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5793" r:id="rId2"/>
  </p:sldMasterIdLst>
  <p:notesMasterIdLst>
    <p:notesMasterId r:id="rId21"/>
  </p:notesMasterIdLst>
  <p:handoutMasterIdLst>
    <p:handoutMasterId r:id="rId22"/>
  </p:handoutMasterIdLst>
  <p:sldIdLst>
    <p:sldId id="872" r:id="rId3"/>
    <p:sldId id="873" r:id="rId4"/>
    <p:sldId id="874" r:id="rId5"/>
    <p:sldId id="875" r:id="rId6"/>
    <p:sldId id="4236" r:id="rId7"/>
    <p:sldId id="4237" r:id="rId8"/>
    <p:sldId id="4238" r:id="rId9"/>
    <p:sldId id="4239" r:id="rId10"/>
    <p:sldId id="4234" r:id="rId11"/>
    <p:sldId id="673" r:id="rId12"/>
    <p:sldId id="674" r:id="rId13"/>
    <p:sldId id="682" r:id="rId14"/>
    <p:sldId id="776" r:id="rId15"/>
    <p:sldId id="869" r:id="rId16"/>
    <p:sldId id="870" r:id="rId17"/>
    <p:sldId id="871" r:id="rId18"/>
    <p:sldId id="397" r:id="rId19"/>
    <p:sldId id="721" r:id="rId20"/>
  </p:sldIdLst>
  <p:sldSz cx="24387175" cy="13717588"/>
  <p:notesSz cx="6858000" cy="9144000"/>
  <p:defaultTextStyle>
    <a:defPPr>
      <a:defRPr lang="ru-RU"/>
    </a:defPPr>
    <a:lvl1pPr marL="0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Microsoft Office" initials="Office" lastIdx="1" clrIdx="0"/>
  <p:cmAuthor id="2" name="пользователь Microsoft Office" initials="Office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A00"/>
    <a:srgbClr val="00BDC3"/>
    <a:srgbClr val="E43029"/>
    <a:srgbClr val="3AE880"/>
    <a:srgbClr val="5DE2CF"/>
    <a:srgbClr val="B0072C"/>
    <a:srgbClr val="FFCA32"/>
    <a:srgbClr val="F2F2F2"/>
    <a:srgbClr val="FFFFFF"/>
    <a:srgbClr val="088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0" autoAdjust="0"/>
    <p:restoredTop sz="95709" autoAdjust="0"/>
  </p:normalViewPr>
  <p:slideViewPr>
    <p:cSldViewPr>
      <p:cViewPr>
        <p:scale>
          <a:sx n="33" d="100"/>
          <a:sy n="33" d="100"/>
        </p:scale>
        <p:origin x="2358" y="10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52" d="100"/>
          <a:sy n="152" d="100"/>
        </p:scale>
        <p:origin x="474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za kabir" userId="af3c95a13102d509" providerId="LiveId" clId="{37B41E5C-E233-4935-BDAD-A0FEDA7BF6FF}"/>
    <pc:docChg chg="custSel addSld delSld modSld addSection delSection modSection">
      <pc:chgData name="reza kabir" userId="af3c95a13102d509" providerId="LiveId" clId="{37B41E5C-E233-4935-BDAD-A0FEDA7BF6FF}" dt="2020-06-11T13:19:33.576" v="35" actId="207"/>
      <pc:docMkLst>
        <pc:docMk/>
      </pc:docMkLst>
      <pc:sldChg chg="del">
        <pc:chgData name="reza kabir" userId="af3c95a13102d509" providerId="LiveId" clId="{37B41E5C-E233-4935-BDAD-A0FEDA7BF6FF}" dt="2020-06-11T13:16:00.494" v="9" actId="47"/>
        <pc:sldMkLst>
          <pc:docMk/>
          <pc:sldMk cId="2649017295" sldId="614"/>
        </pc:sldMkLst>
      </pc:sldChg>
      <pc:sldChg chg="del">
        <pc:chgData name="reza kabir" userId="af3c95a13102d509" providerId="LiveId" clId="{37B41E5C-E233-4935-BDAD-A0FEDA7BF6FF}" dt="2020-06-11T13:16:30.061" v="12" actId="47"/>
        <pc:sldMkLst>
          <pc:docMk/>
          <pc:sldMk cId="2512239614" sldId="637"/>
        </pc:sldMkLst>
      </pc:sldChg>
      <pc:sldChg chg="del">
        <pc:chgData name="reza kabir" userId="af3c95a13102d509" providerId="LiveId" clId="{37B41E5C-E233-4935-BDAD-A0FEDA7BF6FF}" dt="2020-06-11T13:16:54.856" v="14" actId="47"/>
        <pc:sldMkLst>
          <pc:docMk/>
          <pc:sldMk cId="2102757851" sldId="638"/>
        </pc:sldMkLst>
      </pc:sldChg>
      <pc:sldChg chg="del">
        <pc:chgData name="reza kabir" userId="af3c95a13102d509" providerId="LiveId" clId="{37B41E5C-E233-4935-BDAD-A0FEDA7BF6FF}" dt="2020-06-11T13:16:53.319" v="13" actId="47"/>
        <pc:sldMkLst>
          <pc:docMk/>
          <pc:sldMk cId="2423305734" sldId="720"/>
        </pc:sldMkLst>
      </pc:sldChg>
      <pc:sldChg chg="modSp">
        <pc:chgData name="reza kabir" userId="af3c95a13102d509" providerId="LiveId" clId="{37B41E5C-E233-4935-BDAD-A0FEDA7BF6FF}" dt="2020-06-11T13:19:33.576" v="35" actId="207"/>
        <pc:sldMkLst>
          <pc:docMk/>
          <pc:sldMk cId="2514899418" sldId="721"/>
        </pc:sldMkLst>
        <pc:spChg chg="mod">
          <ac:chgData name="reza kabir" userId="af3c95a13102d509" providerId="LiveId" clId="{37B41E5C-E233-4935-BDAD-A0FEDA7BF6FF}" dt="2020-06-11T13:19:29.142" v="34" actId="207"/>
          <ac:spMkLst>
            <pc:docMk/>
            <pc:sldMk cId="2514899418" sldId="721"/>
            <ac:spMk id="12" creationId="{AD7B4FCB-15A2-46C8-B55A-3D395CED6D95}"/>
          </ac:spMkLst>
        </pc:spChg>
        <pc:spChg chg="mod">
          <ac:chgData name="reza kabir" userId="af3c95a13102d509" providerId="LiveId" clId="{37B41E5C-E233-4935-BDAD-A0FEDA7BF6FF}" dt="2020-06-11T13:19:33.576" v="35" actId="207"/>
          <ac:spMkLst>
            <pc:docMk/>
            <pc:sldMk cId="2514899418" sldId="721"/>
            <ac:spMk id="17" creationId="{B6120649-41C8-4509-976E-B62AE55128EA}"/>
          </ac:spMkLst>
        </pc:spChg>
      </pc:sldChg>
      <pc:sldChg chg="del">
        <pc:chgData name="reza kabir" userId="af3c95a13102d509" providerId="LiveId" clId="{37B41E5C-E233-4935-BDAD-A0FEDA7BF6FF}" dt="2020-06-11T13:17:03.045" v="15" actId="47"/>
        <pc:sldMkLst>
          <pc:docMk/>
          <pc:sldMk cId="3383166983" sldId="722"/>
        </pc:sldMkLst>
      </pc:sldChg>
      <pc:sldChg chg="del">
        <pc:chgData name="reza kabir" userId="af3c95a13102d509" providerId="LiveId" clId="{37B41E5C-E233-4935-BDAD-A0FEDA7BF6FF}" dt="2020-06-11T13:17:05.436" v="16" actId="47"/>
        <pc:sldMkLst>
          <pc:docMk/>
          <pc:sldMk cId="4013342843" sldId="723"/>
        </pc:sldMkLst>
      </pc:sldChg>
      <pc:sldChg chg="del">
        <pc:chgData name="reza kabir" userId="af3c95a13102d509" providerId="LiveId" clId="{37B41E5C-E233-4935-BDAD-A0FEDA7BF6FF}" dt="2020-06-11T13:16:09.154" v="10" actId="47"/>
        <pc:sldMkLst>
          <pc:docMk/>
          <pc:sldMk cId="2155612008" sldId="724"/>
        </pc:sldMkLst>
      </pc:sldChg>
      <pc:sldChg chg="del">
        <pc:chgData name="reza kabir" userId="af3c95a13102d509" providerId="LiveId" clId="{37B41E5C-E233-4935-BDAD-A0FEDA7BF6FF}" dt="2020-06-11T13:16:14.404" v="11" actId="47"/>
        <pc:sldMkLst>
          <pc:docMk/>
          <pc:sldMk cId="1202884722" sldId="868"/>
        </pc:sldMkLst>
      </pc:sldChg>
      <pc:sldChg chg="delSp add mod">
        <pc:chgData name="reza kabir" userId="af3c95a13102d509" providerId="LiveId" clId="{37B41E5C-E233-4935-BDAD-A0FEDA7BF6FF}" dt="2020-06-11T13:17:39.514" v="19" actId="478"/>
        <pc:sldMkLst>
          <pc:docMk/>
          <pc:sldMk cId="787925489" sldId="872"/>
        </pc:sldMkLst>
        <pc:spChg chg="del">
          <ac:chgData name="reza kabir" userId="af3c95a13102d509" providerId="LiveId" clId="{37B41E5C-E233-4935-BDAD-A0FEDA7BF6FF}" dt="2020-06-11T13:17:36.285" v="18" actId="478"/>
          <ac:spMkLst>
            <pc:docMk/>
            <pc:sldMk cId="787925489" sldId="872"/>
            <ac:spMk id="51" creationId="{ECE32881-D8E6-4481-B134-824FD6AA125B}"/>
          </ac:spMkLst>
        </pc:spChg>
        <pc:spChg chg="del">
          <ac:chgData name="reza kabir" userId="af3c95a13102d509" providerId="LiveId" clId="{37B41E5C-E233-4935-BDAD-A0FEDA7BF6FF}" dt="2020-06-11T13:17:36.285" v="18" actId="478"/>
          <ac:spMkLst>
            <pc:docMk/>
            <pc:sldMk cId="787925489" sldId="872"/>
            <ac:spMk id="55" creationId="{95E752C4-E635-45F9-BFC9-9084367C19C7}"/>
          </ac:spMkLst>
        </pc:spChg>
        <pc:grpChg chg="del">
          <ac:chgData name="reza kabir" userId="af3c95a13102d509" providerId="LiveId" clId="{37B41E5C-E233-4935-BDAD-A0FEDA7BF6FF}" dt="2020-06-11T13:17:39.514" v="19" actId="478"/>
          <ac:grpSpMkLst>
            <pc:docMk/>
            <pc:sldMk cId="787925489" sldId="872"/>
            <ac:grpSpMk id="52" creationId="{060B68F7-4FF2-4FFB-9290-8674BA756BD2}"/>
          </ac:grpSpMkLst>
        </pc:grpChg>
      </pc:sldChg>
      <pc:sldChg chg="add del">
        <pc:chgData name="reza kabir" userId="af3c95a13102d509" providerId="LiveId" clId="{37B41E5C-E233-4935-BDAD-A0FEDA7BF6FF}" dt="2020-06-11T13:05:43.160" v="7"/>
        <pc:sldMkLst>
          <pc:docMk/>
          <pc:sldMk cId="824446022" sldId="872"/>
        </pc:sldMkLst>
      </pc:sldChg>
      <pc:sldChg chg="add del">
        <pc:chgData name="reza kabir" userId="af3c95a13102d509" providerId="LiveId" clId="{37B41E5C-E233-4935-BDAD-A0FEDA7BF6FF}" dt="2020-06-11T13:05:31.550" v="3"/>
        <pc:sldMkLst>
          <pc:docMk/>
          <pc:sldMk cId="3116627541" sldId="872"/>
        </pc:sldMkLst>
      </pc:sldChg>
      <pc:sldChg chg="add del">
        <pc:chgData name="reza kabir" userId="af3c95a13102d509" providerId="LiveId" clId="{37B41E5C-E233-4935-BDAD-A0FEDA7BF6FF}" dt="2020-06-11T13:05:31.550" v="3"/>
        <pc:sldMkLst>
          <pc:docMk/>
          <pc:sldMk cId="1552616580" sldId="873"/>
        </pc:sldMkLst>
      </pc:sldChg>
      <pc:sldChg chg="add del">
        <pc:chgData name="reza kabir" userId="af3c95a13102d509" providerId="LiveId" clId="{37B41E5C-E233-4935-BDAD-A0FEDA7BF6FF}" dt="2020-06-11T13:05:43.160" v="7"/>
        <pc:sldMkLst>
          <pc:docMk/>
          <pc:sldMk cId="3401713808" sldId="873"/>
        </pc:sldMkLst>
      </pc:sldChg>
      <pc:sldChg chg="add">
        <pc:chgData name="reza kabir" userId="af3c95a13102d509" providerId="LiveId" clId="{37B41E5C-E233-4935-BDAD-A0FEDA7BF6FF}" dt="2020-06-11T13:05:43.358" v="8"/>
        <pc:sldMkLst>
          <pc:docMk/>
          <pc:sldMk cId="3539354636" sldId="873"/>
        </pc:sldMkLst>
      </pc:sldChg>
      <pc:sldChg chg="add del">
        <pc:chgData name="reza kabir" userId="af3c95a13102d509" providerId="LiveId" clId="{37B41E5C-E233-4935-BDAD-A0FEDA7BF6FF}" dt="2020-06-11T13:05:43.160" v="7"/>
        <pc:sldMkLst>
          <pc:docMk/>
          <pc:sldMk cId="2590439251" sldId="874"/>
        </pc:sldMkLst>
      </pc:sldChg>
      <pc:sldChg chg="add del">
        <pc:chgData name="reza kabir" userId="af3c95a13102d509" providerId="LiveId" clId="{37B41E5C-E233-4935-BDAD-A0FEDA7BF6FF}" dt="2020-06-11T13:05:31.550" v="3"/>
        <pc:sldMkLst>
          <pc:docMk/>
          <pc:sldMk cId="3126254137" sldId="874"/>
        </pc:sldMkLst>
      </pc:sldChg>
      <pc:sldChg chg="add">
        <pc:chgData name="reza kabir" userId="af3c95a13102d509" providerId="LiveId" clId="{37B41E5C-E233-4935-BDAD-A0FEDA7BF6FF}" dt="2020-06-11T13:05:43.358" v="8"/>
        <pc:sldMkLst>
          <pc:docMk/>
          <pc:sldMk cId="3939781463" sldId="874"/>
        </pc:sldMkLst>
      </pc:sldChg>
      <pc:sldChg chg="delSp add mod">
        <pc:chgData name="reza kabir" userId="af3c95a13102d509" providerId="LiveId" clId="{37B41E5C-E233-4935-BDAD-A0FEDA7BF6FF}" dt="2020-06-11T13:17:50.540" v="20" actId="478"/>
        <pc:sldMkLst>
          <pc:docMk/>
          <pc:sldMk cId="358410576" sldId="875"/>
        </pc:sldMkLst>
        <pc:spChg chg="del">
          <ac:chgData name="reza kabir" userId="af3c95a13102d509" providerId="LiveId" clId="{37B41E5C-E233-4935-BDAD-A0FEDA7BF6FF}" dt="2020-06-11T13:17:50.540" v="20" actId="478"/>
          <ac:spMkLst>
            <pc:docMk/>
            <pc:sldMk cId="358410576" sldId="875"/>
            <ac:spMk id="209" creationId="{4AE62EE6-E450-4DF5-8F18-1DA875B1C691}"/>
          </ac:spMkLst>
        </pc:spChg>
        <pc:spChg chg="del">
          <ac:chgData name="reza kabir" userId="af3c95a13102d509" providerId="LiveId" clId="{37B41E5C-E233-4935-BDAD-A0FEDA7BF6FF}" dt="2020-06-11T13:17:50.540" v="20" actId="478"/>
          <ac:spMkLst>
            <pc:docMk/>
            <pc:sldMk cId="358410576" sldId="875"/>
            <ac:spMk id="211" creationId="{45D2779C-7A79-4104-A814-241741163B3C}"/>
          </ac:spMkLst>
        </pc:spChg>
        <pc:spChg chg="del">
          <ac:chgData name="reza kabir" userId="af3c95a13102d509" providerId="LiveId" clId="{37B41E5C-E233-4935-BDAD-A0FEDA7BF6FF}" dt="2020-06-11T13:17:50.540" v="20" actId="478"/>
          <ac:spMkLst>
            <pc:docMk/>
            <pc:sldMk cId="358410576" sldId="875"/>
            <ac:spMk id="212" creationId="{895BC530-C82E-416A-8CBC-C28A329827E9}"/>
          </ac:spMkLst>
        </pc:spChg>
        <pc:spChg chg="del">
          <ac:chgData name="reza kabir" userId="af3c95a13102d509" providerId="LiveId" clId="{37B41E5C-E233-4935-BDAD-A0FEDA7BF6FF}" dt="2020-06-11T13:17:50.540" v="20" actId="478"/>
          <ac:spMkLst>
            <pc:docMk/>
            <pc:sldMk cId="358410576" sldId="875"/>
            <ac:spMk id="213" creationId="{16B44063-0798-42AB-B65C-4737BCB51938}"/>
          </ac:spMkLst>
        </pc:spChg>
      </pc:sldChg>
      <pc:sldChg chg="add del">
        <pc:chgData name="reza kabir" userId="af3c95a13102d509" providerId="LiveId" clId="{37B41E5C-E233-4935-BDAD-A0FEDA7BF6FF}" dt="2020-06-11T13:05:31.550" v="3"/>
        <pc:sldMkLst>
          <pc:docMk/>
          <pc:sldMk cId="3852821889" sldId="875"/>
        </pc:sldMkLst>
      </pc:sldChg>
      <pc:sldChg chg="add del">
        <pc:chgData name="reza kabir" userId="af3c95a13102d509" providerId="LiveId" clId="{37B41E5C-E233-4935-BDAD-A0FEDA7BF6FF}" dt="2020-06-11T13:05:43.160" v="7"/>
        <pc:sldMkLst>
          <pc:docMk/>
          <pc:sldMk cId="4195907071" sldId="875"/>
        </pc:sldMkLst>
      </pc:sldChg>
      <pc:sldChg chg="delSp add del mod">
        <pc:chgData name="reza kabir" userId="af3c95a13102d509" providerId="LiveId" clId="{37B41E5C-E233-4935-BDAD-A0FEDA7BF6FF}" dt="2020-06-11T13:18:21.891" v="24" actId="478"/>
        <pc:sldMkLst>
          <pc:docMk/>
          <pc:sldMk cId="75398504" sldId="4234"/>
        </pc:sldMkLst>
        <pc:spChg chg="del">
          <ac:chgData name="reza kabir" userId="af3c95a13102d509" providerId="LiveId" clId="{37B41E5C-E233-4935-BDAD-A0FEDA7BF6FF}" dt="2020-06-11T13:18:21.891" v="24" actId="478"/>
          <ac:spMkLst>
            <pc:docMk/>
            <pc:sldMk cId="75398504" sldId="4234"/>
            <ac:spMk id="39" creationId="{D84181B8-E3BD-483C-A1CE-215AD91317F5}"/>
          </ac:spMkLst>
        </pc:spChg>
        <pc:spChg chg="del">
          <ac:chgData name="reza kabir" userId="af3c95a13102d509" providerId="LiveId" clId="{37B41E5C-E233-4935-BDAD-A0FEDA7BF6FF}" dt="2020-06-11T13:18:21.891" v="24" actId="478"/>
          <ac:spMkLst>
            <pc:docMk/>
            <pc:sldMk cId="75398504" sldId="4234"/>
            <ac:spMk id="40" creationId="{88F0CCE4-667B-4C4B-81DF-2E8646E064C2}"/>
          </ac:spMkLst>
        </pc:spChg>
        <pc:spChg chg="del">
          <ac:chgData name="reza kabir" userId="af3c95a13102d509" providerId="LiveId" clId="{37B41E5C-E233-4935-BDAD-A0FEDA7BF6FF}" dt="2020-06-11T13:18:21.891" v="24" actId="478"/>
          <ac:spMkLst>
            <pc:docMk/>
            <pc:sldMk cId="75398504" sldId="4234"/>
            <ac:spMk id="41" creationId="{2C6FF48E-E8A8-4003-BFBD-421B0B0BA9A0}"/>
          </ac:spMkLst>
        </pc:spChg>
      </pc:sldChg>
      <pc:sldChg chg="add del">
        <pc:chgData name="reza kabir" userId="af3c95a13102d509" providerId="LiveId" clId="{37B41E5C-E233-4935-BDAD-A0FEDA7BF6FF}" dt="2020-06-11T13:05:43.358" v="8"/>
        <pc:sldMkLst>
          <pc:docMk/>
          <pc:sldMk cId="4050292313" sldId="4236"/>
        </pc:sldMkLst>
      </pc:sldChg>
      <pc:sldChg chg="add del">
        <pc:chgData name="reza kabir" userId="af3c95a13102d509" providerId="LiveId" clId="{37B41E5C-E233-4935-BDAD-A0FEDA7BF6FF}" dt="2020-06-11T13:05:43.160" v="7"/>
        <pc:sldMkLst>
          <pc:docMk/>
          <pc:sldMk cId="1710582760" sldId="4237"/>
        </pc:sldMkLst>
      </pc:sldChg>
      <pc:sldChg chg="add del">
        <pc:chgData name="reza kabir" userId="af3c95a13102d509" providerId="LiveId" clId="{37B41E5C-E233-4935-BDAD-A0FEDA7BF6FF}" dt="2020-06-11T13:05:31.550" v="3"/>
        <pc:sldMkLst>
          <pc:docMk/>
          <pc:sldMk cId="2604017698" sldId="4237"/>
        </pc:sldMkLst>
      </pc:sldChg>
      <pc:sldChg chg="delSp add mod">
        <pc:chgData name="reza kabir" userId="af3c95a13102d509" providerId="LiveId" clId="{37B41E5C-E233-4935-BDAD-A0FEDA7BF6FF}" dt="2020-06-11T13:18:02.063" v="21" actId="478"/>
        <pc:sldMkLst>
          <pc:docMk/>
          <pc:sldMk cId="2653632199" sldId="4237"/>
        </pc:sldMkLst>
        <pc:spChg chg="del">
          <ac:chgData name="reza kabir" userId="af3c95a13102d509" providerId="LiveId" clId="{37B41E5C-E233-4935-BDAD-A0FEDA7BF6FF}" dt="2020-06-11T13:18:02.063" v="21" actId="478"/>
          <ac:spMkLst>
            <pc:docMk/>
            <pc:sldMk cId="2653632199" sldId="4237"/>
            <ac:spMk id="24" creationId="{06D2EAC3-CBD8-4254-9897-3540D8B8967F}"/>
          </ac:spMkLst>
        </pc:spChg>
        <pc:spChg chg="del">
          <ac:chgData name="reza kabir" userId="af3c95a13102d509" providerId="LiveId" clId="{37B41E5C-E233-4935-BDAD-A0FEDA7BF6FF}" dt="2020-06-11T13:18:02.063" v="21" actId="478"/>
          <ac:spMkLst>
            <pc:docMk/>
            <pc:sldMk cId="2653632199" sldId="4237"/>
            <ac:spMk id="28" creationId="{54C486E2-D316-4985-A3CC-7F27CC2B2CCF}"/>
          </ac:spMkLst>
        </pc:spChg>
        <pc:grpChg chg="del">
          <ac:chgData name="reza kabir" userId="af3c95a13102d509" providerId="LiveId" clId="{37B41E5C-E233-4935-BDAD-A0FEDA7BF6FF}" dt="2020-06-11T13:18:02.063" v="21" actId="478"/>
          <ac:grpSpMkLst>
            <pc:docMk/>
            <pc:sldMk cId="2653632199" sldId="4237"/>
            <ac:grpSpMk id="25" creationId="{C860F5B8-07C1-4811-A5EF-CC18E06C07EE}"/>
          </ac:grpSpMkLst>
        </pc:grpChg>
      </pc:sldChg>
      <pc:sldChg chg="delSp add mod">
        <pc:chgData name="reza kabir" userId="af3c95a13102d509" providerId="LiveId" clId="{37B41E5C-E233-4935-BDAD-A0FEDA7BF6FF}" dt="2020-06-11T13:18:07.375" v="22" actId="478"/>
        <pc:sldMkLst>
          <pc:docMk/>
          <pc:sldMk cId="9635244" sldId="4238"/>
        </pc:sldMkLst>
        <pc:spChg chg="del">
          <ac:chgData name="reza kabir" userId="af3c95a13102d509" providerId="LiveId" clId="{37B41E5C-E233-4935-BDAD-A0FEDA7BF6FF}" dt="2020-06-11T13:18:07.375" v="22" actId="478"/>
          <ac:spMkLst>
            <pc:docMk/>
            <pc:sldMk cId="9635244" sldId="4238"/>
            <ac:spMk id="15" creationId="{5E12B1D4-0CBE-44AD-9C91-635EC8F2D48E}"/>
          </ac:spMkLst>
        </pc:spChg>
        <pc:spChg chg="del">
          <ac:chgData name="reza kabir" userId="af3c95a13102d509" providerId="LiveId" clId="{37B41E5C-E233-4935-BDAD-A0FEDA7BF6FF}" dt="2020-06-11T13:18:07.375" v="22" actId="478"/>
          <ac:spMkLst>
            <pc:docMk/>
            <pc:sldMk cId="9635244" sldId="4238"/>
            <ac:spMk id="19" creationId="{7708C4BD-0BD3-443F-BB0F-4A7086D2CF5C}"/>
          </ac:spMkLst>
        </pc:spChg>
        <pc:grpChg chg="del">
          <ac:chgData name="reza kabir" userId="af3c95a13102d509" providerId="LiveId" clId="{37B41E5C-E233-4935-BDAD-A0FEDA7BF6FF}" dt="2020-06-11T13:18:07.375" v="22" actId="478"/>
          <ac:grpSpMkLst>
            <pc:docMk/>
            <pc:sldMk cId="9635244" sldId="4238"/>
            <ac:grpSpMk id="16" creationId="{A8AAEB52-630B-42D1-88FE-DA34C0D53E82}"/>
          </ac:grpSpMkLst>
        </pc:grpChg>
      </pc:sldChg>
      <pc:sldChg chg="add del">
        <pc:chgData name="reza kabir" userId="af3c95a13102d509" providerId="LiveId" clId="{37B41E5C-E233-4935-BDAD-A0FEDA7BF6FF}" dt="2020-06-11T13:05:31.550" v="3"/>
        <pc:sldMkLst>
          <pc:docMk/>
          <pc:sldMk cId="1920277188" sldId="4238"/>
        </pc:sldMkLst>
      </pc:sldChg>
      <pc:sldChg chg="add del">
        <pc:chgData name="reza kabir" userId="af3c95a13102d509" providerId="LiveId" clId="{37B41E5C-E233-4935-BDAD-A0FEDA7BF6FF}" dt="2020-06-11T13:05:43.160" v="7"/>
        <pc:sldMkLst>
          <pc:docMk/>
          <pc:sldMk cId="2342494850" sldId="4238"/>
        </pc:sldMkLst>
      </pc:sldChg>
      <pc:sldChg chg="delSp add mod">
        <pc:chgData name="reza kabir" userId="af3c95a13102d509" providerId="LiveId" clId="{37B41E5C-E233-4935-BDAD-A0FEDA7BF6FF}" dt="2020-06-11T13:18:12.152" v="23" actId="478"/>
        <pc:sldMkLst>
          <pc:docMk/>
          <pc:sldMk cId="398599881" sldId="4239"/>
        </pc:sldMkLst>
        <pc:spChg chg="del">
          <ac:chgData name="reza kabir" userId="af3c95a13102d509" providerId="LiveId" clId="{37B41E5C-E233-4935-BDAD-A0FEDA7BF6FF}" dt="2020-06-11T13:18:12.152" v="23" actId="478"/>
          <ac:spMkLst>
            <pc:docMk/>
            <pc:sldMk cId="398599881" sldId="4239"/>
            <ac:spMk id="59" creationId="{61DA1B07-1143-4644-927A-8B30931258DB}"/>
          </ac:spMkLst>
        </pc:spChg>
        <pc:spChg chg="del">
          <ac:chgData name="reza kabir" userId="af3c95a13102d509" providerId="LiveId" clId="{37B41E5C-E233-4935-BDAD-A0FEDA7BF6FF}" dt="2020-06-11T13:18:12.152" v="23" actId="478"/>
          <ac:spMkLst>
            <pc:docMk/>
            <pc:sldMk cId="398599881" sldId="4239"/>
            <ac:spMk id="63" creationId="{51D37C15-A0A0-4056-A40A-471AC396BA59}"/>
          </ac:spMkLst>
        </pc:spChg>
        <pc:grpChg chg="del">
          <ac:chgData name="reza kabir" userId="af3c95a13102d509" providerId="LiveId" clId="{37B41E5C-E233-4935-BDAD-A0FEDA7BF6FF}" dt="2020-06-11T13:18:12.152" v="23" actId="478"/>
          <ac:grpSpMkLst>
            <pc:docMk/>
            <pc:sldMk cId="398599881" sldId="4239"/>
            <ac:grpSpMk id="60" creationId="{6AF8F9D6-4802-4C49-9D19-A77ED5A967B3}"/>
          </ac:grpSpMkLst>
        </pc:grpChg>
      </pc:sldChg>
      <pc:sldChg chg="add del">
        <pc:chgData name="reza kabir" userId="af3c95a13102d509" providerId="LiveId" clId="{37B41E5C-E233-4935-BDAD-A0FEDA7BF6FF}" dt="2020-06-11T13:05:31.550" v="3"/>
        <pc:sldMkLst>
          <pc:docMk/>
          <pc:sldMk cId="1694864124" sldId="4239"/>
        </pc:sldMkLst>
      </pc:sldChg>
      <pc:sldChg chg="add del">
        <pc:chgData name="reza kabir" userId="af3c95a13102d509" providerId="LiveId" clId="{37B41E5C-E233-4935-BDAD-A0FEDA7BF6FF}" dt="2020-06-11T13:05:43.160" v="7"/>
        <pc:sldMkLst>
          <pc:docMk/>
          <pc:sldMk cId="3875008650" sldId="4239"/>
        </pc:sldMkLst>
      </pc:sldChg>
      <pc:sldMasterChg chg="delSldLayout">
        <pc:chgData name="reza kabir" userId="af3c95a13102d509" providerId="LiveId" clId="{37B41E5C-E233-4935-BDAD-A0FEDA7BF6FF}" dt="2020-06-11T13:19:13.074" v="29" actId="2696"/>
        <pc:sldMasterMkLst>
          <pc:docMk/>
          <pc:sldMasterMk cId="4290804006" sldId="2147483648"/>
        </pc:sldMasterMkLst>
        <pc:sldLayoutChg chg="del">
          <pc:chgData name="reza kabir" userId="af3c95a13102d509" providerId="LiveId" clId="{37B41E5C-E233-4935-BDAD-A0FEDA7BF6FF}" dt="2020-06-11T13:19:13.074" v="29" actId="2696"/>
          <pc:sldLayoutMkLst>
            <pc:docMk/>
            <pc:sldMasterMk cId="4290804006" sldId="2147483648"/>
            <pc:sldLayoutMk cId="301800800" sldId="2147485678"/>
          </pc:sldLayoutMkLst>
        </pc:sldLayoutChg>
        <pc:sldLayoutChg chg="del">
          <pc:chgData name="reza kabir" userId="af3c95a13102d509" providerId="LiveId" clId="{37B41E5C-E233-4935-BDAD-A0FEDA7BF6FF}" dt="2020-06-11T13:19:12.232" v="28" actId="2696"/>
          <pc:sldLayoutMkLst>
            <pc:docMk/>
            <pc:sldMasterMk cId="4290804006" sldId="2147483648"/>
            <pc:sldLayoutMk cId="3441151517" sldId="2147485680"/>
          </pc:sldLayoutMkLst>
        </pc:sldLayoutChg>
        <pc:sldLayoutChg chg="del">
          <pc:chgData name="reza kabir" userId="af3c95a13102d509" providerId="LiveId" clId="{37B41E5C-E233-4935-BDAD-A0FEDA7BF6FF}" dt="2020-06-11T13:19:11.445" v="27" actId="2696"/>
          <pc:sldLayoutMkLst>
            <pc:docMk/>
            <pc:sldMasterMk cId="4290804006" sldId="2147483648"/>
            <pc:sldLayoutMk cId="1781867677" sldId="2147485788"/>
          </pc:sldLayoutMkLst>
        </pc:sldLayoutChg>
        <pc:sldLayoutChg chg="del">
          <pc:chgData name="reza kabir" userId="af3c95a13102d509" providerId="LiveId" clId="{37B41E5C-E233-4935-BDAD-A0FEDA7BF6FF}" dt="2020-06-11T13:19:10.553" v="26" actId="2696"/>
          <pc:sldLayoutMkLst>
            <pc:docMk/>
            <pc:sldMasterMk cId="4290804006" sldId="2147483648"/>
            <pc:sldLayoutMk cId="3311916733" sldId="2147485789"/>
          </pc:sldLayoutMkLst>
        </pc:sldLayoutChg>
        <pc:sldLayoutChg chg="del">
          <pc:chgData name="reza kabir" userId="af3c95a13102d509" providerId="LiveId" clId="{37B41E5C-E233-4935-BDAD-A0FEDA7BF6FF}" dt="2020-06-11T13:19:06.704" v="25" actId="2696"/>
          <pc:sldLayoutMkLst>
            <pc:docMk/>
            <pc:sldMasterMk cId="4290804006" sldId="2147483648"/>
            <pc:sldLayoutMk cId="651299168" sldId="2147485790"/>
          </pc:sldLayoutMkLst>
        </pc:sldLayoutChg>
      </pc:sldMasterChg>
      <pc:sldMasterChg chg="delSldLayout">
        <pc:chgData name="reza kabir" userId="af3c95a13102d509" providerId="LiveId" clId="{37B41E5C-E233-4935-BDAD-A0FEDA7BF6FF}" dt="2020-06-11T13:19:18.978" v="33" actId="2696"/>
        <pc:sldMasterMkLst>
          <pc:docMk/>
          <pc:sldMasterMk cId="3091422956" sldId="2147485793"/>
        </pc:sldMasterMkLst>
        <pc:sldLayoutChg chg="del">
          <pc:chgData name="reza kabir" userId="af3c95a13102d509" providerId="LiveId" clId="{37B41E5C-E233-4935-BDAD-A0FEDA7BF6FF}" dt="2020-06-11T13:19:14.830" v="30" actId="2696"/>
          <pc:sldLayoutMkLst>
            <pc:docMk/>
            <pc:sldMasterMk cId="3091422956" sldId="2147485793"/>
            <pc:sldLayoutMk cId="542708753" sldId="2147485794"/>
          </pc:sldLayoutMkLst>
        </pc:sldLayoutChg>
        <pc:sldLayoutChg chg="del">
          <pc:chgData name="reza kabir" userId="af3c95a13102d509" providerId="LiveId" clId="{37B41E5C-E233-4935-BDAD-A0FEDA7BF6FF}" dt="2020-06-11T13:19:16.301" v="31" actId="2696"/>
          <pc:sldLayoutMkLst>
            <pc:docMk/>
            <pc:sldMasterMk cId="3091422956" sldId="2147485793"/>
            <pc:sldLayoutMk cId="2192930391" sldId="2147485795"/>
          </pc:sldLayoutMkLst>
        </pc:sldLayoutChg>
        <pc:sldLayoutChg chg="del">
          <pc:chgData name="reza kabir" userId="af3c95a13102d509" providerId="LiveId" clId="{37B41E5C-E233-4935-BDAD-A0FEDA7BF6FF}" dt="2020-06-11T13:19:18.008" v="32" actId="2696"/>
          <pc:sldLayoutMkLst>
            <pc:docMk/>
            <pc:sldMasterMk cId="3091422956" sldId="2147485793"/>
            <pc:sldLayoutMk cId="3055579964" sldId="2147485797"/>
          </pc:sldLayoutMkLst>
        </pc:sldLayoutChg>
        <pc:sldLayoutChg chg="del">
          <pc:chgData name="reza kabir" userId="af3c95a13102d509" providerId="LiveId" clId="{37B41E5C-E233-4935-BDAD-A0FEDA7BF6FF}" dt="2020-06-11T13:19:18.978" v="33" actId="2696"/>
          <pc:sldLayoutMkLst>
            <pc:docMk/>
            <pc:sldMasterMk cId="3091422956" sldId="2147485793"/>
            <pc:sldLayoutMk cId="1594762148" sldId="2147485798"/>
          </pc:sldLayoutMkLst>
        </pc:sldLayoutChg>
      </pc:sldMasterChg>
    </pc:docChg>
  </pc:docChgLst>
  <pc:docChgLst>
    <pc:chgData name="reza kabir" userId="af3c95a13102d509" providerId="LiveId" clId="{5020DA08-32B8-42A7-87C1-5468A8A13D5B}"/>
    <pc:docChg chg="addSld modSld">
      <pc:chgData name="reza kabir" userId="af3c95a13102d509" providerId="LiveId" clId="{5020DA08-32B8-42A7-87C1-5468A8A13D5B}" dt="2020-05-23T16:11:09.534" v="1"/>
      <pc:docMkLst>
        <pc:docMk/>
      </pc:docMkLst>
      <pc:sldChg chg="add">
        <pc:chgData name="reza kabir" userId="af3c95a13102d509" providerId="LiveId" clId="{5020DA08-32B8-42A7-87C1-5468A8A13D5B}" dt="2020-05-04T14:41:30.499" v="0"/>
        <pc:sldMkLst>
          <pc:docMk/>
          <pc:sldMk cId="4148218437" sldId="385"/>
        </pc:sldMkLst>
      </pc:sldChg>
      <pc:sldChg chg="add">
        <pc:chgData name="reza kabir" userId="af3c95a13102d509" providerId="LiveId" clId="{5020DA08-32B8-42A7-87C1-5468A8A13D5B}" dt="2020-05-04T14:41:30.499" v="0"/>
        <pc:sldMkLst>
          <pc:docMk/>
          <pc:sldMk cId="2731129242" sldId="614"/>
        </pc:sldMkLst>
      </pc:sldChg>
      <pc:sldChg chg="add">
        <pc:chgData name="reza kabir" userId="af3c95a13102d509" providerId="LiveId" clId="{5020DA08-32B8-42A7-87C1-5468A8A13D5B}" dt="2020-05-04T14:41:30.499" v="0"/>
        <pc:sldMkLst>
          <pc:docMk/>
          <pc:sldMk cId="3869624597" sldId="637"/>
        </pc:sldMkLst>
      </pc:sldChg>
      <pc:sldChg chg="add">
        <pc:chgData name="reza kabir" userId="af3c95a13102d509" providerId="LiveId" clId="{5020DA08-32B8-42A7-87C1-5468A8A13D5B}" dt="2020-05-04T14:41:30.499" v="0"/>
        <pc:sldMkLst>
          <pc:docMk/>
          <pc:sldMk cId="817934861" sldId="638"/>
        </pc:sldMkLst>
      </pc:sldChg>
      <pc:sldChg chg="add">
        <pc:chgData name="reza kabir" userId="af3c95a13102d509" providerId="LiveId" clId="{5020DA08-32B8-42A7-87C1-5468A8A13D5B}" dt="2020-05-23T16:11:09.534" v="1"/>
        <pc:sldMkLst>
          <pc:docMk/>
          <pc:sldMk cId="1741228511" sldId="673"/>
        </pc:sldMkLst>
      </pc:sldChg>
      <pc:sldChg chg="add">
        <pc:chgData name="reza kabir" userId="af3c95a13102d509" providerId="LiveId" clId="{5020DA08-32B8-42A7-87C1-5468A8A13D5B}" dt="2020-05-23T16:11:09.534" v="1"/>
        <pc:sldMkLst>
          <pc:docMk/>
          <pc:sldMk cId="513102155" sldId="674"/>
        </pc:sldMkLst>
      </pc:sldChg>
      <pc:sldChg chg="add">
        <pc:chgData name="reza kabir" userId="af3c95a13102d509" providerId="LiveId" clId="{5020DA08-32B8-42A7-87C1-5468A8A13D5B}" dt="2020-05-23T16:11:09.534" v="1"/>
        <pc:sldMkLst>
          <pc:docMk/>
          <pc:sldMk cId="3184381600" sldId="682"/>
        </pc:sldMkLst>
      </pc:sldChg>
    </pc:docChg>
  </pc:docChgLst>
  <pc:docChgLst>
    <pc:chgData name="reza kabir" userId="af3c95a13102d509" providerId="LiveId" clId="{56FAC459-F8CF-4212-BEC4-FC84FDAF9B7E}"/>
    <pc:docChg chg="custSel addSld delSld modSld modMainMaster">
      <pc:chgData name="reza kabir" userId="af3c95a13102d509" providerId="LiveId" clId="{56FAC459-F8CF-4212-BEC4-FC84FDAF9B7E}" dt="2020-05-04T06:26:47.701" v="58" actId="478"/>
      <pc:docMkLst>
        <pc:docMk/>
      </pc:docMkLst>
      <pc:sldChg chg="delSp new mod">
        <pc:chgData name="reza kabir" userId="af3c95a13102d509" providerId="LiveId" clId="{56FAC459-F8CF-4212-BEC4-FC84FDAF9B7E}" dt="2020-05-04T06:26:47.701" v="58" actId="478"/>
        <pc:sldMkLst>
          <pc:docMk/>
          <pc:sldMk cId="3914354228" sldId="256"/>
        </pc:sldMkLst>
        <pc:spChg chg="del">
          <ac:chgData name="reza kabir" userId="af3c95a13102d509" providerId="LiveId" clId="{56FAC459-F8CF-4212-BEC4-FC84FDAF9B7E}" dt="2020-05-04T06:26:47.701" v="58" actId="478"/>
          <ac:spMkLst>
            <pc:docMk/>
            <pc:sldMk cId="3914354228" sldId="256"/>
            <ac:spMk id="2" creationId="{874D5446-B050-43CC-B104-C01651E4568A}"/>
          </ac:spMkLst>
        </pc:spChg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491567836" sldId="1097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1507644739" sldId="3519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3337605228" sldId="3786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80341129" sldId="3860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3367389625" sldId="4088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4088722002" sldId="4113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1829992798" sldId="4151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95095483" sldId="4156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1195768298" sldId="4205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3613104135" sldId="4216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47237791" sldId="4218"/>
        </pc:sldMkLst>
      </pc:sldChg>
      <pc:sldMasterChg chg="delSldLayout modSldLayout">
        <pc:chgData name="reza kabir" userId="af3c95a13102d509" providerId="LiveId" clId="{56FAC459-F8CF-4212-BEC4-FC84FDAF9B7E}" dt="2020-05-04T06:26:37.158" v="57"/>
        <pc:sldMasterMkLst>
          <pc:docMk/>
          <pc:sldMasterMk cId="4290804006" sldId="2147483648"/>
        </pc:sldMasterMkLst>
        <pc:sldLayoutChg chg="del">
          <pc:chgData name="reza kabir" userId="af3c95a13102d509" providerId="LiveId" clId="{56FAC459-F8CF-4212-BEC4-FC84FDAF9B7E}" dt="2020-05-04T06:25:49.201" v="17" actId="2696"/>
          <pc:sldLayoutMkLst>
            <pc:docMk/>
            <pc:sldMasterMk cId="4290804006" sldId="2147483648"/>
            <pc:sldLayoutMk cId="977834362" sldId="2147484520"/>
          </pc:sldLayoutMkLst>
        </pc:sldLayoutChg>
        <pc:sldLayoutChg chg="del">
          <pc:chgData name="reza kabir" userId="af3c95a13102d509" providerId="LiveId" clId="{56FAC459-F8CF-4212-BEC4-FC84FDAF9B7E}" dt="2020-05-04T06:25:49.193" v="16" actId="2696"/>
          <pc:sldLayoutMkLst>
            <pc:docMk/>
            <pc:sldMasterMk cId="4290804006" sldId="2147483648"/>
            <pc:sldLayoutMk cId="1701055060" sldId="2147485243"/>
          </pc:sldLayoutMkLst>
        </pc:sldLayoutChg>
        <pc:sldLayoutChg chg="del">
          <pc:chgData name="reza kabir" userId="af3c95a13102d509" providerId="LiveId" clId="{56FAC459-F8CF-4212-BEC4-FC84FDAF9B7E}" dt="2020-05-04T06:25:49.789" v="25" actId="2696"/>
          <pc:sldLayoutMkLst>
            <pc:docMk/>
            <pc:sldMasterMk cId="4290804006" sldId="2147483648"/>
            <pc:sldLayoutMk cId="3475830240" sldId="2147485330"/>
          </pc:sldLayoutMkLst>
        </pc:sldLayoutChg>
        <pc:sldLayoutChg chg="del">
          <pc:chgData name="reza kabir" userId="af3c95a13102d509" providerId="LiveId" clId="{56FAC459-F8CF-4212-BEC4-FC84FDAF9B7E}" dt="2020-05-04T06:25:49.731" v="23" actId="2696"/>
          <pc:sldLayoutMkLst>
            <pc:docMk/>
            <pc:sldMasterMk cId="4290804006" sldId="2147483648"/>
            <pc:sldLayoutMk cId="3614910781" sldId="2147485335"/>
          </pc:sldLayoutMkLst>
        </pc:sldLayoutChg>
        <pc:sldLayoutChg chg="del">
          <pc:chgData name="reza kabir" userId="af3c95a13102d509" providerId="LiveId" clId="{56FAC459-F8CF-4212-BEC4-FC84FDAF9B7E}" dt="2020-05-04T06:25:49.867" v="27" actId="2696"/>
          <pc:sldLayoutMkLst>
            <pc:docMk/>
            <pc:sldMasterMk cId="4290804006" sldId="2147483648"/>
            <pc:sldLayoutMk cId="2386002988" sldId="2147485342"/>
          </pc:sldLayoutMkLst>
        </pc:sldLayoutChg>
        <pc:sldLayoutChg chg="del">
          <pc:chgData name="reza kabir" userId="af3c95a13102d509" providerId="LiveId" clId="{56FAC459-F8CF-4212-BEC4-FC84FDAF9B7E}" dt="2020-05-04T06:25:49.425" v="18" actId="2696"/>
          <pc:sldLayoutMkLst>
            <pc:docMk/>
            <pc:sldMasterMk cId="4290804006" sldId="2147483648"/>
            <pc:sldLayoutMk cId="3044865263" sldId="2147485367"/>
          </pc:sldLayoutMkLst>
        </pc:sldLayoutChg>
        <pc:sldLayoutChg chg="del">
          <pc:chgData name="reza kabir" userId="af3c95a13102d509" providerId="LiveId" clId="{56FAC459-F8CF-4212-BEC4-FC84FDAF9B7E}" dt="2020-05-04T06:25:49.882" v="28" actId="2696"/>
          <pc:sldLayoutMkLst>
            <pc:docMk/>
            <pc:sldMasterMk cId="4290804006" sldId="2147483648"/>
            <pc:sldLayoutMk cId="2745128992" sldId="2147485369"/>
          </pc:sldLayoutMkLst>
        </pc:sldLayoutChg>
        <pc:sldLayoutChg chg="del">
          <pc:chgData name="reza kabir" userId="af3c95a13102d509" providerId="LiveId" clId="{56FAC459-F8CF-4212-BEC4-FC84FDAF9B7E}" dt="2020-05-04T06:25:50.038" v="32" actId="2696"/>
          <pc:sldLayoutMkLst>
            <pc:docMk/>
            <pc:sldMasterMk cId="4290804006" sldId="2147483648"/>
            <pc:sldLayoutMk cId="85049157" sldId="2147485372"/>
          </pc:sldLayoutMkLst>
        </pc:sldLayoutChg>
        <pc:sldLayoutChg chg="del">
          <pc:chgData name="reza kabir" userId="af3c95a13102d509" providerId="LiveId" clId="{56FAC459-F8CF-4212-BEC4-FC84FDAF9B7E}" dt="2020-05-04T06:25:50.070" v="33" actId="2696"/>
          <pc:sldLayoutMkLst>
            <pc:docMk/>
            <pc:sldMasterMk cId="4290804006" sldId="2147483648"/>
            <pc:sldLayoutMk cId="2089221816" sldId="2147485380"/>
          </pc:sldLayoutMkLst>
        </pc:sldLayoutChg>
        <pc:sldLayoutChg chg="del">
          <pc:chgData name="reza kabir" userId="af3c95a13102d509" providerId="LiveId" clId="{56FAC459-F8CF-4212-BEC4-FC84FDAF9B7E}" dt="2020-05-04T06:25:49.503" v="20" actId="2696"/>
          <pc:sldLayoutMkLst>
            <pc:docMk/>
            <pc:sldMasterMk cId="4290804006" sldId="2147483648"/>
            <pc:sldLayoutMk cId="587683434" sldId="2147485391"/>
          </pc:sldLayoutMkLst>
        </pc:sldLayoutChg>
        <pc:sldLayoutChg chg="del">
          <pc:chgData name="reza kabir" userId="af3c95a13102d509" providerId="LiveId" clId="{56FAC459-F8CF-4212-BEC4-FC84FDAF9B7E}" dt="2020-05-04T06:25:49.441" v="19" actId="2696"/>
          <pc:sldLayoutMkLst>
            <pc:docMk/>
            <pc:sldMasterMk cId="4290804006" sldId="2147483648"/>
            <pc:sldLayoutMk cId="2416694928" sldId="2147485396"/>
          </pc:sldLayoutMkLst>
        </pc:sldLayoutChg>
        <pc:sldLayoutChg chg="del">
          <pc:chgData name="reza kabir" userId="af3c95a13102d509" providerId="LiveId" clId="{56FAC459-F8CF-4212-BEC4-FC84FDAF9B7E}" dt="2020-05-04T06:25:49.757" v="24" actId="2696"/>
          <pc:sldLayoutMkLst>
            <pc:docMk/>
            <pc:sldMasterMk cId="4290804006" sldId="2147483648"/>
            <pc:sldLayoutMk cId="2469103985" sldId="2147485398"/>
          </pc:sldLayoutMkLst>
        </pc:sldLayoutChg>
        <pc:sldLayoutChg chg="del">
          <pc:chgData name="reza kabir" userId="af3c95a13102d509" providerId="LiveId" clId="{56FAC459-F8CF-4212-BEC4-FC84FDAF9B7E}" dt="2020-05-04T06:25:49.613" v="22" actId="2696"/>
          <pc:sldLayoutMkLst>
            <pc:docMk/>
            <pc:sldMasterMk cId="4290804006" sldId="2147483648"/>
            <pc:sldLayoutMk cId="3531003814" sldId="2147485399"/>
          </pc:sldLayoutMkLst>
        </pc:sldLayoutChg>
        <pc:sldLayoutChg chg="del">
          <pc:chgData name="reza kabir" userId="af3c95a13102d509" providerId="LiveId" clId="{56FAC459-F8CF-4212-BEC4-FC84FDAF9B7E}" dt="2020-05-04T06:25:49.976" v="31" actId="2696"/>
          <pc:sldLayoutMkLst>
            <pc:docMk/>
            <pc:sldMasterMk cId="4290804006" sldId="2147483648"/>
            <pc:sldLayoutMk cId="3245828119" sldId="2147485418"/>
          </pc:sldLayoutMkLst>
        </pc:sldLayoutChg>
        <pc:sldLayoutChg chg="del">
          <pc:chgData name="reza kabir" userId="af3c95a13102d509" providerId="LiveId" clId="{56FAC459-F8CF-4212-BEC4-FC84FDAF9B7E}" dt="2020-05-04T06:25:49.835" v="26" actId="2696"/>
          <pc:sldLayoutMkLst>
            <pc:docMk/>
            <pc:sldMasterMk cId="4290804006" sldId="2147483648"/>
            <pc:sldLayoutMk cId="203324457" sldId="2147485419"/>
          </pc:sldLayoutMkLst>
        </pc:sldLayoutChg>
        <pc:sldLayoutChg chg="del">
          <pc:chgData name="reza kabir" userId="af3c95a13102d509" providerId="LiveId" clId="{56FAC459-F8CF-4212-BEC4-FC84FDAF9B7E}" dt="2020-05-04T06:25:49.914" v="29" actId="2696"/>
          <pc:sldLayoutMkLst>
            <pc:docMk/>
            <pc:sldMasterMk cId="4290804006" sldId="2147483648"/>
            <pc:sldLayoutMk cId="1394870598" sldId="2147485424"/>
          </pc:sldLayoutMkLst>
        </pc:sldLayoutChg>
        <pc:sldLayoutChg chg="del">
          <pc:chgData name="reza kabir" userId="af3c95a13102d509" providerId="LiveId" clId="{56FAC459-F8CF-4212-BEC4-FC84FDAF9B7E}" dt="2020-05-04T06:25:49.929" v="30" actId="2696"/>
          <pc:sldLayoutMkLst>
            <pc:docMk/>
            <pc:sldMasterMk cId="4290804006" sldId="2147483648"/>
            <pc:sldLayoutMk cId="1057216667" sldId="2147485425"/>
          </pc:sldLayoutMkLst>
        </pc:sldLayoutChg>
        <pc:sldLayoutChg chg="del">
          <pc:chgData name="reza kabir" userId="af3c95a13102d509" providerId="LiveId" clId="{56FAC459-F8CF-4212-BEC4-FC84FDAF9B7E}" dt="2020-05-04T06:25:50.085" v="34" actId="2696"/>
          <pc:sldLayoutMkLst>
            <pc:docMk/>
            <pc:sldMasterMk cId="4290804006" sldId="2147483648"/>
            <pc:sldLayoutMk cId="2100659996" sldId="2147485426"/>
          </pc:sldLayoutMkLst>
        </pc:sldLayoutChg>
        <pc:sldLayoutChg chg="del">
          <pc:chgData name="reza kabir" userId="af3c95a13102d509" providerId="LiveId" clId="{56FAC459-F8CF-4212-BEC4-FC84FDAF9B7E}" dt="2020-05-04T06:25:50.132" v="35" actId="2696"/>
          <pc:sldLayoutMkLst>
            <pc:docMk/>
            <pc:sldMasterMk cId="4290804006" sldId="2147483648"/>
            <pc:sldLayoutMk cId="3742641809" sldId="2147485428"/>
          </pc:sldLayoutMkLst>
        </pc:sldLayoutChg>
        <pc:sldLayoutChg chg="del">
          <pc:chgData name="reza kabir" userId="af3c95a13102d509" providerId="LiveId" clId="{56FAC459-F8CF-4212-BEC4-FC84FDAF9B7E}" dt="2020-05-04T06:25:50.132" v="36" actId="2696"/>
          <pc:sldLayoutMkLst>
            <pc:docMk/>
            <pc:sldMasterMk cId="4290804006" sldId="2147483648"/>
            <pc:sldLayoutMk cId="2832584112" sldId="2147485432"/>
          </pc:sldLayoutMkLst>
        </pc:sldLayoutChg>
        <pc:sldLayoutChg chg="del">
          <pc:chgData name="reza kabir" userId="af3c95a13102d509" providerId="LiveId" clId="{56FAC459-F8CF-4212-BEC4-FC84FDAF9B7E}" dt="2020-05-04T06:25:50.179" v="37" actId="2696"/>
          <pc:sldLayoutMkLst>
            <pc:docMk/>
            <pc:sldMasterMk cId="4290804006" sldId="2147483648"/>
            <pc:sldLayoutMk cId="4769623" sldId="2147485434"/>
          </pc:sldLayoutMkLst>
        </pc:sldLayoutChg>
        <pc:sldLayoutChg chg="del">
          <pc:chgData name="reza kabir" userId="af3c95a13102d509" providerId="LiveId" clId="{56FAC459-F8CF-4212-BEC4-FC84FDAF9B7E}" dt="2020-05-04T06:25:49.535" v="21" actId="2696"/>
          <pc:sldLayoutMkLst>
            <pc:docMk/>
            <pc:sldMasterMk cId="4290804006" sldId="2147483648"/>
            <pc:sldLayoutMk cId="534668943" sldId="2147485445"/>
          </pc:sldLayoutMkLst>
        </pc:sldLayoutChg>
        <pc:sldLayoutChg chg="del">
          <pc:chgData name="reza kabir" userId="af3c95a13102d509" providerId="LiveId" clId="{56FAC459-F8CF-4212-BEC4-FC84FDAF9B7E}" dt="2020-05-04T06:23:54.567" v="0" actId="47"/>
          <pc:sldLayoutMkLst>
            <pc:docMk/>
            <pc:sldMasterMk cId="4290804006" sldId="2147483648"/>
            <pc:sldLayoutMk cId="3656707292" sldId="2147485486"/>
          </pc:sldLayoutMkLst>
        </pc:sldLayoutChg>
        <pc:sldLayoutChg chg="del">
          <pc:chgData name="reza kabir" userId="af3c95a13102d509" providerId="LiveId" clId="{56FAC459-F8CF-4212-BEC4-FC84FDAF9B7E}" dt="2020-05-04T06:25:50.195" v="38" actId="2696"/>
          <pc:sldLayoutMkLst>
            <pc:docMk/>
            <pc:sldMasterMk cId="4290804006" sldId="2147483648"/>
            <pc:sldLayoutMk cId="578264711" sldId="2147485487"/>
          </pc:sldLayoutMkLst>
        </pc:sldLayoutChg>
        <pc:sldLayoutChg chg="del">
          <pc:chgData name="reza kabir" userId="af3c95a13102d509" providerId="LiveId" clId="{56FAC459-F8CF-4212-BEC4-FC84FDAF9B7E}" dt="2020-05-04T06:25:50.210" v="39" actId="2696"/>
          <pc:sldLayoutMkLst>
            <pc:docMk/>
            <pc:sldMasterMk cId="4290804006" sldId="2147483648"/>
            <pc:sldLayoutMk cId="3448444853" sldId="2147485488"/>
          </pc:sldLayoutMkLst>
        </pc:sldLayoutChg>
        <pc:sldLayoutChg chg="del">
          <pc:chgData name="reza kabir" userId="af3c95a13102d509" providerId="LiveId" clId="{56FAC459-F8CF-4212-BEC4-FC84FDAF9B7E}" dt="2020-05-04T06:25:50.210" v="40" actId="2696"/>
          <pc:sldLayoutMkLst>
            <pc:docMk/>
            <pc:sldMasterMk cId="4290804006" sldId="2147483648"/>
            <pc:sldLayoutMk cId="1341509547" sldId="2147485489"/>
          </pc:sldLayoutMkLst>
        </pc:sldLayoutChg>
        <pc:sldLayoutChg chg="del">
          <pc:chgData name="reza kabir" userId="af3c95a13102d509" providerId="LiveId" clId="{56FAC459-F8CF-4212-BEC4-FC84FDAF9B7E}" dt="2020-05-04T06:25:50.233" v="41" actId="2696"/>
          <pc:sldLayoutMkLst>
            <pc:docMk/>
            <pc:sldMasterMk cId="4290804006" sldId="2147483648"/>
            <pc:sldLayoutMk cId="96894796" sldId="2147485490"/>
          </pc:sldLayoutMkLst>
        </pc:sldLayoutChg>
        <pc:sldLayoutChg chg="del">
          <pc:chgData name="reza kabir" userId="af3c95a13102d509" providerId="LiveId" clId="{56FAC459-F8CF-4212-BEC4-FC84FDAF9B7E}" dt="2020-05-04T06:25:50.245" v="42" actId="2696"/>
          <pc:sldLayoutMkLst>
            <pc:docMk/>
            <pc:sldMasterMk cId="4290804006" sldId="2147483648"/>
            <pc:sldLayoutMk cId="3378560587" sldId="2147485491"/>
          </pc:sldLayoutMkLst>
        </pc:sldLayoutChg>
        <pc:sldLayoutChg chg="del">
          <pc:chgData name="reza kabir" userId="af3c95a13102d509" providerId="LiveId" clId="{56FAC459-F8CF-4212-BEC4-FC84FDAF9B7E}" dt="2020-05-04T06:25:50.253" v="43" actId="2696"/>
          <pc:sldLayoutMkLst>
            <pc:docMk/>
            <pc:sldMasterMk cId="4290804006" sldId="2147483648"/>
            <pc:sldLayoutMk cId="175237910" sldId="2147485492"/>
          </pc:sldLayoutMkLst>
        </pc:sldLayoutChg>
        <pc:sldLayoutChg chg="del">
          <pc:chgData name="reza kabir" userId="af3c95a13102d509" providerId="LiveId" clId="{56FAC459-F8CF-4212-BEC4-FC84FDAF9B7E}" dt="2020-05-04T06:25:50.304" v="48" actId="2696"/>
          <pc:sldLayoutMkLst>
            <pc:docMk/>
            <pc:sldMasterMk cId="4290804006" sldId="2147483648"/>
            <pc:sldLayoutMk cId="4271757873" sldId="2147485493"/>
          </pc:sldLayoutMkLst>
        </pc:sldLayoutChg>
        <pc:sldLayoutChg chg="del">
          <pc:chgData name="reza kabir" userId="af3c95a13102d509" providerId="LiveId" clId="{56FAC459-F8CF-4212-BEC4-FC84FDAF9B7E}" dt="2020-05-04T06:25:50.351" v="51" actId="2696"/>
          <pc:sldLayoutMkLst>
            <pc:docMk/>
            <pc:sldMasterMk cId="4290804006" sldId="2147483648"/>
            <pc:sldLayoutMk cId="1689458946" sldId="2147485495"/>
          </pc:sldLayoutMkLst>
        </pc:sldLayoutChg>
        <pc:sldLayoutChg chg="del">
          <pc:chgData name="reza kabir" userId="af3c95a13102d509" providerId="LiveId" clId="{56FAC459-F8CF-4212-BEC4-FC84FDAF9B7E}" dt="2020-05-04T06:25:50.367" v="52" actId="2696"/>
          <pc:sldLayoutMkLst>
            <pc:docMk/>
            <pc:sldMasterMk cId="4290804006" sldId="2147483648"/>
            <pc:sldLayoutMk cId="3136111718" sldId="2147485496"/>
          </pc:sldLayoutMkLst>
        </pc:sldLayoutChg>
        <pc:sldLayoutChg chg="del">
          <pc:chgData name="reza kabir" userId="af3c95a13102d509" providerId="LiveId" clId="{56FAC459-F8CF-4212-BEC4-FC84FDAF9B7E}" dt="2020-05-04T06:25:50.335" v="50" actId="2696"/>
          <pc:sldLayoutMkLst>
            <pc:docMk/>
            <pc:sldMasterMk cId="4290804006" sldId="2147483648"/>
            <pc:sldLayoutMk cId="1889800082" sldId="2147485498"/>
          </pc:sldLayoutMkLst>
        </pc:sldLayoutChg>
        <pc:sldLayoutChg chg="del">
          <pc:chgData name="reza kabir" userId="af3c95a13102d509" providerId="LiveId" clId="{56FAC459-F8CF-4212-BEC4-FC84FDAF9B7E}" dt="2020-05-04T06:25:50.304" v="47" actId="2696"/>
          <pc:sldLayoutMkLst>
            <pc:docMk/>
            <pc:sldMasterMk cId="4290804006" sldId="2147483648"/>
            <pc:sldLayoutMk cId="1102690312" sldId="2147485499"/>
          </pc:sldLayoutMkLst>
        </pc:sldLayoutChg>
        <pc:sldLayoutChg chg="del">
          <pc:chgData name="reza kabir" userId="af3c95a13102d509" providerId="LiveId" clId="{56FAC459-F8CF-4212-BEC4-FC84FDAF9B7E}" dt="2020-05-04T06:25:50.288" v="46" actId="2696"/>
          <pc:sldLayoutMkLst>
            <pc:docMk/>
            <pc:sldMasterMk cId="4290804006" sldId="2147483648"/>
            <pc:sldLayoutMk cId="3177082063" sldId="2147485500"/>
          </pc:sldLayoutMkLst>
        </pc:sldLayoutChg>
        <pc:sldLayoutChg chg="del">
          <pc:chgData name="reza kabir" userId="af3c95a13102d509" providerId="LiveId" clId="{56FAC459-F8CF-4212-BEC4-FC84FDAF9B7E}" dt="2020-05-04T06:25:50.320" v="49" actId="2696"/>
          <pc:sldLayoutMkLst>
            <pc:docMk/>
            <pc:sldMasterMk cId="4290804006" sldId="2147483648"/>
            <pc:sldLayoutMk cId="527114984" sldId="2147485501"/>
          </pc:sldLayoutMkLst>
        </pc:sldLayoutChg>
        <pc:sldLayoutChg chg="del">
          <pc:chgData name="reza kabir" userId="af3c95a13102d509" providerId="LiveId" clId="{56FAC459-F8CF-4212-BEC4-FC84FDAF9B7E}" dt="2020-05-04T06:25:50.273" v="45" actId="2696"/>
          <pc:sldLayoutMkLst>
            <pc:docMk/>
            <pc:sldMasterMk cId="4290804006" sldId="2147483648"/>
            <pc:sldLayoutMk cId="1005181873" sldId="2147485502"/>
          </pc:sldLayoutMkLst>
        </pc:sldLayoutChg>
        <pc:sldLayoutChg chg="del">
          <pc:chgData name="reza kabir" userId="af3c95a13102d509" providerId="LiveId" clId="{56FAC459-F8CF-4212-BEC4-FC84FDAF9B7E}" dt="2020-05-04T06:25:50.267" v="44" actId="2696"/>
          <pc:sldLayoutMkLst>
            <pc:docMk/>
            <pc:sldMasterMk cId="4290804006" sldId="2147483648"/>
            <pc:sldLayoutMk cId="1843183087" sldId="2147485504"/>
          </pc:sldLayoutMkLst>
        </pc:sldLayoutChg>
        <pc:sldLayoutChg chg="del">
          <pc:chgData name="reza kabir" userId="af3c95a13102d509" providerId="LiveId" clId="{56FAC459-F8CF-4212-BEC4-FC84FDAF9B7E}" dt="2020-05-04T06:25:50.382" v="53" actId="2696"/>
          <pc:sldLayoutMkLst>
            <pc:docMk/>
            <pc:sldMasterMk cId="4290804006" sldId="2147483648"/>
            <pc:sldLayoutMk cId="1059422624" sldId="2147485505"/>
          </pc:sldLayoutMkLst>
        </pc:sldLayoutChg>
        <pc:sldLayoutChg chg="del">
          <pc:chgData name="reza kabir" userId="af3c95a13102d509" providerId="LiveId" clId="{56FAC459-F8CF-4212-BEC4-FC84FDAF9B7E}" dt="2020-05-04T06:23:54.567" v="0" actId="47"/>
          <pc:sldLayoutMkLst>
            <pc:docMk/>
            <pc:sldMasterMk cId="4290804006" sldId="2147483648"/>
            <pc:sldLayoutMk cId="928308143" sldId="2147485728"/>
          </pc:sldLayoutMkLst>
        </pc:sldLayoutChg>
        <pc:sldLayoutChg chg="del">
          <pc:chgData name="reza kabir" userId="af3c95a13102d509" providerId="LiveId" clId="{56FAC459-F8CF-4212-BEC4-FC84FDAF9B7E}" dt="2020-05-04T06:23:54.567" v="0" actId="47"/>
          <pc:sldLayoutMkLst>
            <pc:docMk/>
            <pc:sldMasterMk cId="4290804006" sldId="2147483648"/>
            <pc:sldLayoutMk cId="1887396366" sldId="2147485733"/>
          </pc:sldLayoutMkLst>
        </pc:sldLayoutChg>
        <pc:sldLayoutChg chg="del">
          <pc:chgData name="reza kabir" userId="af3c95a13102d509" providerId="LiveId" clId="{56FAC459-F8CF-4212-BEC4-FC84FDAF9B7E}" dt="2020-05-04T06:25:49.037" v="2" actId="2696"/>
          <pc:sldLayoutMkLst>
            <pc:docMk/>
            <pc:sldMasterMk cId="4290804006" sldId="2147483648"/>
            <pc:sldLayoutMk cId="1772584132" sldId="2147485782"/>
          </pc:sldLayoutMkLst>
        </pc:sldLayoutChg>
        <pc:sldLayoutChg chg="del">
          <pc:chgData name="reza kabir" userId="af3c95a13102d509" providerId="LiveId" clId="{56FAC459-F8CF-4212-BEC4-FC84FDAF9B7E}" dt="2020-05-04T06:25:49.069" v="3" actId="2696"/>
          <pc:sldLayoutMkLst>
            <pc:docMk/>
            <pc:sldMasterMk cId="4290804006" sldId="2147483648"/>
            <pc:sldLayoutMk cId="2562174174" sldId="2147485783"/>
          </pc:sldLayoutMkLst>
        </pc:sldLayoutChg>
        <pc:sldLayoutChg chg="del">
          <pc:chgData name="reza kabir" userId="af3c95a13102d509" providerId="LiveId" clId="{56FAC459-F8CF-4212-BEC4-FC84FDAF9B7E}" dt="2020-05-04T06:25:49.084" v="5" actId="2696"/>
          <pc:sldLayoutMkLst>
            <pc:docMk/>
            <pc:sldMasterMk cId="4290804006" sldId="2147483648"/>
            <pc:sldLayoutMk cId="2740346988" sldId="2147485784"/>
          </pc:sldLayoutMkLst>
        </pc:sldLayoutChg>
        <pc:sldLayoutChg chg="del">
          <pc:chgData name="reza kabir" userId="af3c95a13102d509" providerId="LiveId" clId="{56FAC459-F8CF-4212-BEC4-FC84FDAF9B7E}" dt="2020-05-04T06:25:49.069" v="4" actId="2696"/>
          <pc:sldLayoutMkLst>
            <pc:docMk/>
            <pc:sldMasterMk cId="4290804006" sldId="2147483648"/>
            <pc:sldLayoutMk cId="857142110" sldId="2147485786"/>
          </pc:sldLayoutMkLst>
        </pc:sldLayoutChg>
        <pc:sldLayoutChg chg="modSp">
          <pc:chgData name="reza kabir" userId="af3c95a13102d509" providerId="LiveId" clId="{56FAC459-F8CF-4212-BEC4-FC84FDAF9B7E}" dt="2020-05-04T06:26:37.158" v="57"/>
          <pc:sldLayoutMkLst>
            <pc:docMk/>
            <pc:sldMasterMk cId="4290804006" sldId="2147483648"/>
            <pc:sldLayoutMk cId="651299168" sldId="2147485790"/>
          </pc:sldLayoutMkLst>
          <pc:spChg chg="mod">
            <ac:chgData name="reza kabir" userId="af3c95a13102d509" providerId="LiveId" clId="{56FAC459-F8CF-4212-BEC4-FC84FDAF9B7E}" dt="2020-05-04T06:26:37.158" v="57"/>
            <ac:spMkLst>
              <pc:docMk/>
              <pc:sldMasterMk cId="4290804006" sldId="2147483648"/>
              <pc:sldLayoutMk cId="651299168" sldId="2147485790"/>
              <ac:spMk id="2" creationId="{00000000-0000-0000-0000-000000000000}"/>
            </ac:spMkLst>
          </pc:spChg>
          <pc:spChg chg="mod">
            <ac:chgData name="reza kabir" userId="af3c95a13102d509" providerId="LiveId" clId="{56FAC459-F8CF-4212-BEC4-FC84FDAF9B7E}" dt="2020-05-04T06:26:37.158" v="57"/>
            <ac:spMkLst>
              <pc:docMk/>
              <pc:sldMasterMk cId="4290804006" sldId="2147483648"/>
              <pc:sldLayoutMk cId="651299168" sldId="2147485790"/>
              <ac:spMk id="3" creationId="{00000000-0000-0000-0000-000000000000}"/>
            </ac:spMkLst>
          </pc:spChg>
          <pc:spChg chg="mod">
            <ac:chgData name="reza kabir" userId="af3c95a13102d509" providerId="LiveId" clId="{56FAC459-F8CF-4212-BEC4-FC84FDAF9B7E}" dt="2020-05-04T06:26:37.158" v="57"/>
            <ac:spMkLst>
              <pc:docMk/>
              <pc:sldMasterMk cId="4290804006" sldId="2147483648"/>
              <pc:sldLayoutMk cId="651299168" sldId="2147485790"/>
              <ac:spMk id="4" creationId="{00000000-0000-0000-0000-000000000000}"/>
            </ac:spMkLst>
          </pc:spChg>
          <pc:spChg chg="mod">
            <ac:chgData name="reza kabir" userId="af3c95a13102d509" providerId="LiveId" clId="{56FAC459-F8CF-4212-BEC4-FC84FDAF9B7E}" dt="2020-05-04T06:26:37.158" v="57"/>
            <ac:spMkLst>
              <pc:docMk/>
              <pc:sldMasterMk cId="4290804006" sldId="2147483648"/>
              <pc:sldLayoutMk cId="651299168" sldId="2147485790"/>
              <ac:spMk id="5" creationId="{00000000-0000-0000-0000-000000000000}"/>
            </ac:spMkLst>
          </pc:spChg>
          <pc:spChg chg="mod">
            <ac:chgData name="reza kabir" userId="af3c95a13102d509" providerId="LiveId" clId="{56FAC459-F8CF-4212-BEC4-FC84FDAF9B7E}" dt="2020-05-04T06:26:37.158" v="57"/>
            <ac:spMkLst>
              <pc:docMk/>
              <pc:sldMasterMk cId="4290804006" sldId="2147483648"/>
              <pc:sldLayoutMk cId="651299168" sldId="2147485790"/>
              <ac:spMk id="6" creationId="{00000000-0000-0000-0000-000000000000}"/>
            </ac:spMkLst>
          </pc:spChg>
        </pc:sldLayoutChg>
        <pc:sldLayoutChg chg="del">
          <pc:chgData name="reza kabir" userId="af3c95a13102d509" providerId="LiveId" clId="{56FAC459-F8CF-4212-BEC4-FC84FDAF9B7E}" dt="2020-05-04T06:25:49.084" v="6" actId="2696"/>
          <pc:sldLayoutMkLst>
            <pc:docMk/>
            <pc:sldMasterMk cId="4290804006" sldId="2147483648"/>
            <pc:sldLayoutMk cId="772951651" sldId="2147485790"/>
          </pc:sldLayoutMkLst>
        </pc:sldLayoutChg>
        <pc:sldLayoutChg chg="del">
          <pc:chgData name="reza kabir" userId="af3c95a13102d509" providerId="LiveId" clId="{56FAC459-F8CF-4212-BEC4-FC84FDAF9B7E}" dt="2020-05-04T06:25:49.100" v="7" actId="2696"/>
          <pc:sldLayoutMkLst>
            <pc:docMk/>
            <pc:sldMasterMk cId="4290804006" sldId="2147483648"/>
            <pc:sldLayoutMk cId="975173095" sldId="2147485791"/>
          </pc:sldLayoutMkLst>
        </pc:sldLayoutChg>
        <pc:sldLayoutChg chg="modSp">
          <pc:chgData name="reza kabir" userId="af3c95a13102d509" providerId="LiveId" clId="{56FAC459-F8CF-4212-BEC4-FC84FDAF9B7E}" dt="2020-05-04T06:26:37.158" v="57"/>
          <pc:sldLayoutMkLst>
            <pc:docMk/>
            <pc:sldMasterMk cId="4290804006" sldId="2147483648"/>
            <pc:sldLayoutMk cId="1574323559" sldId="2147485791"/>
          </pc:sldLayoutMkLst>
          <pc:spChg chg="mod">
            <ac:chgData name="reza kabir" userId="af3c95a13102d509" providerId="LiveId" clId="{56FAC459-F8CF-4212-BEC4-FC84FDAF9B7E}" dt="2020-05-04T06:26:37.158" v="57"/>
            <ac:spMkLst>
              <pc:docMk/>
              <pc:sldMasterMk cId="4290804006" sldId="2147483648"/>
              <pc:sldLayoutMk cId="1574323559" sldId="2147485791"/>
              <ac:spMk id="2" creationId="{00000000-0000-0000-0000-000000000000}"/>
            </ac:spMkLst>
          </pc:spChg>
        </pc:sldLayoutChg>
        <pc:sldLayoutChg chg="del">
          <pc:chgData name="reza kabir" userId="af3c95a13102d509" providerId="LiveId" clId="{56FAC459-F8CF-4212-BEC4-FC84FDAF9B7E}" dt="2020-05-04T06:25:49.115" v="9" actId="2696"/>
          <pc:sldLayoutMkLst>
            <pc:docMk/>
            <pc:sldMasterMk cId="4290804006" sldId="2147483648"/>
            <pc:sldLayoutMk cId="4075221332" sldId="2147485793"/>
          </pc:sldLayoutMkLst>
        </pc:sldLayoutChg>
        <pc:sldLayoutChg chg="del">
          <pc:chgData name="reza kabir" userId="af3c95a13102d509" providerId="LiveId" clId="{56FAC459-F8CF-4212-BEC4-FC84FDAF9B7E}" dt="2020-05-04T06:25:49.115" v="8" actId="2696"/>
          <pc:sldLayoutMkLst>
            <pc:docMk/>
            <pc:sldMasterMk cId="4290804006" sldId="2147483648"/>
            <pc:sldLayoutMk cId="1412595294" sldId="2147485794"/>
          </pc:sldLayoutMkLst>
        </pc:sldLayoutChg>
        <pc:sldLayoutChg chg="del">
          <pc:chgData name="reza kabir" userId="af3c95a13102d509" providerId="LiveId" clId="{56FAC459-F8CF-4212-BEC4-FC84FDAF9B7E}" dt="2020-05-04T06:25:49.162" v="14" actId="2696"/>
          <pc:sldLayoutMkLst>
            <pc:docMk/>
            <pc:sldMasterMk cId="4290804006" sldId="2147483648"/>
            <pc:sldLayoutMk cId="3658527848" sldId="2147485795"/>
          </pc:sldLayoutMkLst>
        </pc:sldLayoutChg>
        <pc:sldLayoutChg chg="del">
          <pc:chgData name="reza kabir" userId="af3c95a13102d509" providerId="LiveId" clId="{56FAC459-F8CF-4212-BEC4-FC84FDAF9B7E}" dt="2020-05-04T06:25:49.185" v="15" actId="2696"/>
          <pc:sldLayoutMkLst>
            <pc:docMk/>
            <pc:sldMasterMk cId="4290804006" sldId="2147483648"/>
            <pc:sldLayoutMk cId="356537295" sldId="2147485796"/>
          </pc:sldLayoutMkLst>
        </pc:sldLayoutChg>
        <pc:sldLayoutChg chg="del">
          <pc:chgData name="reza kabir" userId="af3c95a13102d509" providerId="LiveId" clId="{56FAC459-F8CF-4212-BEC4-FC84FDAF9B7E}" dt="2020-05-04T06:25:49.135" v="10" actId="2696"/>
          <pc:sldLayoutMkLst>
            <pc:docMk/>
            <pc:sldMasterMk cId="4290804006" sldId="2147483648"/>
            <pc:sldLayoutMk cId="1751893187" sldId="2147485797"/>
          </pc:sldLayoutMkLst>
        </pc:sldLayoutChg>
        <pc:sldLayoutChg chg="del">
          <pc:chgData name="reza kabir" userId="af3c95a13102d509" providerId="LiveId" clId="{56FAC459-F8CF-4212-BEC4-FC84FDAF9B7E}" dt="2020-05-04T06:25:49.147" v="11" actId="2696"/>
          <pc:sldLayoutMkLst>
            <pc:docMk/>
            <pc:sldMasterMk cId="4290804006" sldId="2147483648"/>
            <pc:sldLayoutMk cId="3390853970" sldId="2147485798"/>
          </pc:sldLayoutMkLst>
        </pc:sldLayoutChg>
        <pc:sldLayoutChg chg="del">
          <pc:chgData name="reza kabir" userId="af3c95a13102d509" providerId="LiveId" clId="{56FAC459-F8CF-4212-BEC4-FC84FDAF9B7E}" dt="2020-05-04T06:25:49.147" v="12" actId="2696"/>
          <pc:sldLayoutMkLst>
            <pc:docMk/>
            <pc:sldMasterMk cId="4290804006" sldId="2147483648"/>
            <pc:sldLayoutMk cId="4033117071" sldId="2147485799"/>
          </pc:sldLayoutMkLst>
        </pc:sldLayoutChg>
        <pc:sldLayoutChg chg="del">
          <pc:chgData name="reza kabir" userId="af3c95a13102d509" providerId="LiveId" clId="{56FAC459-F8CF-4212-BEC4-FC84FDAF9B7E}" dt="2020-05-04T06:25:49.162" v="13" actId="2696"/>
          <pc:sldLayoutMkLst>
            <pc:docMk/>
            <pc:sldMasterMk cId="4290804006" sldId="2147483648"/>
            <pc:sldLayoutMk cId="1289093741" sldId="2147485800"/>
          </pc:sldLayoutMkLst>
        </pc:sldLayoutChg>
        <pc:sldLayoutChg chg="del">
          <pc:chgData name="reza kabir" userId="af3c95a13102d509" providerId="LiveId" clId="{56FAC459-F8CF-4212-BEC4-FC84FDAF9B7E}" dt="2020-05-04T06:25:50.398" v="54" actId="2696"/>
          <pc:sldLayoutMkLst>
            <pc:docMk/>
            <pc:sldMasterMk cId="4290804006" sldId="2147483648"/>
            <pc:sldLayoutMk cId="1706208068" sldId="2147485801"/>
          </pc:sldLayoutMkLst>
        </pc:sldLayoutChg>
        <pc:sldLayoutChg chg="del">
          <pc:chgData name="reza kabir" userId="af3c95a13102d509" providerId="LiveId" clId="{56FAC459-F8CF-4212-BEC4-FC84FDAF9B7E}" dt="2020-05-04T06:25:50.398" v="55" actId="2696"/>
          <pc:sldLayoutMkLst>
            <pc:docMk/>
            <pc:sldMasterMk cId="4290804006" sldId="2147483648"/>
            <pc:sldLayoutMk cId="513502782" sldId="2147485802"/>
          </pc:sldLayoutMkLst>
        </pc:sldLayoutChg>
        <pc:sldLayoutChg chg="del">
          <pc:chgData name="reza kabir" userId="af3c95a13102d509" providerId="LiveId" clId="{56FAC459-F8CF-4212-BEC4-FC84FDAF9B7E}" dt="2020-05-04T06:25:50.413" v="56" actId="2696"/>
          <pc:sldLayoutMkLst>
            <pc:docMk/>
            <pc:sldMasterMk cId="4290804006" sldId="2147483648"/>
            <pc:sldLayoutMk cId="2977979087" sldId="214748580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1B0E-0A9B-FB43-B29A-2C5A495EA0A7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1949-EE69-F440-BF44-484174DCC2AF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163C9CA-823B-F14C-9E29-9AF9C74543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2427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03F2D-4C40-8A47-B131-FA84CE0A3C0A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FC40D-6FB9-1648-B027-EAD4E7DC4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741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432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18378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59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080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91" r:id="rId1"/>
    <p:sldLayoutId id="2147485792" r:id="rId2"/>
  </p:sldLayoutIdLst>
  <p:hf hdr="0"/>
  <p:txStyles>
    <p:titleStyle>
      <a:lvl1pPr algn="ctr" defTabSz="2438645" rtl="0" eaLnBrk="1" latinLnBrk="0" hangingPunct="1">
        <a:spcBef>
          <a:spcPct val="0"/>
        </a:spcBef>
        <a:buNone/>
        <a:defRPr sz="11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92" indent="-914492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8501" kern="1200">
          <a:solidFill>
            <a:schemeClr val="tx1"/>
          </a:solidFill>
          <a:latin typeface="+mn-lt"/>
          <a:ea typeface="+mn-ea"/>
          <a:cs typeface="+mn-cs"/>
        </a:defRPr>
      </a:lvl1pPr>
      <a:lvl2pPr marL="1981398" indent="-762077" algn="l" defTabSz="2438645" rtl="0" eaLnBrk="1" latinLnBrk="0" hangingPunct="1">
        <a:spcBef>
          <a:spcPct val="20000"/>
        </a:spcBef>
        <a:buFont typeface="Arial" panose="020B0604020202020204" pitchFamily="34" charset="0"/>
        <a:buChar char="–"/>
        <a:defRPr sz="7501" kern="1200">
          <a:solidFill>
            <a:schemeClr val="tx1"/>
          </a:solidFill>
          <a:latin typeface="+mn-lt"/>
          <a:ea typeface="+mn-ea"/>
          <a:cs typeface="+mn-cs"/>
        </a:defRPr>
      </a:lvl2pPr>
      <a:lvl3pPr marL="3048305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1" kern="1200">
          <a:solidFill>
            <a:schemeClr val="tx1"/>
          </a:solidFill>
          <a:latin typeface="+mn-lt"/>
          <a:ea typeface="+mn-ea"/>
          <a:cs typeface="+mn-cs"/>
        </a:defRPr>
      </a:lvl3pPr>
      <a:lvl4pPr marL="4267626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–"/>
        <a:defRPr sz="5301" kern="1200">
          <a:solidFill>
            <a:schemeClr val="tx1"/>
          </a:solidFill>
          <a:latin typeface="+mn-lt"/>
          <a:ea typeface="+mn-ea"/>
          <a:cs typeface="+mn-cs"/>
        </a:defRPr>
      </a:lvl4pPr>
      <a:lvl5pPr marL="5486948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»"/>
        <a:defRPr sz="5301" kern="1200">
          <a:solidFill>
            <a:schemeClr val="tx1"/>
          </a:solidFill>
          <a:latin typeface="+mn-lt"/>
          <a:ea typeface="+mn-ea"/>
          <a:cs typeface="+mn-cs"/>
        </a:defRPr>
      </a:lvl5pPr>
      <a:lvl6pPr marL="6706271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6pPr>
      <a:lvl7pPr marL="7925593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7pPr>
      <a:lvl8pPr marL="9144913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8pPr>
      <a:lvl9pPr marL="10364236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22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645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966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7288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610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932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5253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4574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142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96" r:id="rId1"/>
  </p:sldLayoutIdLst>
  <p:hf hdr="0"/>
  <p:txStyles>
    <p:titleStyle>
      <a:lvl1pPr algn="ctr" defTabSz="2438645" rtl="0" eaLnBrk="1" latinLnBrk="0" hangingPunct="1">
        <a:spcBef>
          <a:spcPct val="0"/>
        </a:spcBef>
        <a:buNone/>
        <a:defRPr sz="11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92" indent="-914492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8501" kern="1200">
          <a:solidFill>
            <a:schemeClr val="tx1"/>
          </a:solidFill>
          <a:latin typeface="+mn-lt"/>
          <a:ea typeface="+mn-ea"/>
          <a:cs typeface="+mn-cs"/>
        </a:defRPr>
      </a:lvl1pPr>
      <a:lvl2pPr marL="1981398" indent="-762077" algn="l" defTabSz="2438645" rtl="0" eaLnBrk="1" latinLnBrk="0" hangingPunct="1">
        <a:spcBef>
          <a:spcPct val="20000"/>
        </a:spcBef>
        <a:buFont typeface="Arial" panose="020B0604020202020204" pitchFamily="34" charset="0"/>
        <a:buChar char="–"/>
        <a:defRPr sz="7501" kern="1200">
          <a:solidFill>
            <a:schemeClr val="tx1"/>
          </a:solidFill>
          <a:latin typeface="+mn-lt"/>
          <a:ea typeface="+mn-ea"/>
          <a:cs typeface="+mn-cs"/>
        </a:defRPr>
      </a:lvl2pPr>
      <a:lvl3pPr marL="3048305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1" kern="1200">
          <a:solidFill>
            <a:schemeClr val="tx1"/>
          </a:solidFill>
          <a:latin typeface="+mn-lt"/>
          <a:ea typeface="+mn-ea"/>
          <a:cs typeface="+mn-cs"/>
        </a:defRPr>
      </a:lvl3pPr>
      <a:lvl4pPr marL="4267626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–"/>
        <a:defRPr sz="5301" kern="1200">
          <a:solidFill>
            <a:schemeClr val="tx1"/>
          </a:solidFill>
          <a:latin typeface="+mn-lt"/>
          <a:ea typeface="+mn-ea"/>
          <a:cs typeface="+mn-cs"/>
        </a:defRPr>
      </a:lvl4pPr>
      <a:lvl5pPr marL="5486948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»"/>
        <a:defRPr sz="5301" kern="1200">
          <a:solidFill>
            <a:schemeClr val="tx1"/>
          </a:solidFill>
          <a:latin typeface="+mn-lt"/>
          <a:ea typeface="+mn-ea"/>
          <a:cs typeface="+mn-cs"/>
        </a:defRPr>
      </a:lvl5pPr>
      <a:lvl6pPr marL="6706271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6pPr>
      <a:lvl7pPr marL="7925593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7pPr>
      <a:lvl8pPr marL="9144913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8pPr>
      <a:lvl9pPr marL="10364236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22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645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966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7288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610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932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5253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4574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EC76767-9281-4F97-8E51-5880C96C371F}"/>
              </a:ext>
            </a:extLst>
          </p:cNvPr>
          <p:cNvSpPr/>
          <p:nvPr/>
        </p:nvSpPr>
        <p:spPr>
          <a:xfrm>
            <a:off x="11977563" y="2469301"/>
            <a:ext cx="4474586" cy="7587341"/>
          </a:xfrm>
          <a:custGeom>
            <a:avLst/>
            <a:gdLst>
              <a:gd name="connsiteX0" fmla="*/ 3390257 w 3809768"/>
              <a:gd name="connsiteY0" fmla="*/ 6451485 h 6460042"/>
              <a:gd name="connsiteX1" fmla="*/ 3794147 w 3809768"/>
              <a:gd name="connsiteY1" fmla="*/ 6087901 h 6460042"/>
              <a:gd name="connsiteX2" fmla="*/ 3517801 w 3809768"/>
              <a:gd name="connsiteY2" fmla="*/ 383186 h 6460042"/>
              <a:gd name="connsiteX3" fmla="*/ 3078297 w 3809768"/>
              <a:gd name="connsiteY3" fmla="*/ 20706 h 6460042"/>
              <a:gd name="connsiteX4" fmla="*/ 424987 w 3809768"/>
              <a:gd name="connsiteY4" fmla="*/ 24571 h 6460042"/>
              <a:gd name="connsiteX5" fmla="*/ 21096 w 3809768"/>
              <a:gd name="connsiteY5" fmla="*/ 388155 h 6460042"/>
              <a:gd name="connsiteX6" fmla="*/ 297443 w 3809768"/>
              <a:gd name="connsiteY6" fmla="*/ 6092870 h 6460042"/>
              <a:gd name="connsiteX7" fmla="*/ 736946 w 3809768"/>
              <a:gd name="connsiteY7" fmla="*/ 6455350 h 6460042"/>
              <a:gd name="connsiteX8" fmla="*/ 3390257 w 3809768"/>
              <a:gd name="connsiteY8" fmla="*/ 6451485 h 646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9768" h="6460042">
                <a:moveTo>
                  <a:pt x="3390257" y="6451485"/>
                </a:moveTo>
                <a:cubicBezTo>
                  <a:pt x="3622984" y="6451209"/>
                  <a:pt x="3804086" y="6288328"/>
                  <a:pt x="3794147" y="6087901"/>
                </a:cubicBezTo>
                <a:lnTo>
                  <a:pt x="3517801" y="383186"/>
                </a:lnTo>
                <a:cubicBezTo>
                  <a:pt x="3507862" y="182759"/>
                  <a:pt x="3311024" y="20430"/>
                  <a:pt x="3078297" y="20706"/>
                </a:cubicBezTo>
                <a:lnTo>
                  <a:pt x="424987" y="24571"/>
                </a:lnTo>
                <a:cubicBezTo>
                  <a:pt x="191984" y="24847"/>
                  <a:pt x="11157" y="187728"/>
                  <a:pt x="21096" y="388155"/>
                </a:cubicBezTo>
                <a:lnTo>
                  <a:pt x="297443" y="6092870"/>
                </a:lnTo>
                <a:cubicBezTo>
                  <a:pt x="307381" y="6293297"/>
                  <a:pt x="503943" y="6455627"/>
                  <a:pt x="736946" y="6455350"/>
                </a:cubicBezTo>
                <a:lnTo>
                  <a:pt x="3390257" y="645148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E46C7D0-B847-4ACE-A680-A635FC94C06B}"/>
              </a:ext>
            </a:extLst>
          </p:cNvPr>
          <p:cNvSpPr/>
          <p:nvPr/>
        </p:nvSpPr>
        <p:spPr>
          <a:xfrm>
            <a:off x="12048940" y="2191979"/>
            <a:ext cx="4669133" cy="7749464"/>
          </a:xfrm>
          <a:custGeom>
            <a:avLst/>
            <a:gdLst>
              <a:gd name="connsiteX0" fmla="*/ 59985 w 3975410"/>
              <a:gd name="connsiteY0" fmla="*/ 378018 h 6598077"/>
              <a:gd name="connsiteX1" fmla="*/ 358142 w 3975410"/>
              <a:gd name="connsiteY1" fmla="*/ 59985 h 6598077"/>
              <a:gd name="connsiteX2" fmla="*/ 3936011 w 3975410"/>
              <a:gd name="connsiteY2" fmla="*/ 6248099 h 6598077"/>
              <a:gd name="connsiteX3" fmla="*/ 3639788 w 3975410"/>
              <a:gd name="connsiteY3" fmla="*/ 6563924 h 659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5410" h="6598077">
                <a:moveTo>
                  <a:pt x="59985" y="378018"/>
                </a:moveTo>
                <a:lnTo>
                  <a:pt x="358142" y="59985"/>
                </a:lnTo>
                <a:lnTo>
                  <a:pt x="3936011" y="6248099"/>
                </a:lnTo>
                <a:lnTo>
                  <a:pt x="3639788" y="6563924"/>
                </a:lnTo>
                <a:close/>
              </a:path>
            </a:pathLst>
          </a:custGeom>
          <a:solidFill>
            <a:srgbClr val="D9D9D9"/>
          </a:solidFill>
          <a:ln w="2759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EE32E8F-9F1F-4649-9716-B2A3813FC3A3}"/>
              </a:ext>
            </a:extLst>
          </p:cNvPr>
          <p:cNvSpPr/>
          <p:nvPr/>
        </p:nvSpPr>
        <p:spPr>
          <a:xfrm>
            <a:off x="12284413" y="2044124"/>
            <a:ext cx="4571860" cy="7684614"/>
          </a:xfrm>
          <a:custGeom>
            <a:avLst/>
            <a:gdLst>
              <a:gd name="connsiteX0" fmla="*/ 66550 w 3892589"/>
              <a:gd name="connsiteY0" fmla="*/ 497005 h 6542863"/>
              <a:gd name="connsiteX1" fmla="*/ 63237 w 3892589"/>
              <a:gd name="connsiteY1" fmla="*/ 427159 h 6542863"/>
              <a:gd name="connsiteX2" fmla="*/ 467128 w 3892589"/>
              <a:gd name="connsiteY2" fmla="*/ 63851 h 6542863"/>
              <a:gd name="connsiteX3" fmla="*/ 3120163 w 3892589"/>
              <a:gd name="connsiteY3" fmla="*/ 59986 h 6542863"/>
              <a:gd name="connsiteX4" fmla="*/ 3559666 w 3892589"/>
              <a:gd name="connsiteY4" fmla="*/ 422466 h 6542863"/>
              <a:gd name="connsiteX5" fmla="*/ 3562151 w 3892589"/>
              <a:gd name="connsiteY5" fmla="*/ 473815 h 6542863"/>
              <a:gd name="connsiteX6" fmla="*/ 3688039 w 3892589"/>
              <a:gd name="connsiteY6" fmla="*/ 3000685 h 6542863"/>
              <a:gd name="connsiteX7" fmla="*/ 3836289 w 3892589"/>
              <a:gd name="connsiteY7" fmla="*/ 6126904 h 6542863"/>
              <a:gd name="connsiteX8" fmla="*/ 3432122 w 3892589"/>
              <a:gd name="connsiteY8" fmla="*/ 6490489 h 6542863"/>
              <a:gd name="connsiteX9" fmla="*/ 779087 w 3892589"/>
              <a:gd name="connsiteY9" fmla="*/ 6494078 h 6542863"/>
              <a:gd name="connsiteX10" fmla="*/ 339584 w 3892589"/>
              <a:gd name="connsiteY10" fmla="*/ 6131874 h 6542863"/>
              <a:gd name="connsiteX11" fmla="*/ 336823 w 3892589"/>
              <a:gd name="connsiteY11" fmla="*/ 6077212 h 6542863"/>
              <a:gd name="connsiteX12" fmla="*/ 302038 w 3892589"/>
              <a:gd name="connsiteY12" fmla="*/ 5221671 h 6542863"/>
              <a:gd name="connsiteX13" fmla="*/ 290167 w 3892589"/>
              <a:gd name="connsiteY13" fmla="*/ 4982869 h 6542863"/>
              <a:gd name="connsiteX14" fmla="*/ 66826 w 3892589"/>
              <a:gd name="connsiteY14" fmla="*/ 501974 h 6542863"/>
              <a:gd name="connsiteX15" fmla="*/ 66550 w 3892589"/>
              <a:gd name="connsiteY15" fmla="*/ 497005 h 6542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92589" h="6542863">
                <a:moveTo>
                  <a:pt x="66550" y="497005"/>
                </a:moveTo>
                <a:lnTo>
                  <a:pt x="63237" y="427159"/>
                </a:lnTo>
                <a:cubicBezTo>
                  <a:pt x="53299" y="226732"/>
                  <a:pt x="234125" y="64126"/>
                  <a:pt x="467128" y="63851"/>
                </a:cubicBezTo>
                <a:lnTo>
                  <a:pt x="3120163" y="59986"/>
                </a:lnTo>
                <a:cubicBezTo>
                  <a:pt x="3352890" y="59709"/>
                  <a:pt x="3550004" y="221763"/>
                  <a:pt x="3559666" y="422466"/>
                </a:cubicBezTo>
                <a:lnTo>
                  <a:pt x="3562151" y="473815"/>
                </a:lnTo>
                <a:lnTo>
                  <a:pt x="3688039" y="3000685"/>
                </a:lnTo>
                <a:lnTo>
                  <a:pt x="3836289" y="6126904"/>
                </a:lnTo>
                <a:cubicBezTo>
                  <a:pt x="3846227" y="6327608"/>
                  <a:pt x="3664849" y="6490489"/>
                  <a:pt x="3432122" y="6490489"/>
                </a:cubicBezTo>
                <a:lnTo>
                  <a:pt x="779087" y="6494078"/>
                </a:lnTo>
                <a:cubicBezTo>
                  <a:pt x="546085" y="6494630"/>
                  <a:pt x="349246" y="6332301"/>
                  <a:pt x="339584" y="6131874"/>
                </a:cubicBezTo>
                <a:lnTo>
                  <a:pt x="336823" y="6077212"/>
                </a:lnTo>
                <a:lnTo>
                  <a:pt x="302038" y="5221671"/>
                </a:lnTo>
                <a:cubicBezTo>
                  <a:pt x="289062" y="5103513"/>
                  <a:pt x="275535" y="4982869"/>
                  <a:pt x="290167" y="4982869"/>
                </a:cubicBezTo>
                <a:lnTo>
                  <a:pt x="66826" y="501974"/>
                </a:lnTo>
                <a:cubicBezTo>
                  <a:pt x="55784" y="501974"/>
                  <a:pt x="59924" y="499213"/>
                  <a:pt x="66550" y="49700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2759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EF0C280-5C9A-48FB-A5DE-83D6F25D8429}"/>
              </a:ext>
            </a:extLst>
          </p:cNvPr>
          <p:cNvSpPr/>
          <p:nvPr/>
        </p:nvSpPr>
        <p:spPr>
          <a:xfrm>
            <a:off x="14616544" y="9216847"/>
            <a:ext cx="453943" cy="389094"/>
          </a:xfrm>
          <a:custGeom>
            <a:avLst/>
            <a:gdLst>
              <a:gd name="connsiteX0" fmla="*/ 208040 w 386498"/>
              <a:gd name="connsiteY0" fmla="*/ 329628 h 331284"/>
              <a:gd name="connsiteX1" fmla="*/ 380031 w 386498"/>
              <a:gd name="connsiteY1" fmla="*/ 175028 h 331284"/>
              <a:gd name="connsiteX2" fmla="*/ 192856 w 386498"/>
              <a:gd name="connsiteY2" fmla="*/ 20705 h 331284"/>
              <a:gd name="connsiteX3" fmla="*/ 20865 w 386498"/>
              <a:gd name="connsiteY3" fmla="*/ 175305 h 331284"/>
              <a:gd name="connsiteX4" fmla="*/ 208040 w 386498"/>
              <a:gd name="connsiteY4" fmla="*/ 329628 h 331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98" h="331284">
                <a:moveTo>
                  <a:pt x="208040" y="329628"/>
                </a:moveTo>
                <a:cubicBezTo>
                  <a:pt x="307149" y="329352"/>
                  <a:pt x="384173" y="260059"/>
                  <a:pt x="380031" y="175028"/>
                </a:cubicBezTo>
                <a:cubicBezTo>
                  <a:pt x="375891" y="89723"/>
                  <a:pt x="291965" y="20705"/>
                  <a:pt x="192856" y="20705"/>
                </a:cubicBezTo>
                <a:cubicBezTo>
                  <a:pt x="93747" y="20982"/>
                  <a:pt x="16724" y="89999"/>
                  <a:pt x="20865" y="175305"/>
                </a:cubicBezTo>
                <a:cubicBezTo>
                  <a:pt x="25282" y="260610"/>
                  <a:pt x="108931" y="329628"/>
                  <a:pt x="208040" y="329628"/>
                </a:cubicBezTo>
                <a:close/>
              </a:path>
            </a:pathLst>
          </a:custGeom>
          <a:solidFill>
            <a:srgbClr val="D9D9D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860D6A8-2DE8-46CF-B18D-611560323971}"/>
              </a:ext>
            </a:extLst>
          </p:cNvPr>
          <p:cNvSpPr/>
          <p:nvPr/>
        </p:nvSpPr>
        <p:spPr>
          <a:xfrm>
            <a:off x="12292448" y="2529845"/>
            <a:ext cx="4539435" cy="6711877"/>
          </a:xfrm>
          <a:custGeom>
            <a:avLst/>
            <a:gdLst>
              <a:gd name="connsiteX0" fmla="*/ 3555310 w 3864982"/>
              <a:gd name="connsiteY0" fmla="*/ 59985 h 5714653"/>
              <a:gd name="connsiteX1" fmla="*/ 3826687 w 3864982"/>
              <a:gd name="connsiteY1" fmla="*/ 5662002 h 5714653"/>
              <a:gd name="connsiteX2" fmla="*/ 329982 w 3864982"/>
              <a:gd name="connsiteY2" fmla="*/ 5663658 h 5714653"/>
              <a:gd name="connsiteX3" fmla="*/ 59985 w 3864982"/>
              <a:gd name="connsiteY3" fmla="*/ 88420 h 571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4982" h="5714653">
                <a:moveTo>
                  <a:pt x="3555310" y="59985"/>
                </a:moveTo>
                <a:lnTo>
                  <a:pt x="3826687" y="5662002"/>
                </a:lnTo>
                <a:lnTo>
                  <a:pt x="329982" y="5663658"/>
                </a:lnTo>
                <a:lnTo>
                  <a:pt x="59985" y="8842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759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8670CDB-3205-4114-9C21-14CF5346A5C4}"/>
              </a:ext>
            </a:extLst>
          </p:cNvPr>
          <p:cNvSpPr/>
          <p:nvPr/>
        </p:nvSpPr>
        <p:spPr>
          <a:xfrm>
            <a:off x="12862301" y="7516087"/>
            <a:ext cx="3599123" cy="1005161"/>
          </a:xfrm>
          <a:custGeom>
            <a:avLst/>
            <a:gdLst>
              <a:gd name="connsiteX0" fmla="*/ 221355 w 3064379"/>
              <a:gd name="connsiteY0" fmla="*/ 812553 h 855817"/>
              <a:gd name="connsiteX1" fmla="*/ 2871353 w 3064379"/>
              <a:gd name="connsiteY1" fmla="*/ 811448 h 855817"/>
              <a:gd name="connsiteX2" fmla="*/ 3011596 w 3064379"/>
              <a:gd name="connsiteY2" fmla="*/ 664303 h 855817"/>
              <a:gd name="connsiteX3" fmla="*/ 2988683 w 3064379"/>
              <a:gd name="connsiteY3" fmla="*/ 193603 h 855817"/>
              <a:gd name="connsiteX4" fmla="*/ 2848439 w 3064379"/>
              <a:gd name="connsiteY4" fmla="*/ 59985 h 855817"/>
              <a:gd name="connsiteX5" fmla="*/ 200374 w 3064379"/>
              <a:gd name="connsiteY5" fmla="*/ 59985 h 855817"/>
              <a:gd name="connsiteX6" fmla="*/ 60130 w 3064379"/>
              <a:gd name="connsiteY6" fmla="*/ 206578 h 855817"/>
              <a:gd name="connsiteX7" fmla="*/ 80835 w 3064379"/>
              <a:gd name="connsiteY7" fmla="*/ 678659 h 855817"/>
              <a:gd name="connsiteX8" fmla="*/ 221355 w 3064379"/>
              <a:gd name="connsiteY8" fmla="*/ 812553 h 85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64379" h="855817">
                <a:moveTo>
                  <a:pt x="221355" y="812553"/>
                </a:moveTo>
                <a:lnTo>
                  <a:pt x="2871353" y="811448"/>
                </a:lnTo>
                <a:cubicBezTo>
                  <a:pt x="2951689" y="811448"/>
                  <a:pt x="3015462" y="744364"/>
                  <a:pt x="3011596" y="664303"/>
                </a:cubicBezTo>
                <a:lnTo>
                  <a:pt x="2988683" y="193603"/>
                </a:lnTo>
                <a:cubicBezTo>
                  <a:pt x="2985094" y="118788"/>
                  <a:pt x="2923254" y="59985"/>
                  <a:pt x="2848439" y="59985"/>
                </a:cubicBezTo>
                <a:lnTo>
                  <a:pt x="200374" y="59985"/>
                </a:lnTo>
                <a:cubicBezTo>
                  <a:pt x="120314" y="59985"/>
                  <a:pt x="56541" y="126795"/>
                  <a:pt x="60130" y="206578"/>
                </a:cubicBezTo>
                <a:lnTo>
                  <a:pt x="80835" y="678659"/>
                </a:lnTo>
                <a:cubicBezTo>
                  <a:pt x="84424" y="753473"/>
                  <a:pt x="146264" y="812553"/>
                  <a:pt x="221355" y="812553"/>
                </a:cubicBezTo>
                <a:close/>
              </a:path>
            </a:pathLst>
          </a:custGeom>
          <a:solidFill>
            <a:schemeClr val="accent5"/>
          </a:solidFill>
          <a:ln w="2759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664796B-3FFF-46CD-A0A0-B52A13ADD8F0}"/>
              </a:ext>
            </a:extLst>
          </p:cNvPr>
          <p:cNvSpPr/>
          <p:nvPr/>
        </p:nvSpPr>
        <p:spPr>
          <a:xfrm>
            <a:off x="12685238" y="3868977"/>
            <a:ext cx="3728820" cy="3534273"/>
          </a:xfrm>
          <a:custGeom>
            <a:avLst/>
            <a:gdLst>
              <a:gd name="connsiteX0" fmla="*/ 189629 w 3174807"/>
              <a:gd name="connsiteY0" fmla="*/ 2817651 h 3009165"/>
              <a:gd name="connsiteX1" fmla="*/ 60152 w 3174807"/>
              <a:gd name="connsiteY1" fmla="*/ 207407 h 3009165"/>
              <a:gd name="connsiteX2" fmla="*/ 200396 w 3174807"/>
              <a:gd name="connsiteY2" fmla="*/ 59985 h 3009165"/>
              <a:gd name="connsiteX3" fmla="*/ 2850946 w 3174807"/>
              <a:gd name="connsiteY3" fmla="*/ 59985 h 3009165"/>
              <a:gd name="connsiteX4" fmla="*/ 2991190 w 3174807"/>
              <a:gd name="connsiteY4" fmla="*/ 193604 h 3009165"/>
              <a:gd name="connsiteX5" fmla="*/ 3117630 w 3174807"/>
              <a:gd name="connsiteY5" fmla="*/ 2803847 h 3009165"/>
              <a:gd name="connsiteX6" fmla="*/ 2977386 w 3174807"/>
              <a:gd name="connsiteY6" fmla="*/ 2950993 h 3009165"/>
              <a:gd name="connsiteX7" fmla="*/ 329873 w 3174807"/>
              <a:gd name="connsiteY7" fmla="*/ 2950993 h 3009165"/>
              <a:gd name="connsiteX8" fmla="*/ 189629 w 3174807"/>
              <a:gd name="connsiteY8" fmla="*/ 2817651 h 300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4807" h="3009165">
                <a:moveTo>
                  <a:pt x="189629" y="2817651"/>
                </a:moveTo>
                <a:lnTo>
                  <a:pt x="60152" y="207407"/>
                </a:lnTo>
                <a:cubicBezTo>
                  <a:pt x="56288" y="127346"/>
                  <a:pt x="120060" y="59985"/>
                  <a:pt x="200396" y="59985"/>
                </a:cubicBezTo>
                <a:lnTo>
                  <a:pt x="2850946" y="59985"/>
                </a:lnTo>
                <a:cubicBezTo>
                  <a:pt x="2925761" y="59985"/>
                  <a:pt x="2987601" y="118788"/>
                  <a:pt x="2991190" y="193604"/>
                </a:cubicBezTo>
                <a:lnTo>
                  <a:pt x="3117630" y="2803847"/>
                </a:lnTo>
                <a:cubicBezTo>
                  <a:pt x="3121495" y="2883907"/>
                  <a:pt x="3057723" y="2950993"/>
                  <a:pt x="2977386" y="2950993"/>
                </a:cubicBezTo>
                <a:lnTo>
                  <a:pt x="329873" y="2950993"/>
                </a:lnTo>
                <a:cubicBezTo>
                  <a:pt x="255058" y="2950993"/>
                  <a:pt x="193218" y="2892465"/>
                  <a:pt x="189629" y="2817651"/>
                </a:cubicBezTo>
                <a:close/>
              </a:path>
            </a:pathLst>
          </a:custGeom>
          <a:solidFill>
            <a:srgbClr val="FFFFFF">
              <a:alpha val="15000"/>
            </a:srgbClr>
          </a:solidFill>
          <a:ln w="2759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280899-6348-4B5A-995B-6857B2750747}"/>
              </a:ext>
            </a:extLst>
          </p:cNvPr>
          <p:cNvGrpSpPr/>
          <p:nvPr/>
        </p:nvGrpSpPr>
        <p:grpSpPr>
          <a:xfrm>
            <a:off x="13460350" y="5018842"/>
            <a:ext cx="2237292" cy="769435"/>
            <a:chOff x="15108516" y="6122524"/>
            <a:chExt cx="1905104" cy="655191"/>
          </a:xfrm>
          <a:solidFill>
            <a:schemeClr val="accent2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3FE6B9B-2092-4975-814B-8FE2173967B7}"/>
                </a:ext>
              </a:extLst>
            </p:cNvPr>
            <p:cNvSpPr/>
            <p:nvPr/>
          </p:nvSpPr>
          <p:spPr>
            <a:xfrm>
              <a:off x="15108516" y="6418782"/>
              <a:ext cx="1905104" cy="358933"/>
            </a:xfrm>
            <a:custGeom>
              <a:avLst/>
              <a:gdLst>
                <a:gd name="connsiteX0" fmla="*/ 1900295 w 1904884"/>
                <a:gd name="connsiteY0" fmla="*/ 20705 h 358891"/>
                <a:gd name="connsiteX1" fmla="*/ 1899191 w 1904884"/>
                <a:gd name="connsiteY1" fmla="*/ 352818 h 358891"/>
                <a:gd name="connsiteX2" fmla="*/ 23570 w 1904884"/>
                <a:gd name="connsiteY2" fmla="*/ 352818 h 358891"/>
                <a:gd name="connsiteX3" fmla="*/ 23846 w 1904884"/>
                <a:gd name="connsiteY3" fmla="*/ 278831 h 358891"/>
                <a:gd name="connsiteX4" fmla="*/ 499239 w 1904884"/>
                <a:gd name="connsiteY4" fmla="*/ 20705 h 358891"/>
                <a:gd name="connsiteX5" fmla="*/ 917209 w 1904884"/>
                <a:gd name="connsiteY5" fmla="*/ 20705 h 358891"/>
                <a:gd name="connsiteX6" fmla="*/ 815891 w 1904884"/>
                <a:gd name="connsiteY6" fmla="*/ 20705 h 358891"/>
                <a:gd name="connsiteX7" fmla="*/ 1900295 w 1904884"/>
                <a:gd name="connsiteY7" fmla="*/ 20705 h 358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4884" h="358891">
                  <a:moveTo>
                    <a:pt x="1900295" y="20705"/>
                  </a:moveTo>
                  <a:lnTo>
                    <a:pt x="1899191" y="352818"/>
                  </a:lnTo>
                  <a:lnTo>
                    <a:pt x="23570" y="352818"/>
                  </a:lnTo>
                  <a:cubicBezTo>
                    <a:pt x="23570" y="352818"/>
                    <a:pt x="16944" y="321622"/>
                    <a:pt x="23846" y="278831"/>
                  </a:cubicBezTo>
                  <a:cubicBezTo>
                    <a:pt x="38477" y="180550"/>
                    <a:pt x="120470" y="20705"/>
                    <a:pt x="499239" y="20705"/>
                  </a:cubicBezTo>
                  <a:lnTo>
                    <a:pt x="917209" y="20705"/>
                  </a:lnTo>
                  <a:cubicBezTo>
                    <a:pt x="1010245" y="20705"/>
                    <a:pt x="815891" y="20705"/>
                    <a:pt x="815891" y="20705"/>
                  </a:cubicBezTo>
                  <a:lnTo>
                    <a:pt x="1900295" y="207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B79B31A-38E1-4B2A-977C-93D94AAB45E8}"/>
                </a:ext>
              </a:extLst>
            </p:cNvPr>
            <p:cNvSpPr/>
            <p:nvPr/>
          </p:nvSpPr>
          <p:spPr>
            <a:xfrm>
              <a:off x="16233460" y="6122524"/>
              <a:ext cx="773086" cy="331322"/>
            </a:xfrm>
            <a:custGeom>
              <a:avLst/>
              <a:gdLst>
                <a:gd name="connsiteX0" fmla="*/ 776034 w 772996"/>
                <a:gd name="connsiteY0" fmla="*/ 139967 h 331284"/>
                <a:gd name="connsiteX1" fmla="*/ 775481 w 772996"/>
                <a:gd name="connsiteY1" fmla="*/ 316928 h 331284"/>
                <a:gd name="connsiteX2" fmla="*/ 20705 w 772996"/>
                <a:gd name="connsiteY2" fmla="*/ 316928 h 331284"/>
                <a:gd name="connsiteX3" fmla="*/ 21533 w 772996"/>
                <a:gd name="connsiteY3" fmla="*/ 158740 h 331284"/>
                <a:gd name="connsiteX4" fmla="*/ 315824 w 772996"/>
                <a:gd name="connsiteY4" fmla="*/ 158740 h 331284"/>
                <a:gd name="connsiteX5" fmla="*/ 537785 w 772996"/>
                <a:gd name="connsiteY5" fmla="*/ 69018 h 331284"/>
                <a:gd name="connsiteX6" fmla="*/ 537785 w 772996"/>
                <a:gd name="connsiteY6" fmla="*/ 69018 h 331284"/>
                <a:gd name="connsiteX7" fmla="*/ 657048 w 772996"/>
                <a:gd name="connsiteY7" fmla="*/ 20705 h 331284"/>
                <a:gd name="connsiteX8" fmla="*/ 657048 w 772996"/>
                <a:gd name="connsiteY8" fmla="*/ 20705 h 331284"/>
                <a:gd name="connsiteX9" fmla="*/ 776034 w 772996"/>
                <a:gd name="connsiteY9" fmla="*/ 139967 h 33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2996" h="331284">
                  <a:moveTo>
                    <a:pt x="776034" y="139967"/>
                  </a:moveTo>
                  <a:lnTo>
                    <a:pt x="775481" y="316928"/>
                  </a:lnTo>
                  <a:lnTo>
                    <a:pt x="20705" y="316928"/>
                  </a:lnTo>
                  <a:lnTo>
                    <a:pt x="21533" y="158740"/>
                  </a:lnTo>
                  <a:lnTo>
                    <a:pt x="315824" y="158740"/>
                  </a:lnTo>
                  <a:cubicBezTo>
                    <a:pt x="398645" y="158740"/>
                    <a:pt x="478154" y="126440"/>
                    <a:pt x="537785" y="69018"/>
                  </a:cubicBezTo>
                  <a:lnTo>
                    <a:pt x="537785" y="69018"/>
                  </a:lnTo>
                  <a:cubicBezTo>
                    <a:pt x="569809" y="38097"/>
                    <a:pt x="612600" y="20705"/>
                    <a:pt x="657048" y="20705"/>
                  </a:cubicBezTo>
                  <a:lnTo>
                    <a:pt x="657048" y="20705"/>
                  </a:lnTo>
                  <a:cubicBezTo>
                    <a:pt x="723028" y="20705"/>
                    <a:pt x="776309" y="73987"/>
                    <a:pt x="776034" y="1399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1727614-59AF-4C0B-AF9D-8ADA53988C1F}"/>
              </a:ext>
            </a:extLst>
          </p:cNvPr>
          <p:cNvSpPr/>
          <p:nvPr/>
        </p:nvSpPr>
        <p:spPr>
          <a:xfrm>
            <a:off x="14584954" y="4718489"/>
            <a:ext cx="551216" cy="680915"/>
          </a:xfrm>
          <a:custGeom>
            <a:avLst/>
            <a:gdLst>
              <a:gd name="connsiteX0" fmla="*/ 20705 w 469319"/>
              <a:gd name="connsiteY0" fmla="*/ 572657 h 579747"/>
              <a:gd name="connsiteX1" fmla="*/ 76196 w 469319"/>
              <a:gd name="connsiteY1" fmla="*/ 215422 h 579747"/>
              <a:gd name="connsiteX2" fmla="*/ 412725 w 469319"/>
              <a:gd name="connsiteY2" fmla="*/ 73522 h 579747"/>
              <a:gd name="connsiteX3" fmla="*/ 312235 w 469319"/>
              <a:gd name="connsiteY3" fmla="*/ 572657 h 579747"/>
              <a:gd name="connsiteX4" fmla="*/ 20705 w 469319"/>
              <a:gd name="connsiteY4" fmla="*/ 572657 h 57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9319" h="579747">
                <a:moveTo>
                  <a:pt x="20705" y="572657"/>
                </a:moveTo>
                <a:cubicBezTo>
                  <a:pt x="20705" y="572657"/>
                  <a:pt x="31196" y="482382"/>
                  <a:pt x="76196" y="215422"/>
                </a:cubicBezTo>
                <a:cubicBezTo>
                  <a:pt x="121195" y="-51538"/>
                  <a:pt x="351713" y="14995"/>
                  <a:pt x="412725" y="73522"/>
                </a:cubicBezTo>
                <a:cubicBezTo>
                  <a:pt x="502724" y="159932"/>
                  <a:pt x="494442" y="553332"/>
                  <a:pt x="312235" y="572657"/>
                </a:cubicBezTo>
                <a:cubicBezTo>
                  <a:pt x="241561" y="580111"/>
                  <a:pt x="158740" y="572657"/>
                  <a:pt x="20705" y="572657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E3044F-FA80-4B67-B6E0-6F21315D6BEC}"/>
              </a:ext>
            </a:extLst>
          </p:cNvPr>
          <p:cNvSpPr/>
          <p:nvPr/>
        </p:nvSpPr>
        <p:spPr>
          <a:xfrm>
            <a:off x="15146548" y="5366758"/>
            <a:ext cx="551216" cy="421519"/>
          </a:xfrm>
          <a:custGeom>
            <a:avLst/>
            <a:gdLst>
              <a:gd name="connsiteX0" fmla="*/ 464626 w 469319"/>
              <a:gd name="connsiteY0" fmla="*/ 20705 h 358891"/>
              <a:gd name="connsiteX1" fmla="*/ 353922 w 469319"/>
              <a:gd name="connsiteY1" fmla="*/ 20705 h 358891"/>
              <a:gd name="connsiteX2" fmla="*/ 20705 w 469319"/>
              <a:gd name="connsiteY2" fmla="*/ 352818 h 358891"/>
              <a:gd name="connsiteX3" fmla="*/ 20705 w 469319"/>
              <a:gd name="connsiteY3" fmla="*/ 352818 h 358891"/>
              <a:gd name="connsiteX4" fmla="*/ 463522 w 469319"/>
              <a:gd name="connsiteY4" fmla="*/ 352818 h 358891"/>
              <a:gd name="connsiteX5" fmla="*/ 464626 w 469319"/>
              <a:gd name="connsiteY5" fmla="*/ 20705 h 358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9319" h="358891">
                <a:moveTo>
                  <a:pt x="464626" y="20705"/>
                </a:moveTo>
                <a:lnTo>
                  <a:pt x="353922" y="20705"/>
                </a:lnTo>
                <a:cubicBezTo>
                  <a:pt x="170611" y="20705"/>
                  <a:pt x="21257" y="169507"/>
                  <a:pt x="20705" y="352818"/>
                </a:cubicBezTo>
                <a:lnTo>
                  <a:pt x="20705" y="352818"/>
                </a:lnTo>
                <a:lnTo>
                  <a:pt x="463522" y="352818"/>
                </a:lnTo>
                <a:lnTo>
                  <a:pt x="464626" y="20705"/>
                </a:lnTo>
                <a:close/>
              </a:path>
            </a:pathLst>
          </a:custGeom>
          <a:solidFill>
            <a:srgbClr val="000000">
              <a:alpha val="25098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0F7D40A-63F4-470F-86C8-F35A10ED4086}"/>
              </a:ext>
            </a:extLst>
          </p:cNvPr>
          <p:cNvSpPr/>
          <p:nvPr/>
        </p:nvSpPr>
        <p:spPr>
          <a:xfrm>
            <a:off x="13972778" y="5366757"/>
            <a:ext cx="843037" cy="259397"/>
          </a:xfrm>
          <a:custGeom>
            <a:avLst/>
            <a:gdLst>
              <a:gd name="connsiteX0" fmla="*/ 20705 w 717782"/>
              <a:gd name="connsiteY0" fmla="*/ 20705 h 220856"/>
              <a:gd name="connsiteX1" fmla="*/ 709224 w 717782"/>
              <a:gd name="connsiteY1" fmla="*/ 20705 h 220856"/>
              <a:gd name="connsiteX2" fmla="*/ 709224 w 717782"/>
              <a:gd name="connsiteY2" fmla="*/ 20705 h 220856"/>
              <a:gd name="connsiteX3" fmla="*/ 524533 w 717782"/>
              <a:gd name="connsiteY3" fmla="*/ 204844 h 220856"/>
              <a:gd name="connsiteX4" fmla="*/ 81993 w 717782"/>
              <a:gd name="connsiteY4" fmla="*/ 204844 h 220856"/>
              <a:gd name="connsiteX5" fmla="*/ 20705 w 717782"/>
              <a:gd name="connsiteY5" fmla="*/ 20705 h 22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7782" h="220856">
                <a:moveTo>
                  <a:pt x="20705" y="20705"/>
                </a:moveTo>
                <a:lnTo>
                  <a:pt x="709224" y="20705"/>
                </a:lnTo>
                <a:lnTo>
                  <a:pt x="709224" y="20705"/>
                </a:lnTo>
                <a:cubicBezTo>
                  <a:pt x="708948" y="122575"/>
                  <a:pt x="626127" y="204844"/>
                  <a:pt x="524533" y="204844"/>
                </a:cubicBezTo>
                <a:lnTo>
                  <a:pt x="81993" y="204844"/>
                </a:lnTo>
                <a:lnTo>
                  <a:pt x="20705" y="20705"/>
                </a:lnTo>
                <a:close/>
              </a:path>
            </a:pathLst>
          </a:custGeom>
          <a:solidFill>
            <a:srgbClr val="000000">
              <a:alpha val="25098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A4D24E4-1D07-4148-BED3-EF60D910D317}"/>
              </a:ext>
            </a:extLst>
          </p:cNvPr>
          <p:cNvSpPr/>
          <p:nvPr/>
        </p:nvSpPr>
        <p:spPr>
          <a:xfrm>
            <a:off x="13431290" y="5366758"/>
            <a:ext cx="1102435" cy="421519"/>
          </a:xfrm>
          <a:custGeom>
            <a:avLst/>
            <a:gdLst>
              <a:gd name="connsiteX0" fmla="*/ 940571 w 938638"/>
              <a:gd name="connsiteY0" fmla="*/ 352818 h 358891"/>
              <a:gd name="connsiteX1" fmla="*/ 940571 w 938638"/>
              <a:gd name="connsiteY1" fmla="*/ 352818 h 358891"/>
              <a:gd name="connsiteX2" fmla="*/ 20705 w 938638"/>
              <a:gd name="connsiteY2" fmla="*/ 352818 h 358891"/>
              <a:gd name="connsiteX3" fmla="*/ 20981 w 938638"/>
              <a:gd name="connsiteY3" fmla="*/ 278831 h 358891"/>
              <a:gd name="connsiteX4" fmla="*/ 496374 w 938638"/>
              <a:gd name="connsiteY4" fmla="*/ 20705 h 358891"/>
              <a:gd name="connsiteX5" fmla="*/ 609839 w 938638"/>
              <a:gd name="connsiteY5" fmla="*/ 20705 h 358891"/>
              <a:gd name="connsiteX6" fmla="*/ 940571 w 938638"/>
              <a:gd name="connsiteY6" fmla="*/ 352818 h 358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8638" h="358891">
                <a:moveTo>
                  <a:pt x="940571" y="352818"/>
                </a:moveTo>
                <a:lnTo>
                  <a:pt x="940571" y="352818"/>
                </a:lnTo>
                <a:lnTo>
                  <a:pt x="20705" y="352818"/>
                </a:lnTo>
                <a:lnTo>
                  <a:pt x="20981" y="278831"/>
                </a:lnTo>
                <a:cubicBezTo>
                  <a:pt x="35612" y="180550"/>
                  <a:pt x="117605" y="20705"/>
                  <a:pt x="496374" y="20705"/>
                </a:cubicBezTo>
                <a:lnTo>
                  <a:pt x="609839" y="20705"/>
                </a:lnTo>
                <a:cubicBezTo>
                  <a:pt x="793149" y="20705"/>
                  <a:pt x="941399" y="169231"/>
                  <a:pt x="940571" y="352818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DD671E7-5885-4FFA-9E0F-E6F1C388D85E}"/>
              </a:ext>
            </a:extLst>
          </p:cNvPr>
          <p:cNvSpPr/>
          <p:nvPr/>
        </p:nvSpPr>
        <p:spPr>
          <a:xfrm>
            <a:off x="13430641" y="5756826"/>
            <a:ext cx="2269717" cy="226971"/>
          </a:xfrm>
          <a:custGeom>
            <a:avLst/>
            <a:gdLst>
              <a:gd name="connsiteX0" fmla="*/ 21258 w 1932491"/>
              <a:gd name="connsiteY0" fmla="*/ 20705 h 193249"/>
              <a:gd name="connsiteX1" fmla="*/ 1924486 w 1932491"/>
              <a:gd name="connsiteY1" fmla="*/ 20705 h 193249"/>
              <a:gd name="connsiteX2" fmla="*/ 1923933 w 1932491"/>
              <a:gd name="connsiteY2" fmla="*/ 194630 h 193249"/>
              <a:gd name="connsiteX3" fmla="*/ 20705 w 1932491"/>
              <a:gd name="connsiteY3" fmla="*/ 194630 h 193249"/>
              <a:gd name="connsiteX4" fmla="*/ 21258 w 1932491"/>
              <a:gd name="connsiteY4" fmla="*/ 60184 h 19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2491" h="193249">
                <a:moveTo>
                  <a:pt x="21258" y="20705"/>
                </a:moveTo>
                <a:lnTo>
                  <a:pt x="1924486" y="20705"/>
                </a:lnTo>
                <a:lnTo>
                  <a:pt x="1923933" y="194630"/>
                </a:lnTo>
                <a:lnTo>
                  <a:pt x="20705" y="194630"/>
                </a:lnTo>
                <a:lnTo>
                  <a:pt x="21258" y="60184"/>
                </a:lnTo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62BA52-7E8E-4461-BD1F-6241C8C4D421}"/>
              </a:ext>
            </a:extLst>
          </p:cNvPr>
          <p:cNvSpPr/>
          <p:nvPr/>
        </p:nvSpPr>
        <p:spPr>
          <a:xfrm>
            <a:off x="12857932" y="5391957"/>
            <a:ext cx="291821" cy="486368"/>
          </a:xfrm>
          <a:custGeom>
            <a:avLst/>
            <a:gdLst>
              <a:gd name="connsiteX0" fmla="*/ 208787 w 248463"/>
              <a:gd name="connsiteY0" fmla="*/ 357589 h 414105"/>
              <a:gd name="connsiteX1" fmla="*/ 59985 w 248463"/>
              <a:gd name="connsiteY1" fmla="*/ 208787 h 414105"/>
              <a:gd name="connsiteX2" fmla="*/ 208787 w 248463"/>
              <a:gd name="connsiteY2" fmla="*/ 59985 h 414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463" h="414105">
                <a:moveTo>
                  <a:pt x="208787" y="357589"/>
                </a:moveTo>
                <a:lnTo>
                  <a:pt x="59985" y="208787"/>
                </a:lnTo>
                <a:lnTo>
                  <a:pt x="208787" y="59985"/>
                </a:lnTo>
                <a:close/>
              </a:path>
            </a:pathLst>
          </a:custGeom>
          <a:solidFill>
            <a:srgbClr val="F7F8F9"/>
          </a:solidFill>
          <a:ln w="2759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4E91CAE-A835-4941-AF06-2C82E1737F55}"/>
              </a:ext>
            </a:extLst>
          </p:cNvPr>
          <p:cNvSpPr/>
          <p:nvPr/>
        </p:nvSpPr>
        <p:spPr>
          <a:xfrm>
            <a:off x="15930805" y="5391957"/>
            <a:ext cx="291821" cy="486368"/>
          </a:xfrm>
          <a:custGeom>
            <a:avLst/>
            <a:gdLst>
              <a:gd name="connsiteX0" fmla="*/ 59985 w 248463"/>
              <a:gd name="connsiteY0" fmla="*/ 357589 h 414105"/>
              <a:gd name="connsiteX1" fmla="*/ 208787 w 248463"/>
              <a:gd name="connsiteY1" fmla="*/ 208787 h 414105"/>
              <a:gd name="connsiteX2" fmla="*/ 59985 w 248463"/>
              <a:gd name="connsiteY2" fmla="*/ 59985 h 414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463" h="414105">
                <a:moveTo>
                  <a:pt x="59985" y="357589"/>
                </a:moveTo>
                <a:lnTo>
                  <a:pt x="208787" y="208787"/>
                </a:lnTo>
                <a:lnTo>
                  <a:pt x="59985" y="59985"/>
                </a:lnTo>
                <a:close/>
              </a:path>
            </a:pathLst>
          </a:custGeom>
          <a:solidFill>
            <a:srgbClr val="F7F8F9"/>
          </a:solidFill>
          <a:ln w="2759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AD2995D-56C9-41BF-AD88-F233CBCFD901}"/>
              </a:ext>
            </a:extLst>
          </p:cNvPr>
          <p:cNvSpPr/>
          <p:nvPr/>
        </p:nvSpPr>
        <p:spPr>
          <a:xfrm>
            <a:off x="13846231" y="2519468"/>
            <a:ext cx="1102435" cy="518792"/>
          </a:xfrm>
          <a:custGeom>
            <a:avLst/>
            <a:gdLst>
              <a:gd name="connsiteX0" fmla="*/ 481268 w 938638"/>
              <a:gd name="connsiteY0" fmla="*/ 383815 h 441712"/>
              <a:gd name="connsiteX1" fmla="*/ 59985 w 938638"/>
              <a:gd name="connsiteY1" fmla="*/ 59985 h 441712"/>
              <a:gd name="connsiteX2" fmla="*/ 481268 w 938638"/>
              <a:gd name="connsiteY2" fmla="*/ 59985 h 441712"/>
              <a:gd name="connsiteX3" fmla="*/ 902551 w 938638"/>
              <a:gd name="connsiteY3" fmla="*/ 59985 h 441712"/>
              <a:gd name="connsiteX4" fmla="*/ 481268 w 938638"/>
              <a:gd name="connsiteY4" fmla="*/ 383815 h 441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8638" h="441712">
                <a:moveTo>
                  <a:pt x="481268" y="383815"/>
                </a:moveTo>
                <a:cubicBezTo>
                  <a:pt x="284706" y="383815"/>
                  <a:pt x="225351" y="169861"/>
                  <a:pt x="59985" y="59985"/>
                </a:cubicBezTo>
                <a:lnTo>
                  <a:pt x="481268" y="59985"/>
                </a:lnTo>
                <a:lnTo>
                  <a:pt x="902551" y="59985"/>
                </a:lnTo>
                <a:cubicBezTo>
                  <a:pt x="736909" y="169861"/>
                  <a:pt x="677830" y="383815"/>
                  <a:pt x="481268" y="383815"/>
                </a:cubicBezTo>
                <a:close/>
              </a:path>
            </a:pathLst>
          </a:custGeom>
          <a:solidFill>
            <a:srgbClr val="D0E7F9"/>
          </a:solidFill>
          <a:ln w="2759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518E946-8B8F-4B8B-A31D-25BFB6402825}"/>
              </a:ext>
            </a:extLst>
          </p:cNvPr>
          <p:cNvSpPr/>
          <p:nvPr/>
        </p:nvSpPr>
        <p:spPr>
          <a:xfrm>
            <a:off x="12338582" y="2575977"/>
            <a:ext cx="5090652" cy="1134859"/>
          </a:xfrm>
          <a:custGeom>
            <a:avLst/>
            <a:gdLst>
              <a:gd name="connsiteX0" fmla="*/ 20705 w 4334301"/>
              <a:gd name="connsiteY0" fmla="*/ 49140 h 966245"/>
              <a:gd name="connsiteX1" fmla="*/ 798671 w 4334301"/>
              <a:gd name="connsiteY1" fmla="*/ 951890 h 966245"/>
              <a:gd name="connsiteX2" fmla="*/ 4321327 w 4334301"/>
              <a:gd name="connsiteY2" fmla="*/ 951890 h 966245"/>
              <a:gd name="connsiteX3" fmla="*/ 3515754 w 4334301"/>
              <a:gd name="connsiteY3" fmla="*/ 20705 h 966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4301" h="966245">
                <a:moveTo>
                  <a:pt x="20705" y="49140"/>
                </a:moveTo>
                <a:lnTo>
                  <a:pt x="798671" y="951890"/>
                </a:lnTo>
                <a:lnTo>
                  <a:pt x="4321327" y="951890"/>
                </a:lnTo>
                <a:lnTo>
                  <a:pt x="3515754" y="20705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C7CF190-AE5E-41CA-A524-66C6CB84661D}"/>
              </a:ext>
            </a:extLst>
          </p:cNvPr>
          <p:cNvSpPr/>
          <p:nvPr/>
        </p:nvSpPr>
        <p:spPr>
          <a:xfrm>
            <a:off x="13252631" y="3669981"/>
            <a:ext cx="616066" cy="518792"/>
          </a:xfrm>
          <a:custGeom>
            <a:avLst/>
            <a:gdLst>
              <a:gd name="connsiteX0" fmla="*/ 272205 w 524533"/>
              <a:gd name="connsiteY0" fmla="*/ 440884 h 441712"/>
              <a:gd name="connsiteX1" fmla="*/ 272205 w 524533"/>
              <a:gd name="connsiteY1" fmla="*/ 440884 h 441712"/>
              <a:gd name="connsiteX2" fmla="*/ 20705 w 524533"/>
              <a:gd name="connsiteY2" fmla="*/ 189384 h 441712"/>
              <a:gd name="connsiteX3" fmla="*/ 20705 w 524533"/>
              <a:gd name="connsiteY3" fmla="*/ 20705 h 441712"/>
              <a:gd name="connsiteX4" fmla="*/ 523982 w 524533"/>
              <a:gd name="connsiteY4" fmla="*/ 20705 h 441712"/>
              <a:gd name="connsiteX5" fmla="*/ 523982 w 524533"/>
              <a:gd name="connsiteY5" fmla="*/ 189384 h 441712"/>
              <a:gd name="connsiteX6" fmla="*/ 272205 w 524533"/>
              <a:gd name="connsiteY6" fmla="*/ 440884 h 441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4533" h="441712">
                <a:moveTo>
                  <a:pt x="272205" y="440884"/>
                </a:moveTo>
                <a:lnTo>
                  <a:pt x="272205" y="440884"/>
                </a:lnTo>
                <a:cubicBezTo>
                  <a:pt x="133342" y="440884"/>
                  <a:pt x="20705" y="328247"/>
                  <a:pt x="20705" y="189384"/>
                </a:cubicBezTo>
                <a:lnTo>
                  <a:pt x="20705" y="20705"/>
                </a:lnTo>
                <a:lnTo>
                  <a:pt x="523982" y="20705"/>
                </a:lnTo>
                <a:lnTo>
                  <a:pt x="523982" y="189384"/>
                </a:lnTo>
                <a:cubicBezTo>
                  <a:pt x="523705" y="328247"/>
                  <a:pt x="411068" y="440884"/>
                  <a:pt x="272205" y="44088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60727DA-4A17-49D0-9C16-8CB84EB72E0B}"/>
              </a:ext>
            </a:extLst>
          </p:cNvPr>
          <p:cNvSpPr/>
          <p:nvPr/>
        </p:nvSpPr>
        <p:spPr>
          <a:xfrm>
            <a:off x="13843730" y="3669981"/>
            <a:ext cx="616066" cy="518792"/>
          </a:xfrm>
          <a:custGeom>
            <a:avLst/>
            <a:gdLst>
              <a:gd name="connsiteX0" fmla="*/ 272205 w 524533"/>
              <a:gd name="connsiteY0" fmla="*/ 440884 h 441712"/>
              <a:gd name="connsiteX1" fmla="*/ 272205 w 524533"/>
              <a:gd name="connsiteY1" fmla="*/ 440884 h 441712"/>
              <a:gd name="connsiteX2" fmla="*/ 20705 w 524533"/>
              <a:gd name="connsiteY2" fmla="*/ 189384 h 441712"/>
              <a:gd name="connsiteX3" fmla="*/ 20705 w 524533"/>
              <a:gd name="connsiteY3" fmla="*/ 20705 h 441712"/>
              <a:gd name="connsiteX4" fmla="*/ 523981 w 524533"/>
              <a:gd name="connsiteY4" fmla="*/ 20705 h 441712"/>
              <a:gd name="connsiteX5" fmla="*/ 523981 w 524533"/>
              <a:gd name="connsiteY5" fmla="*/ 189384 h 441712"/>
              <a:gd name="connsiteX6" fmla="*/ 272205 w 524533"/>
              <a:gd name="connsiteY6" fmla="*/ 440884 h 441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4533" h="441712">
                <a:moveTo>
                  <a:pt x="272205" y="440884"/>
                </a:moveTo>
                <a:lnTo>
                  <a:pt x="272205" y="440884"/>
                </a:lnTo>
                <a:cubicBezTo>
                  <a:pt x="133342" y="440884"/>
                  <a:pt x="20705" y="328247"/>
                  <a:pt x="20705" y="189384"/>
                </a:cubicBezTo>
                <a:lnTo>
                  <a:pt x="20705" y="20705"/>
                </a:lnTo>
                <a:lnTo>
                  <a:pt x="523981" y="20705"/>
                </a:lnTo>
                <a:lnTo>
                  <a:pt x="523981" y="189384"/>
                </a:lnTo>
                <a:cubicBezTo>
                  <a:pt x="523705" y="328247"/>
                  <a:pt x="411068" y="440884"/>
                  <a:pt x="272205" y="440884"/>
                </a:cubicBezTo>
                <a:close/>
              </a:path>
            </a:pathLst>
          </a:custGeom>
          <a:solidFill>
            <a:srgbClr val="D9DC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B66C98D-C1F9-48D2-820E-4D90C7B94B09}"/>
              </a:ext>
            </a:extLst>
          </p:cNvPr>
          <p:cNvSpPr/>
          <p:nvPr/>
        </p:nvSpPr>
        <p:spPr>
          <a:xfrm>
            <a:off x="14434505" y="3669981"/>
            <a:ext cx="616066" cy="518792"/>
          </a:xfrm>
          <a:custGeom>
            <a:avLst/>
            <a:gdLst>
              <a:gd name="connsiteX0" fmla="*/ 272205 w 524533"/>
              <a:gd name="connsiteY0" fmla="*/ 440884 h 441712"/>
              <a:gd name="connsiteX1" fmla="*/ 272205 w 524533"/>
              <a:gd name="connsiteY1" fmla="*/ 440884 h 441712"/>
              <a:gd name="connsiteX2" fmla="*/ 20705 w 524533"/>
              <a:gd name="connsiteY2" fmla="*/ 189384 h 441712"/>
              <a:gd name="connsiteX3" fmla="*/ 20705 w 524533"/>
              <a:gd name="connsiteY3" fmla="*/ 20705 h 441712"/>
              <a:gd name="connsiteX4" fmla="*/ 523981 w 524533"/>
              <a:gd name="connsiteY4" fmla="*/ 20705 h 441712"/>
              <a:gd name="connsiteX5" fmla="*/ 523981 w 524533"/>
              <a:gd name="connsiteY5" fmla="*/ 189384 h 441712"/>
              <a:gd name="connsiteX6" fmla="*/ 272205 w 524533"/>
              <a:gd name="connsiteY6" fmla="*/ 440884 h 441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4533" h="441712">
                <a:moveTo>
                  <a:pt x="272205" y="440884"/>
                </a:moveTo>
                <a:lnTo>
                  <a:pt x="272205" y="440884"/>
                </a:lnTo>
                <a:cubicBezTo>
                  <a:pt x="133342" y="440884"/>
                  <a:pt x="20705" y="328247"/>
                  <a:pt x="20705" y="189384"/>
                </a:cubicBezTo>
                <a:lnTo>
                  <a:pt x="20705" y="20705"/>
                </a:lnTo>
                <a:lnTo>
                  <a:pt x="523981" y="20705"/>
                </a:lnTo>
                <a:lnTo>
                  <a:pt x="523981" y="189384"/>
                </a:lnTo>
                <a:cubicBezTo>
                  <a:pt x="523981" y="328247"/>
                  <a:pt x="411344" y="440884"/>
                  <a:pt x="272205" y="44088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19B802D-696F-467F-92E5-ABE580EE3BD8}"/>
              </a:ext>
            </a:extLst>
          </p:cNvPr>
          <p:cNvSpPr/>
          <p:nvPr/>
        </p:nvSpPr>
        <p:spPr>
          <a:xfrm>
            <a:off x="15025604" y="3669981"/>
            <a:ext cx="616066" cy="518792"/>
          </a:xfrm>
          <a:custGeom>
            <a:avLst/>
            <a:gdLst>
              <a:gd name="connsiteX0" fmla="*/ 272206 w 524533"/>
              <a:gd name="connsiteY0" fmla="*/ 440884 h 441712"/>
              <a:gd name="connsiteX1" fmla="*/ 272206 w 524533"/>
              <a:gd name="connsiteY1" fmla="*/ 440884 h 441712"/>
              <a:gd name="connsiteX2" fmla="*/ 20705 w 524533"/>
              <a:gd name="connsiteY2" fmla="*/ 189384 h 441712"/>
              <a:gd name="connsiteX3" fmla="*/ 20705 w 524533"/>
              <a:gd name="connsiteY3" fmla="*/ 20705 h 441712"/>
              <a:gd name="connsiteX4" fmla="*/ 523982 w 524533"/>
              <a:gd name="connsiteY4" fmla="*/ 20705 h 441712"/>
              <a:gd name="connsiteX5" fmla="*/ 523982 w 524533"/>
              <a:gd name="connsiteY5" fmla="*/ 189384 h 441712"/>
              <a:gd name="connsiteX6" fmla="*/ 272206 w 524533"/>
              <a:gd name="connsiteY6" fmla="*/ 440884 h 441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4533" h="441712">
                <a:moveTo>
                  <a:pt x="272206" y="440884"/>
                </a:moveTo>
                <a:lnTo>
                  <a:pt x="272206" y="440884"/>
                </a:lnTo>
                <a:cubicBezTo>
                  <a:pt x="133342" y="440884"/>
                  <a:pt x="20705" y="328247"/>
                  <a:pt x="20705" y="189384"/>
                </a:cubicBezTo>
                <a:lnTo>
                  <a:pt x="20705" y="20705"/>
                </a:lnTo>
                <a:lnTo>
                  <a:pt x="523982" y="20705"/>
                </a:lnTo>
                <a:lnTo>
                  <a:pt x="523982" y="189384"/>
                </a:lnTo>
                <a:cubicBezTo>
                  <a:pt x="523982" y="328247"/>
                  <a:pt x="411344" y="440884"/>
                  <a:pt x="272206" y="440884"/>
                </a:cubicBezTo>
                <a:close/>
              </a:path>
            </a:pathLst>
          </a:custGeom>
          <a:solidFill>
            <a:srgbClr val="D9DC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53316D9-7CFC-4D85-B42E-AA40173B0B01}"/>
              </a:ext>
            </a:extLst>
          </p:cNvPr>
          <p:cNvSpPr/>
          <p:nvPr/>
        </p:nvSpPr>
        <p:spPr>
          <a:xfrm>
            <a:off x="15616703" y="3669981"/>
            <a:ext cx="616066" cy="518792"/>
          </a:xfrm>
          <a:custGeom>
            <a:avLst/>
            <a:gdLst>
              <a:gd name="connsiteX0" fmla="*/ 272205 w 524533"/>
              <a:gd name="connsiteY0" fmla="*/ 440884 h 441712"/>
              <a:gd name="connsiteX1" fmla="*/ 272205 w 524533"/>
              <a:gd name="connsiteY1" fmla="*/ 440884 h 441712"/>
              <a:gd name="connsiteX2" fmla="*/ 20705 w 524533"/>
              <a:gd name="connsiteY2" fmla="*/ 189384 h 441712"/>
              <a:gd name="connsiteX3" fmla="*/ 20705 w 524533"/>
              <a:gd name="connsiteY3" fmla="*/ 20705 h 441712"/>
              <a:gd name="connsiteX4" fmla="*/ 523981 w 524533"/>
              <a:gd name="connsiteY4" fmla="*/ 20705 h 441712"/>
              <a:gd name="connsiteX5" fmla="*/ 523981 w 524533"/>
              <a:gd name="connsiteY5" fmla="*/ 189384 h 441712"/>
              <a:gd name="connsiteX6" fmla="*/ 272205 w 524533"/>
              <a:gd name="connsiteY6" fmla="*/ 440884 h 441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4533" h="441712">
                <a:moveTo>
                  <a:pt x="272205" y="440884"/>
                </a:moveTo>
                <a:lnTo>
                  <a:pt x="272205" y="440884"/>
                </a:lnTo>
                <a:cubicBezTo>
                  <a:pt x="133342" y="440884"/>
                  <a:pt x="20705" y="328247"/>
                  <a:pt x="20705" y="189384"/>
                </a:cubicBezTo>
                <a:lnTo>
                  <a:pt x="20705" y="20705"/>
                </a:lnTo>
                <a:lnTo>
                  <a:pt x="523981" y="20705"/>
                </a:lnTo>
                <a:lnTo>
                  <a:pt x="523981" y="189384"/>
                </a:lnTo>
                <a:cubicBezTo>
                  <a:pt x="523705" y="328247"/>
                  <a:pt x="411068" y="440884"/>
                  <a:pt x="272205" y="44088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E1E82C-3F25-404F-8644-F450EF9EA0E0}"/>
              </a:ext>
            </a:extLst>
          </p:cNvPr>
          <p:cNvSpPr/>
          <p:nvPr/>
        </p:nvSpPr>
        <p:spPr>
          <a:xfrm>
            <a:off x="16207802" y="3669981"/>
            <a:ext cx="616066" cy="518792"/>
          </a:xfrm>
          <a:custGeom>
            <a:avLst/>
            <a:gdLst>
              <a:gd name="connsiteX0" fmla="*/ 272206 w 524533"/>
              <a:gd name="connsiteY0" fmla="*/ 440884 h 441712"/>
              <a:gd name="connsiteX1" fmla="*/ 272206 w 524533"/>
              <a:gd name="connsiteY1" fmla="*/ 440884 h 441712"/>
              <a:gd name="connsiteX2" fmla="*/ 20705 w 524533"/>
              <a:gd name="connsiteY2" fmla="*/ 189384 h 441712"/>
              <a:gd name="connsiteX3" fmla="*/ 20705 w 524533"/>
              <a:gd name="connsiteY3" fmla="*/ 20705 h 441712"/>
              <a:gd name="connsiteX4" fmla="*/ 523982 w 524533"/>
              <a:gd name="connsiteY4" fmla="*/ 20705 h 441712"/>
              <a:gd name="connsiteX5" fmla="*/ 523982 w 524533"/>
              <a:gd name="connsiteY5" fmla="*/ 189384 h 441712"/>
              <a:gd name="connsiteX6" fmla="*/ 272206 w 524533"/>
              <a:gd name="connsiteY6" fmla="*/ 440884 h 441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4533" h="441712">
                <a:moveTo>
                  <a:pt x="272206" y="440884"/>
                </a:moveTo>
                <a:lnTo>
                  <a:pt x="272206" y="440884"/>
                </a:lnTo>
                <a:cubicBezTo>
                  <a:pt x="133342" y="440884"/>
                  <a:pt x="20705" y="328247"/>
                  <a:pt x="20705" y="189384"/>
                </a:cubicBezTo>
                <a:lnTo>
                  <a:pt x="20705" y="20705"/>
                </a:lnTo>
                <a:lnTo>
                  <a:pt x="523982" y="20705"/>
                </a:lnTo>
                <a:lnTo>
                  <a:pt x="523982" y="189384"/>
                </a:lnTo>
                <a:cubicBezTo>
                  <a:pt x="523705" y="328247"/>
                  <a:pt x="411069" y="440884"/>
                  <a:pt x="272206" y="440884"/>
                </a:cubicBezTo>
                <a:close/>
              </a:path>
            </a:pathLst>
          </a:custGeom>
          <a:solidFill>
            <a:srgbClr val="D9DC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A9168E7-3C8F-44B9-BD93-30C992EA190B}"/>
              </a:ext>
            </a:extLst>
          </p:cNvPr>
          <p:cNvSpPr/>
          <p:nvPr/>
        </p:nvSpPr>
        <p:spPr>
          <a:xfrm>
            <a:off x="16798901" y="3669981"/>
            <a:ext cx="616066" cy="518792"/>
          </a:xfrm>
          <a:custGeom>
            <a:avLst/>
            <a:gdLst>
              <a:gd name="connsiteX0" fmla="*/ 272206 w 524533"/>
              <a:gd name="connsiteY0" fmla="*/ 440884 h 441712"/>
              <a:gd name="connsiteX1" fmla="*/ 272206 w 524533"/>
              <a:gd name="connsiteY1" fmla="*/ 440884 h 441712"/>
              <a:gd name="connsiteX2" fmla="*/ 20705 w 524533"/>
              <a:gd name="connsiteY2" fmla="*/ 189384 h 441712"/>
              <a:gd name="connsiteX3" fmla="*/ 20705 w 524533"/>
              <a:gd name="connsiteY3" fmla="*/ 20705 h 441712"/>
              <a:gd name="connsiteX4" fmla="*/ 523982 w 524533"/>
              <a:gd name="connsiteY4" fmla="*/ 20705 h 441712"/>
              <a:gd name="connsiteX5" fmla="*/ 523982 w 524533"/>
              <a:gd name="connsiteY5" fmla="*/ 189384 h 441712"/>
              <a:gd name="connsiteX6" fmla="*/ 272206 w 524533"/>
              <a:gd name="connsiteY6" fmla="*/ 440884 h 441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4533" h="441712">
                <a:moveTo>
                  <a:pt x="272206" y="440884"/>
                </a:moveTo>
                <a:lnTo>
                  <a:pt x="272206" y="440884"/>
                </a:lnTo>
                <a:cubicBezTo>
                  <a:pt x="133342" y="440884"/>
                  <a:pt x="20705" y="328247"/>
                  <a:pt x="20705" y="189384"/>
                </a:cubicBezTo>
                <a:lnTo>
                  <a:pt x="20705" y="20705"/>
                </a:lnTo>
                <a:lnTo>
                  <a:pt x="523982" y="20705"/>
                </a:lnTo>
                <a:lnTo>
                  <a:pt x="523982" y="189384"/>
                </a:lnTo>
                <a:cubicBezTo>
                  <a:pt x="523705" y="328247"/>
                  <a:pt x="411069" y="440884"/>
                  <a:pt x="272206" y="44088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F8D62BD-A972-447D-8FD5-C358B2E48EEF}"/>
              </a:ext>
            </a:extLst>
          </p:cNvPr>
          <p:cNvSpPr/>
          <p:nvPr/>
        </p:nvSpPr>
        <p:spPr>
          <a:xfrm>
            <a:off x="12338582" y="2609375"/>
            <a:ext cx="1523953" cy="1102435"/>
          </a:xfrm>
          <a:custGeom>
            <a:avLst/>
            <a:gdLst>
              <a:gd name="connsiteX0" fmla="*/ 523705 w 1297529"/>
              <a:gd name="connsiteY0" fmla="*/ 20705 h 938638"/>
              <a:gd name="connsiteX1" fmla="*/ 20705 w 1297529"/>
              <a:gd name="connsiteY1" fmla="*/ 20705 h 938638"/>
              <a:gd name="connsiteX2" fmla="*/ 798671 w 1297529"/>
              <a:gd name="connsiteY2" fmla="*/ 923455 h 938638"/>
              <a:gd name="connsiteX3" fmla="*/ 1301947 w 1297529"/>
              <a:gd name="connsiteY3" fmla="*/ 923455 h 93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7529" h="938638">
                <a:moveTo>
                  <a:pt x="523705" y="20705"/>
                </a:moveTo>
                <a:lnTo>
                  <a:pt x="20705" y="20705"/>
                </a:lnTo>
                <a:lnTo>
                  <a:pt x="798671" y="923455"/>
                </a:lnTo>
                <a:lnTo>
                  <a:pt x="1301947" y="92345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0532AB16-5708-4934-9D43-FAABF4F8C4A0}"/>
              </a:ext>
            </a:extLst>
          </p:cNvPr>
          <p:cNvSpPr/>
          <p:nvPr/>
        </p:nvSpPr>
        <p:spPr>
          <a:xfrm>
            <a:off x="13512352" y="2595109"/>
            <a:ext cx="1556377" cy="1102435"/>
          </a:xfrm>
          <a:custGeom>
            <a:avLst/>
            <a:gdLst>
              <a:gd name="connsiteX0" fmla="*/ 520392 w 1325136"/>
              <a:gd name="connsiteY0" fmla="*/ 20705 h 938638"/>
              <a:gd name="connsiteX1" fmla="*/ 20705 w 1325136"/>
              <a:gd name="connsiteY1" fmla="*/ 24570 h 938638"/>
              <a:gd name="connsiteX2" fmla="*/ 805849 w 1325136"/>
              <a:gd name="connsiteY2" fmla="*/ 935602 h 938638"/>
              <a:gd name="connsiteX3" fmla="*/ 1309124 w 1325136"/>
              <a:gd name="connsiteY3" fmla="*/ 935602 h 93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5136" h="938638">
                <a:moveTo>
                  <a:pt x="520392" y="20705"/>
                </a:moveTo>
                <a:lnTo>
                  <a:pt x="20705" y="24570"/>
                </a:lnTo>
                <a:lnTo>
                  <a:pt x="805849" y="935602"/>
                </a:lnTo>
                <a:lnTo>
                  <a:pt x="1309124" y="93560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2035D05A-8E9F-495E-98C5-562688E9DBEE}"/>
              </a:ext>
            </a:extLst>
          </p:cNvPr>
          <p:cNvSpPr/>
          <p:nvPr/>
        </p:nvSpPr>
        <p:spPr>
          <a:xfrm>
            <a:off x="14686119" y="2585382"/>
            <a:ext cx="1556377" cy="1102435"/>
          </a:xfrm>
          <a:custGeom>
            <a:avLst/>
            <a:gdLst>
              <a:gd name="connsiteX0" fmla="*/ 520392 w 1325136"/>
              <a:gd name="connsiteY0" fmla="*/ 20705 h 938638"/>
              <a:gd name="connsiteX1" fmla="*/ 20705 w 1325136"/>
              <a:gd name="connsiteY1" fmla="*/ 24846 h 938638"/>
              <a:gd name="connsiteX2" fmla="*/ 813027 w 1325136"/>
              <a:gd name="connsiteY2" fmla="*/ 943884 h 938638"/>
              <a:gd name="connsiteX3" fmla="*/ 1316027 w 1325136"/>
              <a:gd name="connsiteY3" fmla="*/ 943884 h 93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5136" h="938638">
                <a:moveTo>
                  <a:pt x="520392" y="20705"/>
                </a:moveTo>
                <a:lnTo>
                  <a:pt x="20705" y="24846"/>
                </a:lnTo>
                <a:lnTo>
                  <a:pt x="813027" y="943884"/>
                </a:lnTo>
                <a:lnTo>
                  <a:pt x="1316027" y="94388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66717768-B0C2-4399-8E70-D14325E749D7}"/>
              </a:ext>
            </a:extLst>
          </p:cNvPr>
          <p:cNvSpPr/>
          <p:nvPr/>
        </p:nvSpPr>
        <p:spPr>
          <a:xfrm>
            <a:off x="15860211" y="2575977"/>
            <a:ext cx="1556377" cy="1134859"/>
          </a:xfrm>
          <a:custGeom>
            <a:avLst/>
            <a:gdLst>
              <a:gd name="connsiteX0" fmla="*/ 517355 w 1325136"/>
              <a:gd name="connsiteY0" fmla="*/ 20705 h 966245"/>
              <a:gd name="connsiteX1" fmla="*/ 20705 w 1325136"/>
              <a:gd name="connsiteY1" fmla="*/ 24846 h 966245"/>
              <a:gd name="connsiteX2" fmla="*/ 819652 w 1325136"/>
              <a:gd name="connsiteY2" fmla="*/ 951890 h 966245"/>
              <a:gd name="connsiteX3" fmla="*/ 1322928 w 1325136"/>
              <a:gd name="connsiteY3" fmla="*/ 951890 h 966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5136" h="966245">
                <a:moveTo>
                  <a:pt x="517355" y="20705"/>
                </a:moveTo>
                <a:lnTo>
                  <a:pt x="20705" y="24846"/>
                </a:lnTo>
                <a:lnTo>
                  <a:pt x="819652" y="951890"/>
                </a:lnTo>
                <a:lnTo>
                  <a:pt x="1322928" y="95189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8C6920B8-B6FF-4889-84CD-6D561E965F94}"/>
              </a:ext>
            </a:extLst>
          </p:cNvPr>
          <p:cNvSpPr/>
          <p:nvPr/>
        </p:nvSpPr>
        <p:spPr>
          <a:xfrm>
            <a:off x="20078742" y="5379826"/>
            <a:ext cx="3631548" cy="3728820"/>
          </a:xfrm>
          <a:custGeom>
            <a:avLst/>
            <a:gdLst>
              <a:gd name="connsiteX0" fmla="*/ 359912 w 3091986"/>
              <a:gd name="connsiteY0" fmla="*/ 2830740 h 3174807"/>
              <a:gd name="connsiteX1" fmla="*/ 1176250 w 3091986"/>
              <a:gd name="connsiteY1" fmla="*/ 471168 h 3174807"/>
              <a:gd name="connsiteX2" fmla="*/ 2740464 w 3091986"/>
              <a:gd name="connsiteY2" fmla="*/ 359912 h 317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1986" h="3174807">
                <a:moveTo>
                  <a:pt x="359912" y="2830740"/>
                </a:moveTo>
                <a:lnTo>
                  <a:pt x="1176250" y="471168"/>
                </a:lnTo>
                <a:lnTo>
                  <a:pt x="2740464" y="359912"/>
                </a:lnTo>
              </a:path>
            </a:pathLst>
          </a:custGeom>
          <a:noFill/>
          <a:ln w="165569" cap="rnd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14BCC6F0-1090-42F4-8380-0093499BFD49}"/>
              </a:ext>
            </a:extLst>
          </p:cNvPr>
          <p:cNvSpPr/>
          <p:nvPr/>
        </p:nvSpPr>
        <p:spPr>
          <a:xfrm>
            <a:off x="18804916" y="8429162"/>
            <a:ext cx="5641868" cy="518792"/>
          </a:xfrm>
          <a:custGeom>
            <a:avLst/>
            <a:gdLst>
              <a:gd name="connsiteX0" fmla="*/ 4751246 w 4803621"/>
              <a:gd name="connsiteY0" fmla="*/ 59985 h 441712"/>
              <a:gd name="connsiteX1" fmla="*/ 4751246 w 4803621"/>
              <a:gd name="connsiteY1" fmla="*/ 409214 h 441712"/>
              <a:gd name="connsiteX2" fmla="*/ 234462 w 4803621"/>
              <a:gd name="connsiteY2" fmla="*/ 409214 h 441712"/>
              <a:gd name="connsiteX3" fmla="*/ 111058 w 4803621"/>
              <a:gd name="connsiteY3" fmla="*/ 358142 h 441712"/>
              <a:gd name="connsiteX4" fmla="*/ 59985 w 4803621"/>
              <a:gd name="connsiteY4" fmla="*/ 234462 h 441712"/>
              <a:gd name="connsiteX5" fmla="*/ 234462 w 4803621"/>
              <a:gd name="connsiteY5" fmla="*/ 59985 h 441712"/>
              <a:gd name="connsiteX6" fmla="*/ 4751246 w 4803621"/>
              <a:gd name="connsiteY6" fmla="*/ 59985 h 441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3621" h="441712">
                <a:moveTo>
                  <a:pt x="4751246" y="59985"/>
                </a:moveTo>
                <a:lnTo>
                  <a:pt x="4751246" y="409214"/>
                </a:lnTo>
                <a:lnTo>
                  <a:pt x="234462" y="409214"/>
                </a:lnTo>
                <a:cubicBezTo>
                  <a:pt x="186150" y="409214"/>
                  <a:pt x="142530" y="389613"/>
                  <a:pt x="111058" y="358142"/>
                </a:cubicBezTo>
                <a:cubicBezTo>
                  <a:pt x="79587" y="326393"/>
                  <a:pt x="59985" y="282774"/>
                  <a:pt x="59985" y="234462"/>
                </a:cubicBezTo>
                <a:cubicBezTo>
                  <a:pt x="59985" y="138114"/>
                  <a:pt x="138114" y="59985"/>
                  <a:pt x="234462" y="59985"/>
                </a:cubicBezTo>
                <a:lnTo>
                  <a:pt x="4751246" y="5998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2759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FC3D038F-C54F-40AB-BF58-5465267F5C71}"/>
              </a:ext>
            </a:extLst>
          </p:cNvPr>
          <p:cNvSpPr/>
          <p:nvPr/>
        </p:nvSpPr>
        <p:spPr>
          <a:xfrm>
            <a:off x="19055974" y="8885467"/>
            <a:ext cx="2885783" cy="3566698"/>
          </a:xfrm>
          <a:custGeom>
            <a:avLst/>
            <a:gdLst>
              <a:gd name="connsiteX0" fmla="*/ 2212978 w 2457024"/>
              <a:gd name="connsiteY0" fmla="*/ 20705 h 3036772"/>
              <a:gd name="connsiteX1" fmla="*/ 20705 w 2457024"/>
              <a:gd name="connsiteY1" fmla="*/ 20705 h 3036772"/>
              <a:gd name="connsiteX2" fmla="*/ 232451 w 2457024"/>
              <a:gd name="connsiteY2" fmla="*/ 2641716 h 3036772"/>
              <a:gd name="connsiteX3" fmla="*/ 667814 w 2457024"/>
              <a:gd name="connsiteY3" fmla="*/ 3043399 h 3036772"/>
              <a:gd name="connsiteX4" fmla="*/ 2457025 w 2457024"/>
              <a:gd name="connsiteY4" fmla="*/ 3043399 h 3036772"/>
              <a:gd name="connsiteX5" fmla="*/ 2212978 w 2457024"/>
              <a:gd name="connsiteY5" fmla="*/ 20705 h 3036772"/>
              <a:gd name="connsiteX6" fmla="*/ 794805 w 2457024"/>
              <a:gd name="connsiteY6" fmla="*/ 2804874 h 3036772"/>
              <a:gd name="connsiteX7" fmla="*/ 683550 w 2457024"/>
              <a:gd name="connsiteY7" fmla="*/ 2699967 h 3036772"/>
              <a:gd name="connsiteX8" fmla="*/ 549379 w 2457024"/>
              <a:gd name="connsiteY8" fmla="*/ 460486 h 3036772"/>
              <a:gd name="connsiteX9" fmla="*/ 660912 w 2457024"/>
              <a:gd name="connsiteY9" fmla="*/ 342328 h 3036772"/>
              <a:gd name="connsiteX10" fmla="*/ 678856 w 2457024"/>
              <a:gd name="connsiteY10" fmla="*/ 342328 h 3036772"/>
              <a:gd name="connsiteX11" fmla="*/ 790389 w 2457024"/>
              <a:gd name="connsiteY11" fmla="*/ 448062 h 3036772"/>
              <a:gd name="connsiteX12" fmla="*/ 906339 w 2457024"/>
              <a:gd name="connsiteY12" fmla="*/ 2687544 h 3036772"/>
              <a:gd name="connsiteX13" fmla="*/ 794805 w 2457024"/>
              <a:gd name="connsiteY13" fmla="*/ 2804874 h 3036772"/>
              <a:gd name="connsiteX14" fmla="*/ 1565042 w 2457024"/>
              <a:gd name="connsiteY14" fmla="*/ 2804874 h 3036772"/>
              <a:gd name="connsiteX15" fmla="*/ 1487466 w 2457024"/>
              <a:gd name="connsiteY15" fmla="*/ 2773402 h 3036772"/>
              <a:gd name="connsiteX16" fmla="*/ 1453509 w 2457024"/>
              <a:gd name="connsiteY16" fmla="*/ 2696930 h 3036772"/>
              <a:gd name="connsiteX17" fmla="*/ 1382007 w 2457024"/>
              <a:gd name="connsiteY17" fmla="*/ 457172 h 3036772"/>
              <a:gd name="connsiteX18" fmla="*/ 1493263 w 2457024"/>
              <a:gd name="connsiteY18" fmla="*/ 342328 h 3036772"/>
              <a:gd name="connsiteX19" fmla="*/ 1511761 w 2457024"/>
              <a:gd name="connsiteY19" fmla="*/ 342328 h 3036772"/>
              <a:gd name="connsiteX20" fmla="*/ 1623292 w 2457024"/>
              <a:gd name="connsiteY20" fmla="*/ 451099 h 3036772"/>
              <a:gd name="connsiteX21" fmla="*/ 1676574 w 2457024"/>
              <a:gd name="connsiteY21" fmla="*/ 2690581 h 3036772"/>
              <a:gd name="connsiteX22" fmla="*/ 1565042 w 2457024"/>
              <a:gd name="connsiteY22" fmla="*/ 2804874 h 3036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57024" h="3036772">
                <a:moveTo>
                  <a:pt x="2212978" y="20705"/>
                </a:moveTo>
                <a:lnTo>
                  <a:pt x="20705" y="20705"/>
                </a:lnTo>
                <a:lnTo>
                  <a:pt x="232451" y="2641716"/>
                </a:lnTo>
                <a:cubicBezTo>
                  <a:pt x="250672" y="2868646"/>
                  <a:pt x="440056" y="3043399"/>
                  <a:pt x="667814" y="3043399"/>
                </a:cubicBezTo>
                <a:lnTo>
                  <a:pt x="2457025" y="3043399"/>
                </a:lnTo>
                <a:lnTo>
                  <a:pt x="2212978" y="20705"/>
                </a:lnTo>
                <a:close/>
                <a:moveTo>
                  <a:pt x="794805" y="2804874"/>
                </a:moveTo>
                <a:cubicBezTo>
                  <a:pt x="736002" y="2804874"/>
                  <a:pt x="687139" y="2758770"/>
                  <a:pt x="683550" y="2699967"/>
                </a:cubicBezTo>
                <a:lnTo>
                  <a:pt x="549379" y="460486"/>
                </a:lnTo>
                <a:cubicBezTo>
                  <a:pt x="545515" y="396437"/>
                  <a:pt x="596587" y="342328"/>
                  <a:pt x="660912" y="342328"/>
                </a:cubicBezTo>
                <a:lnTo>
                  <a:pt x="678856" y="342328"/>
                </a:lnTo>
                <a:cubicBezTo>
                  <a:pt x="738211" y="342328"/>
                  <a:pt x="787351" y="388707"/>
                  <a:pt x="790389" y="448062"/>
                </a:cubicBezTo>
                <a:lnTo>
                  <a:pt x="906339" y="2687544"/>
                </a:lnTo>
                <a:cubicBezTo>
                  <a:pt x="909926" y="2751316"/>
                  <a:pt x="859130" y="2804874"/>
                  <a:pt x="794805" y="2804874"/>
                </a:cubicBezTo>
                <a:close/>
                <a:moveTo>
                  <a:pt x="1565042" y="2804874"/>
                </a:moveTo>
                <a:cubicBezTo>
                  <a:pt x="1534950" y="2804874"/>
                  <a:pt x="1507343" y="2793003"/>
                  <a:pt x="1487466" y="2773402"/>
                </a:cubicBezTo>
                <a:cubicBezTo>
                  <a:pt x="1467312" y="2753800"/>
                  <a:pt x="1454338" y="2726746"/>
                  <a:pt x="1453509" y="2696930"/>
                </a:cubicBezTo>
                <a:lnTo>
                  <a:pt x="1382007" y="457172"/>
                </a:lnTo>
                <a:cubicBezTo>
                  <a:pt x="1379798" y="394228"/>
                  <a:pt x="1430320" y="342328"/>
                  <a:pt x="1493263" y="342328"/>
                </a:cubicBezTo>
                <a:lnTo>
                  <a:pt x="1511761" y="342328"/>
                </a:lnTo>
                <a:cubicBezTo>
                  <a:pt x="1572220" y="342328"/>
                  <a:pt x="1621636" y="390640"/>
                  <a:pt x="1623292" y="451099"/>
                </a:cubicBezTo>
                <a:lnTo>
                  <a:pt x="1676574" y="2690581"/>
                </a:lnTo>
                <a:cubicBezTo>
                  <a:pt x="1677954" y="2753249"/>
                  <a:pt x="1627709" y="2804874"/>
                  <a:pt x="1565042" y="280487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AF0D1905-225A-4AE2-B33C-B945A0531432}"/>
              </a:ext>
            </a:extLst>
          </p:cNvPr>
          <p:cNvSpPr/>
          <p:nvPr/>
        </p:nvSpPr>
        <p:spPr>
          <a:xfrm>
            <a:off x="21139248" y="8885467"/>
            <a:ext cx="3242454" cy="3566698"/>
          </a:xfrm>
          <a:custGeom>
            <a:avLst/>
            <a:gdLst>
              <a:gd name="connsiteX0" fmla="*/ 20705 w 2760701"/>
              <a:gd name="connsiteY0" fmla="*/ 20705 h 3036772"/>
              <a:gd name="connsiteX1" fmla="*/ 232174 w 2760701"/>
              <a:gd name="connsiteY1" fmla="*/ 2641716 h 3036772"/>
              <a:gd name="connsiteX2" fmla="*/ 667538 w 2760701"/>
              <a:gd name="connsiteY2" fmla="*/ 3043399 h 3036772"/>
              <a:gd name="connsiteX3" fmla="*/ 2763738 w 2760701"/>
              <a:gd name="connsiteY3" fmla="*/ 3043399 h 3036772"/>
              <a:gd name="connsiteX4" fmla="*/ 2763738 w 2760701"/>
              <a:gd name="connsiteY4" fmla="*/ 20705 h 3036772"/>
              <a:gd name="connsiteX5" fmla="*/ 20705 w 2760701"/>
              <a:gd name="connsiteY5" fmla="*/ 20705 h 3036772"/>
              <a:gd name="connsiteX6" fmla="*/ 794805 w 2760701"/>
              <a:gd name="connsiteY6" fmla="*/ 2804874 h 3036772"/>
              <a:gd name="connsiteX7" fmla="*/ 683274 w 2760701"/>
              <a:gd name="connsiteY7" fmla="*/ 2699967 h 3036772"/>
              <a:gd name="connsiteX8" fmla="*/ 549379 w 2760701"/>
              <a:gd name="connsiteY8" fmla="*/ 460486 h 3036772"/>
              <a:gd name="connsiteX9" fmla="*/ 660636 w 2760701"/>
              <a:gd name="connsiteY9" fmla="*/ 342328 h 3036772"/>
              <a:gd name="connsiteX10" fmla="*/ 678856 w 2760701"/>
              <a:gd name="connsiteY10" fmla="*/ 342328 h 3036772"/>
              <a:gd name="connsiteX11" fmla="*/ 790113 w 2760701"/>
              <a:gd name="connsiteY11" fmla="*/ 448062 h 3036772"/>
              <a:gd name="connsiteX12" fmla="*/ 906063 w 2760701"/>
              <a:gd name="connsiteY12" fmla="*/ 2687544 h 3036772"/>
              <a:gd name="connsiteX13" fmla="*/ 794805 w 2760701"/>
              <a:gd name="connsiteY13" fmla="*/ 2804874 h 3036772"/>
              <a:gd name="connsiteX14" fmla="*/ 1565042 w 2760701"/>
              <a:gd name="connsiteY14" fmla="*/ 2804874 h 3036772"/>
              <a:gd name="connsiteX15" fmla="*/ 1565042 w 2760701"/>
              <a:gd name="connsiteY15" fmla="*/ 2804874 h 3036772"/>
              <a:gd name="connsiteX16" fmla="*/ 1453234 w 2760701"/>
              <a:gd name="connsiteY16" fmla="*/ 2696930 h 3036772"/>
              <a:gd name="connsiteX17" fmla="*/ 1381731 w 2760701"/>
              <a:gd name="connsiteY17" fmla="*/ 457172 h 3036772"/>
              <a:gd name="connsiteX18" fmla="*/ 1493263 w 2760701"/>
              <a:gd name="connsiteY18" fmla="*/ 342328 h 3036772"/>
              <a:gd name="connsiteX19" fmla="*/ 1511484 w 2760701"/>
              <a:gd name="connsiteY19" fmla="*/ 342328 h 3036772"/>
              <a:gd name="connsiteX20" fmla="*/ 1623016 w 2760701"/>
              <a:gd name="connsiteY20" fmla="*/ 451099 h 3036772"/>
              <a:gd name="connsiteX21" fmla="*/ 1676574 w 2760701"/>
              <a:gd name="connsiteY21" fmla="*/ 2690581 h 3036772"/>
              <a:gd name="connsiteX22" fmla="*/ 1565042 w 2760701"/>
              <a:gd name="connsiteY22" fmla="*/ 2804874 h 3036772"/>
              <a:gd name="connsiteX23" fmla="*/ 2446534 w 2760701"/>
              <a:gd name="connsiteY23" fmla="*/ 2693617 h 3036772"/>
              <a:gd name="connsiteX24" fmla="*/ 2335002 w 2760701"/>
              <a:gd name="connsiteY24" fmla="*/ 2804874 h 3036772"/>
              <a:gd name="connsiteX25" fmla="*/ 2334450 w 2760701"/>
              <a:gd name="connsiteY25" fmla="*/ 2804874 h 3036772"/>
              <a:gd name="connsiteX26" fmla="*/ 2223192 w 2760701"/>
              <a:gd name="connsiteY26" fmla="*/ 2693617 h 3036772"/>
              <a:gd name="connsiteX27" fmla="*/ 2214083 w 2760701"/>
              <a:gd name="connsiteY27" fmla="*/ 454136 h 3036772"/>
              <a:gd name="connsiteX28" fmla="*/ 2325615 w 2760701"/>
              <a:gd name="connsiteY28" fmla="*/ 342328 h 3036772"/>
              <a:gd name="connsiteX29" fmla="*/ 2344111 w 2760701"/>
              <a:gd name="connsiteY29" fmla="*/ 342328 h 3036772"/>
              <a:gd name="connsiteX30" fmla="*/ 2455368 w 2760701"/>
              <a:gd name="connsiteY30" fmla="*/ 454136 h 3036772"/>
              <a:gd name="connsiteX31" fmla="*/ 2446534 w 2760701"/>
              <a:gd name="connsiteY31" fmla="*/ 2693617 h 3036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60701" h="3036772">
                <a:moveTo>
                  <a:pt x="20705" y="20705"/>
                </a:moveTo>
                <a:lnTo>
                  <a:pt x="232174" y="2641716"/>
                </a:lnTo>
                <a:cubicBezTo>
                  <a:pt x="250396" y="2868646"/>
                  <a:pt x="440056" y="3043399"/>
                  <a:pt x="667538" y="3043399"/>
                </a:cubicBezTo>
                <a:lnTo>
                  <a:pt x="2763738" y="3043399"/>
                </a:lnTo>
                <a:lnTo>
                  <a:pt x="2763738" y="20705"/>
                </a:lnTo>
                <a:lnTo>
                  <a:pt x="20705" y="20705"/>
                </a:lnTo>
                <a:close/>
                <a:moveTo>
                  <a:pt x="794805" y="2804874"/>
                </a:moveTo>
                <a:cubicBezTo>
                  <a:pt x="735726" y="2804874"/>
                  <a:pt x="686863" y="2758770"/>
                  <a:pt x="683274" y="2699967"/>
                </a:cubicBezTo>
                <a:lnTo>
                  <a:pt x="549379" y="460486"/>
                </a:lnTo>
                <a:cubicBezTo>
                  <a:pt x="545515" y="396437"/>
                  <a:pt x="596311" y="342328"/>
                  <a:pt x="660636" y="342328"/>
                </a:cubicBezTo>
                <a:lnTo>
                  <a:pt x="678856" y="342328"/>
                </a:lnTo>
                <a:cubicBezTo>
                  <a:pt x="738211" y="342328"/>
                  <a:pt x="787076" y="388707"/>
                  <a:pt x="790113" y="448062"/>
                </a:cubicBezTo>
                <a:lnTo>
                  <a:pt x="906063" y="2687544"/>
                </a:lnTo>
                <a:cubicBezTo>
                  <a:pt x="909652" y="2751316"/>
                  <a:pt x="858854" y="2804874"/>
                  <a:pt x="794805" y="2804874"/>
                </a:cubicBezTo>
                <a:close/>
                <a:moveTo>
                  <a:pt x="1565042" y="2804874"/>
                </a:moveTo>
                <a:lnTo>
                  <a:pt x="1565042" y="2804874"/>
                </a:lnTo>
                <a:cubicBezTo>
                  <a:pt x="1504583" y="2804874"/>
                  <a:pt x="1455165" y="2756838"/>
                  <a:pt x="1453234" y="2696930"/>
                </a:cubicBezTo>
                <a:lnTo>
                  <a:pt x="1381731" y="457172"/>
                </a:lnTo>
                <a:cubicBezTo>
                  <a:pt x="1379798" y="394228"/>
                  <a:pt x="1430043" y="342328"/>
                  <a:pt x="1493263" y="342328"/>
                </a:cubicBezTo>
                <a:lnTo>
                  <a:pt x="1511484" y="342328"/>
                </a:lnTo>
                <a:cubicBezTo>
                  <a:pt x="1572220" y="342328"/>
                  <a:pt x="1621636" y="390640"/>
                  <a:pt x="1623016" y="451099"/>
                </a:cubicBezTo>
                <a:lnTo>
                  <a:pt x="1676574" y="2690581"/>
                </a:lnTo>
                <a:cubicBezTo>
                  <a:pt x="1677677" y="2753249"/>
                  <a:pt x="1627709" y="2804874"/>
                  <a:pt x="1565042" y="2804874"/>
                </a:cubicBezTo>
                <a:close/>
                <a:moveTo>
                  <a:pt x="2446534" y="2693617"/>
                </a:moveTo>
                <a:cubicBezTo>
                  <a:pt x="2446258" y="2755181"/>
                  <a:pt x="2396289" y="2804874"/>
                  <a:pt x="2335002" y="2804874"/>
                </a:cubicBezTo>
                <a:lnTo>
                  <a:pt x="2334450" y="2804874"/>
                </a:lnTo>
                <a:cubicBezTo>
                  <a:pt x="2273161" y="2804874"/>
                  <a:pt x="2223192" y="2755181"/>
                  <a:pt x="2223192" y="2693617"/>
                </a:cubicBezTo>
                <a:lnTo>
                  <a:pt x="2214083" y="454136"/>
                </a:lnTo>
                <a:cubicBezTo>
                  <a:pt x="2213807" y="392296"/>
                  <a:pt x="2263776" y="342328"/>
                  <a:pt x="2325615" y="342328"/>
                </a:cubicBezTo>
                <a:lnTo>
                  <a:pt x="2344111" y="342328"/>
                </a:lnTo>
                <a:cubicBezTo>
                  <a:pt x="2405676" y="342328"/>
                  <a:pt x="2455645" y="392296"/>
                  <a:pt x="2455368" y="454136"/>
                </a:cubicBezTo>
                <a:lnTo>
                  <a:pt x="2446534" y="26936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0B114E96-9646-4229-9329-8741C4658F78}"/>
              </a:ext>
            </a:extLst>
          </p:cNvPr>
          <p:cNvSpPr/>
          <p:nvPr/>
        </p:nvSpPr>
        <p:spPr>
          <a:xfrm>
            <a:off x="20887867" y="8429162"/>
            <a:ext cx="3566698" cy="518792"/>
          </a:xfrm>
          <a:custGeom>
            <a:avLst/>
            <a:gdLst>
              <a:gd name="connsiteX0" fmla="*/ 2977771 w 3036772"/>
              <a:gd name="connsiteY0" fmla="*/ 59985 h 441712"/>
              <a:gd name="connsiteX1" fmla="*/ 2977771 w 3036772"/>
              <a:gd name="connsiteY1" fmla="*/ 409214 h 441712"/>
              <a:gd name="connsiteX2" fmla="*/ 234738 w 3036772"/>
              <a:gd name="connsiteY2" fmla="*/ 409214 h 441712"/>
              <a:gd name="connsiteX3" fmla="*/ 111058 w 3036772"/>
              <a:gd name="connsiteY3" fmla="*/ 358142 h 441712"/>
              <a:gd name="connsiteX4" fmla="*/ 59985 w 3036772"/>
              <a:gd name="connsiteY4" fmla="*/ 234462 h 441712"/>
              <a:gd name="connsiteX5" fmla="*/ 234738 w 3036772"/>
              <a:gd name="connsiteY5" fmla="*/ 59985 h 441712"/>
              <a:gd name="connsiteX6" fmla="*/ 2977771 w 3036772"/>
              <a:gd name="connsiteY6" fmla="*/ 59985 h 441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6772" h="441712">
                <a:moveTo>
                  <a:pt x="2977771" y="59985"/>
                </a:moveTo>
                <a:lnTo>
                  <a:pt x="2977771" y="409214"/>
                </a:lnTo>
                <a:lnTo>
                  <a:pt x="234738" y="409214"/>
                </a:lnTo>
                <a:cubicBezTo>
                  <a:pt x="186426" y="409214"/>
                  <a:pt x="142806" y="389613"/>
                  <a:pt x="111058" y="358142"/>
                </a:cubicBezTo>
                <a:cubicBezTo>
                  <a:pt x="79587" y="326393"/>
                  <a:pt x="59985" y="282774"/>
                  <a:pt x="59985" y="234462"/>
                </a:cubicBezTo>
                <a:cubicBezTo>
                  <a:pt x="59985" y="138114"/>
                  <a:pt x="138114" y="59985"/>
                  <a:pt x="234738" y="59985"/>
                </a:cubicBezTo>
                <a:lnTo>
                  <a:pt x="2977771" y="5998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2759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1D69885E-A9C0-4672-BDEA-DB5BA254CB74}"/>
              </a:ext>
            </a:extLst>
          </p:cNvPr>
          <p:cNvSpPr/>
          <p:nvPr/>
        </p:nvSpPr>
        <p:spPr>
          <a:xfrm>
            <a:off x="17105546" y="6003808"/>
            <a:ext cx="1913048" cy="1815774"/>
          </a:xfrm>
          <a:custGeom>
            <a:avLst/>
            <a:gdLst>
              <a:gd name="connsiteX0" fmla="*/ 468569 w 1628814"/>
              <a:gd name="connsiteY0" fmla="*/ 200505 h 1545993"/>
              <a:gd name="connsiteX1" fmla="*/ 59985 w 1628814"/>
              <a:gd name="connsiteY1" fmla="*/ 772799 h 1545993"/>
              <a:gd name="connsiteX2" fmla="*/ 275872 w 1628814"/>
              <a:gd name="connsiteY2" fmla="*/ 1506041 h 1545993"/>
              <a:gd name="connsiteX3" fmla="*/ 534550 w 1628814"/>
              <a:gd name="connsiteY3" fmla="*/ 872460 h 1545993"/>
              <a:gd name="connsiteX4" fmla="*/ 1590518 w 1628814"/>
              <a:gd name="connsiteY4" fmla="*/ 459734 h 1545993"/>
              <a:gd name="connsiteX5" fmla="*/ 1318313 w 1628814"/>
              <a:gd name="connsiteY5" fmla="*/ 59985 h 1545993"/>
              <a:gd name="connsiteX6" fmla="*/ 468569 w 1628814"/>
              <a:gd name="connsiteY6" fmla="*/ 200505 h 154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8814" h="1545993">
                <a:moveTo>
                  <a:pt x="468569" y="200505"/>
                </a:moveTo>
                <a:lnTo>
                  <a:pt x="59985" y="772799"/>
                </a:lnTo>
                <a:lnTo>
                  <a:pt x="275872" y="1506041"/>
                </a:lnTo>
                <a:cubicBezTo>
                  <a:pt x="275872" y="1506041"/>
                  <a:pt x="720621" y="1426256"/>
                  <a:pt x="534550" y="872460"/>
                </a:cubicBezTo>
                <a:lnTo>
                  <a:pt x="1590518" y="459734"/>
                </a:lnTo>
                <a:lnTo>
                  <a:pt x="1318313" y="59985"/>
                </a:lnTo>
                <a:lnTo>
                  <a:pt x="468569" y="200505"/>
                </a:lnTo>
                <a:close/>
              </a:path>
            </a:pathLst>
          </a:custGeom>
          <a:solidFill>
            <a:srgbClr val="FEBB72"/>
          </a:solidFill>
          <a:ln w="2759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5B27168D-DCC0-443E-8DEA-C7C5A17FC0CC}"/>
              </a:ext>
            </a:extLst>
          </p:cNvPr>
          <p:cNvSpPr/>
          <p:nvPr/>
        </p:nvSpPr>
        <p:spPr>
          <a:xfrm>
            <a:off x="16622743" y="5914965"/>
            <a:ext cx="1913048" cy="1815774"/>
          </a:xfrm>
          <a:custGeom>
            <a:avLst/>
            <a:gdLst>
              <a:gd name="connsiteX0" fmla="*/ 468570 w 1628814"/>
              <a:gd name="connsiteY0" fmla="*/ 200505 h 1545993"/>
              <a:gd name="connsiteX1" fmla="*/ 59985 w 1628814"/>
              <a:gd name="connsiteY1" fmla="*/ 772798 h 1545993"/>
              <a:gd name="connsiteX2" fmla="*/ 275872 w 1628814"/>
              <a:gd name="connsiteY2" fmla="*/ 1506041 h 1545993"/>
              <a:gd name="connsiteX3" fmla="*/ 534550 w 1628814"/>
              <a:gd name="connsiteY3" fmla="*/ 872460 h 1545993"/>
              <a:gd name="connsiteX4" fmla="*/ 1590519 w 1628814"/>
              <a:gd name="connsiteY4" fmla="*/ 459735 h 1545993"/>
              <a:gd name="connsiteX5" fmla="*/ 1318314 w 1628814"/>
              <a:gd name="connsiteY5" fmla="*/ 59985 h 1545993"/>
              <a:gd name="connsiteX6" fmla="*/ 468570 w 1628814"/>
              <a:gd name="connsiteY6" fmla="*/ 200505 h 154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8814" h="1545993">
                <a:moveTo>
                  <a:pt x="468570" y="200505"/>
                </a:moveTo>
                <a:lnTo>
                  <a:pt x="59985" y="772798"/>
                </a:lnTo>
                <a:lnTo>
                  <a:pt x="275872" y="1506041"/>
                </a:lnTo>
                <a:cubicBezTo>
                  <a:pt x="275872" y="1506041"/>
                  <a:pt x="720622" y="1426257"/>
                  <a:pt x="534550" y="872460"/>
                </a:cubicBezTo>
                <a:lnTo>
                  <a:pt x="1590519" y="459735"/>
                </a:lnTo>
                <a:lnTo>
                  <a:pt x="1318314" y="59985"/>
                </a:lnTo>
                <a:lnTo>
                  <a:pt x="468570" y="200505"/>
                </a:lnTo>
                <a:close/>
              </a:path>
            </a:pathLst>
          </a:custGeom>
          <a:solidFill>
            <a:srgbClr val="FEBB72"/>
          </a:solidFill>
          <a:ln w="2759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0479F71F-E5C8-49FF-A7EE-4025C0D7C752}"/>
              </a:ext>
            </a:extLst>
          </p:cNvPr>
          <p:cNvSpPr/>
          <p:nvPr/>
        </p:nvSpPr>
        <p:spPr>
          <a:xfrm>
            <a:off x="16258941" y="5641625"/>
            <a:ext cx="1848198" cy="1783349"/>
          </a:xfrm>
          <a:custGeom>
            <a:avLst/>
            <a:gdLst>
              <a:gd name="connsiteX0" fmla="*/ 537035 w 1573600"/>
              <a:gd name="connsiteY0" fmla="*/ 157714 h 1518386"/>
              <a:gd name="connsiteX1" fmla="*/ 59985 w 1573600"/>
              <a:gd name="connsiteY1" fmla="*/ 665683 h 1518386"/>
              <a:gd name="connsiteX2" fmla="*/ 190567 w 1573600"/>
              <a:gd name="connsiteY2" fmla="*/ 1470704 h 1518386"/>
              <a:gd name="connsiteX3" fmla="*/ 469950 w 1573600"/>
              <a:gd name="connsiteY3" fmla="*/ 845957 h 1518386"/>
              <a:gd name="connsiteX4" fmla="*/ 1538894 w 1573600"/>
              <a:gd name="connsiteY4" fmla="*/ 468293 h 1518386"/>
              <a:gd name="connsiteX5" fmla="*/ 1280216 w 1573600"/>
              <a:gd name="connsiteY5" fmla="*/ 59985 h 1518386"/>
              <a:gd name="connsiteX6" fmla="*/ 537035 w 1573600"/>
              <a:gd name="connsiteY6" fmla="*/ 157714 h 151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3600" h="1518386">
                <a:moveTo>
                  <a:pt x="537035" y="157714"/>
                </a:moveTo>
                <a:lnTo>
                  <a:pt x="59985" y="665683"/>
                </a:lnTo>
                <a:lnTo>
                  <a:pt x="190567" y="1470704"/>
                </a:lnTo>
                <a:cubicBezTo>
                  <a:pt x="190567" y="1470704"/>
                  <a:pt x="637524" y="1405552"/>
                  <a:pt x="469950" y="845957"/>
                </a:cubicBezTo>
                <a:lnTo>
                  <a:pt x="1538894" y="468293"/>
                </a:lnTo>
                <a:lnTo>
                  <a:pt x="1280216" y="59985"/>
                </a:lnTo>
                <a:lnTo>
                  <a:pt x="537035" y="157714"/>
                </a:lnTo>
                <a:close/>
              </a:path>
            </a:pathLst>
          </a:custGeom>
          <a:solidFill>
            <a:srgbClr val="FEBB72"/>
          </a:solidFill>
          <a:ln w="2759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4F497396-5F4A-413D-9777-40868A6296F0}"/>
              </a:ext>
            </a:extLst>
          </p:cNvPr>
          <p:cNvSpPr/>
          <p:nvPr/>
        </p:nvSpPr>
        <p:spPr>
          <a:xfrm>
            <a:off x="15868447" y="4893916"/>
            <a:ext cx="8560077" cy="3145180"/>
          </a:xfrm>
          <a:custGeom>
            <a:avLst/>
            <a:gdLst>
              <a:gd name="connsiteX0" fmla="*/ 3495214 w 7288252"/>
              <a:gd name="connsiteY0" fmla="*/ 825528 h 2677880"/>
              <a:gd name="connsiteX1" fmla="*/ 1362295 w 7288252"/>
              <a:gd name="connsiteY1" fmla="*/ 59985 h 2677880"/>
              <a:gd name="connsiteX2" fmla="*/ 60072 w 7288252"/>
              <a:gd name="connsiteY2" fmla="*/ 124310 h 2677880"/>
              <a:gd name="connsiteX3" fmla="*/ 1103341 w 7288252"/>
              <a:gd name="connsiteY3" fmla="*/ 584519 h 2677880"/>
              <a:gd name="connsiteX4" fmla="*/ 1780817 w 7288252"/>
              <a:gd name="connsiteY4" fmla="*/ 1080341 h 2677880"/>
              <a:gd name="connsiteX5" fmla="*/ 645893 w 7288252"/>
              <a:gd name="connsiteY5" fmla="*/ 1526746 h 2677880"/>
              <a:gd name="connsiteX6" fmla="*/ 1916920 w 7288252"/>
              <a:gd name="connsiteY6" fmla="*/ 1644353 h 2677880"/>
              <a:gd name="connsiteX7" fmla="*/ 3729873 w 7288252"/>
              <a:gd name="connsiteY7" fmla="*/ 1920698 h 2677880"/>
              <a:gd name="connsiteX8" fmla="*/ 7250597 w 7288252"/>
              <a:gd name="connsiteY8" fmla="*/ 2642623 h 2677880"/>
              <a:gd name="connsiteX9" fmla="*/ 7250597 w 7288252"/>
              <a:gd name="connsiteY9" fmla="*/ 1032857 h 2677880"/>
              <a:gd name="connsiteX10" fmla="*/ 3495214 w 7288252"/>
              <a:gd name="connsiteY10" fmla="*/ 825528 h 2677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88252" h="2677880">
                <a:moveTo>
                  <a:pt x="3495214" y="825528"/>
                </a:moveTo>
                <a:lnTo>
                  <a:pt x="1362295" y="59985"/>
                </a:lnTo>
                <a:lnTo>
                  <a:pt x="60072" y="124310"/>
                </a:lnTo>
                <a:cubicBezTo>
                  <a:pt x="60072" y="124310"/>
                  <a:pt x="29704" y="708474"/>
                  <a:pt x="1103341" y="584519"/>
                </a:cubicBezTo>
                <a:lnTo>
                  <a:pt x="1780817" y="1080341"/>
                </a:lnTo>
                <a:cubicBezTo>
                  <a:pt x="1780817" y="1080341"/>
                  <a:pt x="732303" y="1232732"/>
                  <a:pt x="645893" y="1526746"/>
                </a:cubicBezTo>
                <a:cubicBezTo>
                  <a:pt x="523042" y="1944717"/>
                  <a:pt x="1916920" y="1644353"/>
                  <a:pt x="1916920" y="1644353"/>
                </a:cubicBezTo>
                <a:cubicBezTo>
                  <a:pt x="1916920" y="1644353"/>
                  <a:pt x="2879025" y="2163641"/>
                  <a:pt x="3729873" y="1920698"/>
                </a:cubicBezTo>
                <a:lnTo>
                  <a:pt x="7250597" y="2642623"/>
                </a:lnTo>
                <a:lnTo>
                  <a:pt x="7250597" y="1032857"/>
                </a:lnTo>
                <a:lnTo>
                  <a:pt x="3495214" y="825528"/>
                </a:lnTo>
                <a:close/>
              </a:path>
            </a:pathLst>
          </a:custGeom>
          <a:solidFill>
            <a:srgbClr val="FECE9A"/>
          </a:solidFill>
          <a:ln w="2759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72D8FF5E-FFE6-4962-BFD0-97DDAAA12B21}"/>
              </a:ext>
            </a:extLst>
          </p:cNvPr>
          <p:cNvSpPr/>
          <p:nvPr/>
        </p:nvSpPr>
        <p:spPr>
          <a:xfrm>
            <a:off x="22874708" y="5379826"/>
            <a:ext cx="1686076" cy="3728820"/>
          </a:xfrm>
          <a:custGeom>
            <a:avLst/>
            <a:gdLst>
              <a:gd name="connsiteX0" fmla="*/ 1079903 w 1435564"/>
              <a:gd name="connsiteY0" fmla="*/ 2830740 h 3174807"/>
              <a:gd name="connsiteX1" fmla="*/ 359912 w 1435564"/>
              <a:gd name="connsiteY1" fmla="*/ 359912 h 317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5564" h="3174807">
                <a:moveTo>
                  <a:pt x="1079903" y="2830740"/>
                </a:moveTo>
                <a:lnTo>
                  <a:pt x="359912" y="359912"/>
                </a:lnTo>
              </a:path>
            </a:pathLst>
          </a:custGeom>
          <a:ln w="165569" cap="rnd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C2FF2FE-2697-448A-BE5E-A511C570CA4B}"/>
              </a:ext>
            </a:extLst>
          </p:cNvPr>
          <p:cNvGrpSpPr/>
          <p:nvPr/>
        </p:nvGrpSpPr>
        <p:grpSpPr>
          <a:xfrm>
            <a:off x="1509071" y="1129026"/>
            <a:ext cx="10935329" cy="10346906"/>
            <a:chOff x="8519471" y="306066"/>
            <a:chExt cx="10935329" cy="10346906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76C7ED1-D08A-43E6-BE19-B70B9E4EB789}"/>
                </a:ext>
              </a:extLst>
            </p:cNvPr>
            <p:cNvGrpSpPr/>
            <p:nvPr/>
          </p:nvGrpSpPr>
          <p:grpSpPr>
            <a:xfrm>
              <a:off x="8519471" y="2375146"/>
              <a:ext cx="9424219" cy="8277826"/>
              <a:chOff x="11870055" y="2375146"/>
              <a:chExt cx="9424219" cy="8277826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5F818724-735A-4BDC-B919-6E9AC6A407D8}"/>
                  </a:ext>
                </a:extLst>
              </p:cNvPr>
              <p:cNvGrpSpPr/>
              <p:nvPr/>
            </p:nvGrpSpPr>
            <p:grpSpPr>
              <a:xfrm>
                <a:off x="14293640" y="2375146"/>
                <a:ext cx="5432290" cy="3720088"/>
                <a:chOff x="12767211" y="4269644"/>
                <a:chExt cx="5432290" cy="3720088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1E71401C-A12F-4A39-A118-AB98621A30D7}"/>
                    </a:ext>
                  </a:extLst>
                </p:cNvPr>
                <p:cNvSpPr/>
                <p:nvPr/>
              </p:nvSpPr>
              <p:spPr>
                <a:xfrm>
                  <a:off x="12767211" y="4269644"/>
                  <a:ext cx="348044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3A3A3A"/>
                      </a:solidFill>
                      <a:effectLst/>
                      <a:uLnTx/>
                      <a:uFillTx/>
                      <a:latin typeface="Montserrat" panose="00000500000000000000" pitchFamily="2" charset="0"/>
                      <a:ea typeface="+mn-ea"/>
                      <a:cs typeface="+mn-cs"/>
                    </a:rPr>
                    <a:t>Cras consectetur </a:t>
                  </a: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7A554824-A0D8-47B2-BFC6-724C0034E71D}"/>
                    </a:ext>
                  </a:extLst>
                </p:cNvPr>
                <p:cNvSpPr/>
                <p:nvPr/>
              </p:nvSpPr>
              <p:spPr>
                <a:xfrm>
                  <a:off x="12767211" y="4831560"/>
                  <a:ext cx="5432290" cy="3158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3A3A3A"/>
                      </a:solidFill>
                      <a:effectLst/>
                      <a:uLnTx/>
                      <a:uFillTx/>
                      <a:latin typeface="Montserrat Light" panose="00000400000000000000" pitchFamily="2" charset="0"/>
                      <a:ea typeface="+mn-ea"/>
                      <a:cs typeface="+mn-cs"/>
                    </a:rPr>
                    <a:t>Lorem ipsum 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3A3A3A"/>
                      </a:solidFill>
                      <a:effectLst/>
                      <a:uLnTx/>
                      <a:uFillTx/>
                      <a:latin typeface="Montserrat Light" panose="00000400000000000000" pitchFamily="2" charset="0"/>
                      <a:ea typeface="+mn-ea"/>
                      <a:cs typeface="+mn-cs"/>
                    </a:rPr>
                    <a:t>Cras consectetur 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E76F51"/>
                      </a:solidFill>
                      <a:effectLst/>
                      <a:uLnTx/>
                      <a:uFillTx/>
                      <a:latin typeface="Montserrat" panose="00000500000000000000" pitchFamily="2" charset="0"/>
                      <a:ea typeface="+mn-ea"/>
                      <a:cs typeface="+mn-cs"/>
                    </a:rPr>
                    <a:t>+</a:t>
                  </a:r>
                  <a:r>
                    <a:rPr kumimoji="0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E82A08"/>
                      </a:solidFill>
                      <a:effectLst/>
                      <a:uLnTx/>
                      <a:uFillTx/>
                      <a:latin typeface="Montserrat" panose="00000500000000000000" pitchFamily="2" charset="0"/>
                      <a:ea typeface="+mn-ea"/>
                      <a:cs typeface="+mn-cs"/>
                    </a:rPr>
                    <a:t> </a:t>
                  </a:r>
                  <a:r>
                    <a:rPr kumimoji="0" lang="en-US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3A3A3A"/>
                      </a:solidFill>
                      <a:effectLst/>
                      <a:uLnTx/>
                      <a:uFillTx/>
                      <a:latin typeface="Montserrat Light" panose="00000400000000000000" pitchFamily="2" charset="0"/>
                      <a:ea typeface="+mn-ea"/>
                      <a:cs typeface="+mn-cs"/>
                    </a:rPr>
                    <a:t>ad ipiscing elit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E76F51"/>
                      </a:solidFill>
                      <a:effectLst/>
                      <a:uLnTx/>
                      <a:uFillTx/>
                      <a:latin typeface="Montserrat" panose="00000500000000000000" pitchFamily="2" charset="0"/>
                      <a:ea typeface="+mn-ea"/>
                      <a:cs typeface="+mn-cs"/>
                    </a:rPr>
                    <a:t>+</a:t>
                  </a:r>
                  <a:r>
                    <a:rPr kumimoji="0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3A3A3A"/>
                      </a:solidFill>
                      <a:effectLst/>
                      <a:uLnTx/>
                      <a:uFillTx/>
                      <a:latin typeface="Montserrat" panose="00000500000000000000" pitchFamily="2" charset="0"/>
                      <a:ea typeface="+mn-ea"/>
                      <a:cs typeface="+mn-cs"/>
                    </a:rPr>
                    <a:t> </a:t>
                  </a:r>
                  <a:r>
                    <a:rPr kumimoji="0" lang="en-US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3A3A3A"/>
                      </a:solidFill>
                      <a:effectLst/>
                      <a:uLnTx/>
                      <a:uFillTx/>
                      <a:latin typeface="Montserrat Light" panose="00000400000000000000" pitchFamily="2" charset="0"/>
                      <a:ea typeface="+mn-ea"/>
                      <a:cs typeface="+mn-cs"/>
                    </a:rPr>
                    <a:t>ad ipiscing elit call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E76F51"/>
                      </a:solidFill>
                      <a:effectLst/>
                      <a:uLnTx/>
                      <a:uFillTx/>
                      <a:latin typeface="Montserrat" panose="00000500000000000000" pitchFamily="2" charset="0"/>
                      <a:ea typeface="+mn-ea"/>
                      <a:cs typeface="+mn-cs"/>
                    </a:rPr>
                    <a:t>+</a:t>
                  </a:r>
                  <a:r>
                    <a:rPr kumimoji="0" lang="en-US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3A3A3A"/>
                      </a:solidFill>
                      <a:effectLst/>
                      <a:uLnTx/>
                      <a:uFillTx/>
                      <a:latin typeface="Montserrat Light" panose="00000400000000000000" pitchFamily="2" charset="0"/>
                      <a:ea typeface="+mn-ea"/>
                      <a:cs typeface="+mn-cs"/>
                    </a:rPr>
                    <a:t> ad ipiscing elit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E76F51"/>
                      </a:solidFill>
                      <a:effectLst/>
                      <a:uLnTx/>
                      <a:uFillTx/>
                      <a:latin typeface="Montserrat" panose="00000500000000000000" pitchFamily="2" charset="0"/>
                      <a:ea typeface="+mn-ea"/>
                      <a:cs typeface="+mn-cs"/>
                    </a:rPr>
                    <a:t>Cras consectetur </a:t>
                  </a:r>
                </a:p>
              </p:txBody>
            </p:sp>
          </p:grp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1E87B9D-43A6-49BA-81E7-C4CD8759F2DF}"/>
                  </a:ext>
                </a:extLst>
              </p:cNvPr>
              <p:cNvSpPr/>
              <p:nvPr/>
            </p:nvSpPr>
            <p:spPr>
              <a:xfrm>
                <a:off x="14293640" y="6692111"/>
                <a:ext cx="5880136" cy="607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A3A3A"/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Consectetur ad:</a:t>
                </a:r>
                <a:r>
                  <a:rPr kumimoji="0" lang="en-US" sz="3000" b="1" i="0" u="none" strike="noStrike" kern="1200" cap="none" spc="0" normalizeH="0" baseline="0" noProof="0">
                    <a:ln>
                      <a:noFill/>
                    </a:ln>
                    <a:solidFill>
                      <a:srgbClr val="3A3A3A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3A3A3A"/>
                    </a:solidFill>
                    <a:effectLst/>
                    <a:uLnTx/>
                    <a:uFillTx/>
                    <a:latin typeface="Montserrat Light" panose="00000400000000000000" pitchFamily="2" charset="0"/>
                    <a:ea typeface="+mn-ea"/>
                    <a:cs typeface="+mn-cs"/>
                  </a:rPr>
                  <a:t>June-oct (TBD)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F3679DB-83CC-4AE4-92F7-55322AA01D91}"/>
                  </a:ext>
                </a:extLst>
              </p:cNvPr>
              <p:cNvSpPr/>
              <p:nvPr/>
            </p:nvSpPr>
            <p:spPr>
              <a:xfrm>
                <a:off x="14293640" y="7874850"/>
                <a:ext cx="7000634" cy="568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A3A3A"/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Consectetur ad: </a:t>
                </a:r>
                <a:r>
                  <a: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3A3A3A"/>
                    </a:solidFill>
                    <a:effectLst/>
                    <a:uLnTx/>
                    <a:uFillTx/>
                    <a:latin typeface="Montserrat Light" panose="00000400000000000000" pitchFamily="2" charset="0"/>
                    <a:ea typeface="+mn-ea"/>
                    <a:cs typeface="+mn-cs"/>
                  </a:rPr>
                  <a:t>$60,000 USD GROSS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796D655-67CD-47E4-83EA-CAFD7F5181DA}"/>
                  </a:ext>
                </a:extLst>
              </p:cNvPr>
              <p:cNvSpPr/>
              <p:nvPr/>
            </p:nvSpPr>
            <p:spPr>
              <a:xfrm>
                <a:off x="14293641" y="9049969"/>
                <a:ext cx="6596558" cy="1603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A3A3A"/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Cras consectetur: </a:t>
                </a:r>
                <a:r>
                  <a: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3A3A3A"/>
                    </a:solidFill>
                    <a:effectLst/>
                    <a:uLnTx/>
                    <a:uFillTx/>
                    <a:latin typeface="Montserrat Light" panose="00000400000000000000" pitchFamily="2" charset="0"/>
                    <a:ea typeface="+mn-ea"/>
                    <a:cs typeface="+mn-cs"/>
                  </a:rPr>
                  <a:t>Lorem ipsum dolor sit amet, consectetur ad ipiscing elit. Cras consectetur.</a:t>
                </a:r>
              </a:p>
            </p:txBody>
          </p:sp>
          <p:sp>
            <p:nvSpPr>
              <p:cNvPr id="63" name="Google Shape;242;p24">
                <a:extLst>
                  <a:ext uri="{FF2B5EF4-FFF2-40B4-BE49-F238E27FC236}">
                    <a16:creationId xmlns:a16="http://schemas.microsoft.com/office/drawing/2014/main" id="{F81B9369-F8DC-40C0-8944-96C2AAD83530}"/>
                  </a:ext>
                </a:extLst>
              </p:cNvPr>
              <p:cNvSpPr/>
              <p:nvPr/>
            </p:nvSpPr>
            <p:spPr>
              <a:xfrm>
                <a:off x="11870055" y="2522276"/>
                <a:ext cx="1365034" cy="7955280"/>
              </a:xfrm>
              <a:prstGeom prst="roundRect">
                <a:avLst>
                  <a:gd name="adj" fmla="val 50000"/>
                </a:avLst>
              </a:prstGeom>
              <a:noFill/>
              <a:ln w="571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A0B4036E-B550-4497-AAC9-472562CC9B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109586" y="6038365"/>
                <a:ext cx="868680" cy="868680"/>
              </a:xfrm>
              <a:prstGeom prst="rect">
                <a:avLst/>
              </a:prstGeom>
            </p:spPr>
          </p:pic>
          <p:pic>
            <p:nvPicPr>
              <p:cNvPr id="65" name="Graphic 64">
                <a:extLst>
                  <a:ext uri="{FF2B5EF4-FFF2-40B4-BE49-F238E27FC236}">
                    <a16:creationId xmlns:a16="http://schemas.microsoft.com/office/drawing/2014/main" id="{C196E81B-E093-4FCC-8064-2BF17AAFFB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105270" y="7602864"/>
                <a:ext cx="868680" cy="868680"/>
              </a:xfrm>
              <a:prstGeom prst="rect">
                <a:avLst/>
              </a:prstGeom>
            </p:spPr>
          </p:pic>
          <p:pic>
            <p:nvPicPr>
              <p:cNvPr id="66" name="Graphic 65">
                <a:extLst>
                  <a:ext uri="{FF2B5EF4-FFF2-40B4-BE49-F238E27FC236}">
                    <a16:creationId xmlns:a16="http://schemas.microsoft.com/office/drawing/2014/main" id="{07653A58-E9AA-488E-B1AD-BFE46F637E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2096917" y="9218545"/>
                <a:ext cx="868680" cy="868680"/>
              </a:xfrm>
              <a:prstGeom prst="rect">
                <a:avLst/>
              </a:prstGeom>
            </p:spPr>
          </p:pic>
          <p:pic>
            <p:nvPicPr>
              <p:cNvPr id="67" name="Graphic 66">
                <a:extLst>
                  <a:ext uri="{FF2B5EF4-FFF2-40B4-BE49-F238E27FC236}">
                    <a16:creationId xmlns:a16="http://schemas.microsoft.com/office/drawing/2014/main" id="{2E678C09-73F8-4484-8958-C1AC697A09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2097282" y="4466382"/>
                <a:ext cx="868680" cy="868680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84C4899A-9B96-4271-8701-1F0567AA93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2094542" y="2909834"/>
                <a:ext cx="868680" cy="868680"/>
              </a:xfrm>
              <a:prstGeom prst="rect">
                <a:avLst/>
              </a:prstGeom>
            </p:spPr>
          </p:pic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891A5A6-A0F6-4F7F-B5F8-61BDB90A39DC}"/>
                </a:ext>
              </a:extLst>
            </p:cNvPr>
            <p:cNvSpPr/>
            <p:nvPr/>
          </p:nvSpPr>
          <p:spPr>
            <a:xfrm>
              <a:off x="8519471" y="306066"/>
              <a:ext cx="10935329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>
                  <a:ln>
                    <a:noFill/>
                  </a:ln>
                  <a:solidFill>
                    <a:srgbClr val="25292F"/>
                  </a:solidFill>
                  <a:effectLst/>
                  <a:uLnTx/>
                  <a:uFillTx/>
                  <a:latin typeface="Montserrat SemiBold" panose="00000700000000000000" pitchFamily="2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Online Shopping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7925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31;p48">
            <a:extLst>
              <a:ext uri="{FF2B5EF4-FFF2-40B4-BE49-F238E27FC236}">
                <a16:creationId xmlns:a16="http://schemas.microsoft.com/office/drawing/2014/main" id="{8E6430E7-DD1F-4119-B470-DC0ACF3D40AC}"/>
              </a:ext>
            </a:extLst>
          </p:cNvPr>
          <p:cNvGrpSpPr/>
          <p:nvPr/>
        </p:nvGrpSpPr>
        <p:grpSpPr>
          <a:xfrm>
            <a:off x="2342347" y="2193592"/>
            <a:ext cx="6348995" cy="10777886"/>
            <a:chOff x="9057042" y="-1496480"/>
            <a:chExt cx="1724127" cy="2926832"/>
          </a:xfrm>
        </p:grpSpPr>
        <p:sp>
          <p:nvSpPr>
            <p:cNvPr id="142" name="Google Shape;1432;p48">
              <a:extLst>
                <a:ext uri="{FF2B5EF4-FFF2-40B4-BE49-F238E27FC236}">
                  <a16:creationId xmlns:a16="http://schemas.microsoft.com/office/drawing/2014/main" id="{8B77A36C-8157-4304-A76A-055BC79498E8}"/>
                </a:ext>
              </a:extLst>
            </p:cNvPr>
            <p:cNvSpPr/>
            <p:nvPr/>
          </p:nvSpPr>
          <p:spPr>
            <a:xfrm>
              <a:off x="10243002" y="-44533"/>
              <a:ext cx="195827" cy="176904"/>
            </a:xfrm>
            <a:custGeom>
              <a:avLst/>
              <a:gdLst/>
              <a:ahLst/>
              <a:cxnLst/>
              <a:rect l="l" t="t" r="r" b="b"/>
              <a:pathLst>
                <a:path w="9169" h="8283" extrusionOk="0">
                  <a:moveTo>
                    <a:pt x="6525" y="1"/>
                  </a:moveTo>
                  <a:lnTo>
                    <a:pt x="922" y="2088"/>
                  </a:lnTo>
                  <a:lnTo>
                    <a:pt x="1922" y="4428"/>
                  </a:lnTo>
                  <a:lnTo>
                    <a:pt x="1362" y="3996"/>
                  </a:lnTo>
                  <a:cubicBezTo>
                    <a:pt x="1238" y="3898"/>
                    <a:pt x="1086" y="3846"/>
                    <a:pt x="929" y="3846"/>
                  </a:cubicBezTo>
                  <a:cubicBezTo>
                    <a:pt x="917" y="3846"/>
                    <a:pt x="905" y="3846"/>
                    <a:pt x="892" y="3847"/>
                  </a:cubicBezTo>
                  <a:cubicBezTo>
                    <a:pt x="323" y="3881"/>
                    <a:pt x="0" y="4446"/>
                    <a:pt x="253" y="4970"/>
                  </a:cubicBezTo>
                  <a:lnTo>
                    <a:pt x="981" y="6484"/>
                  </a:lnTo>
                  <a:cubicBezTo>
                    <a:pt x="1326" y="7202"/>
                    <a:pt x="2019" y="7727"/>
                    <a:pt x="2808" y="7867"/>
                  </a:cubicBezTo>
                  <a:lnTo>
                    <a:pt x="4927" y="8242"/>
                  </a:lnTo>
                  <a:cubicBezTo>
                    <a:pt x="5081" y="8269"/>
                    <a:pt x="5234" y="8283"/>
                    <a:pt x="5384" y="8283"/>
                  </a:cubicBezTo>
                  <a:cubicBezTo>
                    <a:pt x="6140" y="8283"/>
                    <a:pt x="6834" y="7948"/>
                    <a:pt x="7256" y="7358"/>
                  </a:cubicBezTo>
                  <a:lnTo>
                    <a:pt x="8710" y="5326"/>
                  </a:lnTo>
                  <a:cubicBezTo>
                    <a:pt x="9099" y="4784"/>
                    <a:pt x="9168" y="4065"/>
                    <a:pt x="8895" y="3406"/>
                  </a:cubicBezTo>
                  <a:lnTo>
                    <a:pt x="6525" y="1"/>
                  </a:ln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" name="Google Shape;1433;p48">
              <a:extLst>
                <a:ext uri="{FF2B5EF4-FFF2-40B4-BE49-F238E27FC236}">
                  <a16:creationId xmlns:a16="http://schemas.microsoft.com/office/drawing/2014/main" id="{647FF716-7FAB-4E01-A9D4-CFCF9BFD4189}"/>
                </a:ext>
              </a:extLst>
            </p:cNvPr>
            <p:cNvSpPr/>
            <p:nvPr/>
          </p:nvSpPr>
          <p:spPr>
            <a:xfrm>
              <a:off x="10053348" y="243195"/>
              <a:ext cx="524263" cy="600936"/>
            </a:xfrm>
            <a:custGeom>
              <a:avLst/>
              <a:gdLst/>
              <a:ahLst/>
              <a:cxnLst/>
              <a:rect l="l" t="t" r="r" b="b"/>
              <a:pathLst>
                <a:path w="24547" h="28137" extrusionOk="0">
                  <a:moveTo>
                    <a:pt x="2434" y="0"/>
                  </a:moveTo>
                  <a:lnTo>
                    <a:pt x="1" y="27595"/>
                  </a:lnTo>
                  <a:lnTo>
                    <a:pt x="24547" y="28137"/>
                  </a:lnTo>
                  <a:lnTo>
                    <a:pt x="23840" y="1200"/>
                  </a:lnTo>
                  <a:lnTo>
                    <a:pt x="2434" y="0"/>
                  </a:ln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" name="Google Shape;1434;p48">
              <a:extLst>
                <a:ext uri="{FF2B5EF4-FFF2-40B4-BE49-F238E27FC236}">
                  <a16:creationId xmlns:a16="http://schemas.microsoft.com/office/drawing/2014/main" id="{5E9E5632-3966-4AAD-9FDF-5DA23BA29D4E}"/>
                </a:ext>
              </a:extLst>
            </p:cNvPr>
            <p:cNvSpPr/>
            <p:nvPr/>
          </p:nvSpPr>
          <p:spPr>
            <a:xfrm>
              <a:off x="9948482" y="234994"/>
              <a:ext cx="156871" cy="597561"/>
            </a:xfrm>
            <a:custGeom>
              <a:avLst/>
              <a:gdLst/>
              <a:ahLst/>
              <a:cxnLst/>
              <a:rect l="l" t="t" r="r" b="b"/>
              <a:pathLst>
                <a:path w="7345" h="27979" extrusionOk="0">
                  <a:moveTo>
                    <a:pt x="2818" y="0"/>
                  </a:moveTo>
                  <a:lnTo>
                    <a:pt x="1" y="27671"/>
                  </a:lnTo>
                  <a:lnTo>
                    <a:pt x="4911" y="27979"/>
                  </a:lnTo>
                  <a:lnTo>
                    <a:pt x="7344" y="384"/>
                  </a:lnTo>
                  <a:lnTo>
                    <a:pt x="2818" y="0"/>
                  </a:ln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1435;p48">
              <a:extLst>
                <a:ext uri="{FF2B5EF4-FFF2-40B4-BE49-F238E27FC236}">
                  <a16:creationId xmlns:a16="http://schemas.microsoft.com/office/drawing/2014/main" id="{37E28545-722A-4396-ACE0-6E6964888DD0}"/>
                </a:ext>
              </a:extLst>
            </p:cNvPr>
            <p:cNvSpPr/>
            <p:nvPr/>
          </p:nvSpPr>
          <p:spPr>
            <a:xfrm>
              <a:off x="10204858" y="22807"/>
              <a:ext cx="205886" cy="308445"/>
            </a:xfrm>
            <a:custGeom>
              <a:avLst/>
              <a:gdLst/>
              <a:ahLst/>
              <a:cxnLst/>
              <a:rect l="l" t="t" r="r" b="b"/>
              <a:pathLst>
                <a:path w="9640" h="14442" extrusionOk="0">
                  <a:moveTo>
                    <a:pt x="4377" y="0"/>
                  </a:moveTo>
                  <a:cubicBezTo>
                    <a:pt x="2558" y="0"/>
                    <a:pt x="1004" y="1392"/>
                    <a:pt x="845" y="3244"/>
                  </a:cubicBezTo>
                  <a:lnTo>
                    <a:pt x="9" y="13599"/>
                  </a:lnTo>
                  <a:cubicBezTo>
                    <a:pt x="0" y="13721"/>
                    <a:pt x="90" y="13828"/>
                    <a:pt x="210" y="13837"/>
                  </a:cubicBezTo>
                  <a:cubicBezTo>
                    <a:pt x="217" y="13837"/>
                    <a:pt x="223" y="13837"/>
                    <a:pt x="229" y="13837"/>
                  </a:cubicBezTo>
                  <a:cubicBezTo>
                    <a:pt x="343" y="13837"/>
                    <a:pt x="439" y="13751"/>
                    <a:pt x="447" y="13635"/>
                  </a:cubicBezTo>
                  <a:lnTo>
                    <a:pt x="1284" y="3280"/>
                  </a:lnTo>
                  <a:cubicBezTo>
                    <a:pt x="1424" y="1659"/>
                    <a:pt x="2784" y="441"/>
                    <a:pt x="4376" y="441"/>
                  </a:cubicBezTo>
                  <a:cubicBezTo>
                    <a:pt x="4481" y="441"/>
                    <a:pt x="4586" y="446"/>
                    <a:pt x="4693" y="457"/>
                  </a:cubicBezTo>
                  <a:lnTo>
                    <a:pt x="6848" y="674"/>
                  </a:lnTo>
                  <a:cubicBezTo>
                    <a:pt x="8075" y="797"/>
                    <a:pt x="9013" y="1824"/>
                    <a:pt x="9024" y="3057"/>
                  </a:cubicBezTo>
                  <a:lnTo>
                    <a:pt x="9198" y="14225"/>
                  </a:lnTo>
                  <a:cubicBezTo>
                    <a:pt x="9199" y="14346"/>
                    <a:pt x="9297" y="14442"/>
                    <a:pt x="9417" y="14442"/>
                  </a:cubicBezTo>
                  <a:lnTo>
                    <a:pt x="9420" y="14442"/>
                  </a:lnTo>
                  <a:cubicBezTo>
                    <a:pt x="9541" y="14440"/>
                    <a:pt x="9639" y="14339"/>
                    <a:pt x="9638" y="14218"/>
                  </a:cubicBezTo>
                  <a:lnTo>
                    <a:pt x="9463" y="3051"/>
                  </a:lnTo>
                  <a:cubicBezTo>
                    <a:pt x="9450" y="1595"/>
                    <a:pt x="8342" y="382"/>
                    <a:pt x="6893" y="236"/>
                  </a:cubicBezTo>
                  <a:lnTo>
                    <a:pt x="4738" y="18"/>
                  </a:lnTo>
                  <a:cubicBezTo>
                    <a:pt x="4617" y="6"/>
                    <a:pt x="4497" y="0"/>
                    <a:pt x="4377" y="0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1436;p48">
              <a:extLst>
                <a:ext uri="{FF2B5EF4-FFF2-40B4-BE49-F238E27FC236}">
                  <a16:creationId xmlns:a16="http://schemas.microsoft.com/office/drawing/2014/main" id="{3CDDB475-5773-40D5-A135-E71AF32D82F6}"/>
                </a:ext>
              </a:extLst>
            </p:cNvPr>
            <p:cNvSpPr/>
            <p:nvPr/>
          </p:nvSpPr>
          <p:spPr>
            <a:xfrm>
              <a:off x="10006318" y="725597"/>
              <a:ext cx="53757" cy="107471"/>
            </a:xfrm>
            <a:custGeom>
              <a:avLst/>
              <a:gdLst/>
              <a:ahLst/>
              <a:cxnLst/>
              <a:rect l="l" t="t" r="r" b="b"/>
              <a:pathLst>
                <a:path w="2517" h="5032" extrusionOk="0">
                  <a:moveTo>
                    <a:pt x="251" y="0"/>
                  </a:moveTo>
                  <a:cubicBezTo>
                    <a:pt x="222" y="0"/>
                    <a:pt x="193" y="6"/>
                    <a:pt x="164" y="18"/>
                  </a:cubicBezTo>
                  <a:cubicBezTo>
                    <a:pt x="52" y="67"/>
                    <a:pt x="1" y="200"/>
                    <a:pt x="52" y="312"/>
                  </a:cubicBezTo>
                  <a:lnTo>
                    <a:pt x="2050" y="4900"/>
                  </a:lnTo>
                  <a:cubicBezTo>
                    <a:pt x="2084" y="4981"/>
                    <a:pt x="2163" y="5032"/>
                    <a:pt x="2252" y="5032"/>
                  </a:cubicBezTo>
                  <a:lnTo>
                    <a:pt x="2252" y="5032"/>
                  </a:lnTo>
                  <a:cubicBezTo>
                    <a:pt x="2410" y="5031"/>
                    <a:pt x="2517" y="4869"/>
                    <a:pt x="2454" y="4724"/>
                  </a:cubicBezTo>
                  <a:lnTo>
                    <a:pt x="456" y="137"/>
                  </a:lnTo>
                  <a:cubicBezTo>
                    <a:pt x="421" y="51"/>
                    <a:pt x="338" y="0"/>
                    <a:pt x="251" y="0"/>
                  </a:cubicBezTo>
                  <a:close/>
                  <a:moveTo>
                    <a:pt x="2252" y="5032"/>
                  </a:moveTo>
                  <a:lnTo>
                    <a:pt x="2252" y="5032"/>
                  </a:lnTo>
                  <a:cubicBezTo>
                    <a:pt x="2252" y="5032"/>
                    <a:pt x="2251" y="5032"/>
                    <a:pt x="2251" y="5032"/>
                  </a:cubicBezTo>
                  <a:lnTo>
                    <a:pt x="2253" y="5032"/>
                  </a:lnTo>
                  <a:cubicBezTo>
                    <a:pt x="2252" y="5032"/>
                    <a:pt x="2252" y="5032"/>
                    <a:pt x="2252" y="5032"/>
                  </a:cubicBez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" name="Google Shape;1437;p48">
              <a:extLst>
                <a:ext uri="{FF2B5EF4-FFF2-40B4-BE49-F238E27FC236}">
                  <a16:creationId xmlns:a16="http://schemas.microsoft.com/office/drawing/2014/main" id="{6180A33F-D0B1-48A8-A655-739A86D95CD9}"/>
                </a:ext>
              </a:extLst>
            </p:cNvPr>
            <p:cNvSpPr/>
            <p:nvPr/>
          </p:nvSpPr>
          <p:spPr>
            <a:xfrm>
              <a:off x="9947756" y="241038"/>
              <a:ext cx="111678" cy="584726"/>
            </a:xfrm>
            <a:custGeom>
              <a:avLst/>
              <a:gdLst/>
              <a:ahLst/>
              <a:cxnLst/>
              <a:rect l="l" t="t" r="r" b="b"/>
              <a:pathLst>
                <a:path w="5229" h="27378" extrusionOk="0">
                  <a:moveTo>
                    <a:pt x="5003" y="0"/>
                  </a:moveTo>
                  <a:cubicBezTo>
                    <a:pt x="4897" y="0"/>
                    <a:pt x="4790" y="85"/>
                    <a:pt x="4780" y="200"/>
                  </a:cubicBezTo>
                  <a:lnTo>
                    <a:pt x="2782" y="22838"/>
                  </a:lnTo>
                  <a:lnTo>
                    <a:pt x="65" y="27038"/>
                  </a:lnTo>
                  <a:cubicBezTo>
                    <a:pt x="0" y="27140"/>
                    <a:pt x="29" y="27275"/>
                    <a:pt x="131" y="27342"/>
                  </a:cubicBezTo>
                  <a:cubicBezTo>
                    <a:pt x="167" y="27366"/>
                    <a:pt x="207" y="27378"/>
                    <a:pt x="249" y="27378"/>
                  </a:cubicBezTo>
                  <a:cubicBezTo>
                    <a:pt x="324" y="27378"/>
                    <a:pt x="395" y="27340"/>
                    <a:pt x="435" y="27277"/>
                  </a:cubicBezTo>
                  <a:lnTo>
                    <a:pt x="3211" y="22985"/>
                  </a:lnTo>
                  <a:lnTo>
                    <a:pt x="5218" y="239"/>
                  </a:lnTo>
                  <a:cubicBezTo>
                    <a:pt x="5229" y="118"/>
                    <a:pt x="5140" y="11"/>
                    <a:pt x="5019" y="1"/>
                  </a:cubicBezTo>
                  <a:cubicBezTo>
                    <a:pt x="5013" y="0"/>
                    <a:pt x="5008" y="0"/>
                    <a:pt x="5003" y="0"/>
                  </a:cubicBez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1438;p48">
              <a:extLst>
                <a:ext uri="{FF2B5EF4-FFF2-40B4-BE49-F238E27FC236}">
                  <a16:creationId xmlns:a16="http://schemas.microsoft.com/office/drawing/2014/main" id="{7A1E4841-F1F9-41ED-8B77-F16F30C3D400}"/>
                </a:ext>
              </a:extLst>
            </p:cNvPr>
            <p:cNvSpPr/>
            <p:nvPr/>
          </p:nvSpPr>
          <p:spPr>
            <a:xfrm>
              <a:off x="10201483" y="407989"/>
              <a:ext cx="221691" cy="105784"/>
            </a:xfrm>
            <a:custGeom>
              <a:avLst/>
              <a:gdLst/>
              <a:ahLst/>
              <a:cxnLst/>
              <a:rect l="l" t="t" r="r" b="b"/>
              <a:pathLst>
                <a:path w="10380" h="4953" extrusionOk="0">
                  <a:moveTo>
                    <a:pt x="188" y="0"/>
                  </a:moveTo>
                  <a:lnTo>
                    <a:pt x="0" y="4534"/>
                  </a:lnTo>
                  <a:lnTo>
                    <a:pt x="10380" y="4953"/>
                  </a:lnTo>
                  <a:lnTo>
                    <a:pt x="10380" y="4953"/>
                  </a:lnTo>
                  <a:lnTo>
                    <a:pt x="10277" y="541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1439;p48">
              <a:extLst>
                <a:ext uri="{FF2B5EF4-FFF2-40B4-BE49-F238E27FC236}">
                  <a16:creationId xmlns:a16="http://schemas.microsoft.com/office/drawing/2014/main" id="{644A49EB-CA9D-422A-8DE8-B4BEC0BFE89D}"/>
                </a:ext>
              </a:extLst>
            </p:cNvPr>
            <p:cNvSpPr/>
            <p:nvPr/>
          </p:nvSpPr>
          <p:spPr>
            <a:xfrm>
              <a:off x="9140421" y="-91135"/>
              <a:ext cx="1479584" cy="1391057"/>
            </a:xfrm>
            <a:custGeom>
              <a:avLst/>
              <a:gdLst/>
              <a:ahLst/>
              <a:cxnLst/>
              <a:rect l="l" t="t" r="r" b="b"/>
              <a:pathLst>
                <a:path w="69277" h="65132" extrusionOk="0">
                  <a:moveTo>
                    <a:pt x="44319" y="0"/>
                  </a:moveTo>
                  <a:lnTo>
                    <a:pt x="23148" y="2183"/>
                  </a:lnTo>
                  <a:lnTo>
                    <a:pt x="22849" y="9563"/>
                  </a:lnTo>
                  <a:lnTo>
                    <a:pt x="14904" y="38456"/>
                  </a:lnTo>
                  <a:lnTo>
                    <a:pt x="0" y="58628"/>
                  </a:lnTo>
                  <a:lnTo>
                    <a:pt x="8801" y="65131"/>
                  </a:lnTo>
                  <a:lnTo>
                    <a:pt x="28603" y="42156"/>
                  </a:lnTo>
                  <a:cubicBezTo>
                    <a:pt x="28603" y="42156"/>
                    <a:pt x="33143" y="32657"/>
                    <a:pt x="35695" y="26232"/>
                  </a:cubicBezTo>
                  <a:lnTo>
                    <a:pt x="60580" y="61904"/>
                  </a:lnTo>
                  <a:lnTo>
                    <a:pt x="69276" y="57475"/>
                  </a:lnTo>
                  <a:lnTo>
                    <a:pt x="43729" y="7131"/>
                  </a:lnTo>
                  <a:lnTo>
                    <a:pt x="44319" y="0"/>
                  </a:ln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" name="Google Shape;1440;p48">
              <a:extLst>
                <a:ext uri="{FF2B5EF4-FFF2-40B4-BE49-F238E27FC236}">
                  <a16:creationId xmlns:a16="http://schemas.microsoft.com/office/drawing/2014/main" id="{83E8906A-900F-4F06-9723-8848D67100D7}"/>
                </a:ext>
              </a:extLst>
            </p:cNvPr>
            <p:cNvSpPr/>
            <p:nvPr/>
          </p:nvSpPr>
          <p:spPr>
            <a:xfrm>
              <a:off x="9627479" y="11551"/>
              <a:ext cx="294093" cy="480202"/>
            </a:xfrm>
            <a:custGeom>
              <a:avLst/>
              <a:gdLst/>
              <a:ahLst/>
              <a:cxnLst/>
              <a:rect l="l" t="t" r="r" b="b"/>
              <a:pathLst>
                <a:path w="13770" h="22484" extrusionOk="0">
                  <a:moveTo>
                    <a:pt x="238" y="1"/>
                  </a:moveTo>
                  <a:cubicBezTo>
                    <a:pt x="230" y="1"/>
                    <a:pt x="222" y="1"/>
                    <a:pt x="214" y="2"/>
                  </a:cubicBezTo>
                  <a:cubicBezTo>
                    <a:pt x="94" y="8"/>
                    <a:pt x="1" y="112"/>
                    <a:pt x="8" y="233"/>
                  </a:cubicBezTo>
                  <a:lnTo>
                    <a:pt x="339" y="5968"/>
                  </a:lnTo>
                  <a:cubicBezTo>
                    <a:pt x="667" y="8383"/>
                    <a:pt x="1721" y="10600"/>
                    <a:pt x="3391" y="12384"/>
                  </a:cubicBezTo>
                  <a:lnTo>
                    <a:pt x="13321" y="22417"/>
                  </a:lnTo>
                  <a:cubicBezTo>
                    <a:pt x="13361" y="22459"/>
                    <a:pt x="13418" y="22483"/>
                    <a:pt x="13476" y="22483"/>
                  </a:cubicBezTo>
                  <a:lnTo>
                    <a:pt x="13476" y="22483"/>
                  </a:lnTo>
                  <a:cubicBezTo>
                    <a:pt x="13672" y="22482"/>
                    <a:pt x="13770" y="22246"/>
                    <a:pt x="13633" y="22108"/>
                  </a:cubicBezTo>
                  <a:lnTo>
                    <a:pt x="3707" y="12077"/>
                  </a:lnTo>
                  <a:cubicBezTo>
                    <a:pt x="2104" y="10366"/>
                    <a:pt x="1091" y="8231"/>
                    <a:pt x="775" y="5926"/>
                  </a:cubicBezTo>
                  <a:lnTo>
                    <a:pt x="447" y="208"/>
                  </a:lnTo>
                  <a:cubicBezTo>
                    <a:pt x="440" y="95"/>
                    <a:pt x="357" y="1"/>
                    <a:pt x="238" y="1"/>
                  </a:cubicBezTo>
                  <a:close/>
                  <a:moveTo>
                    <a:pt x="13476" y="22483"/>
                  </a:moveTo>
                  <a:cubicBezTo>
                    <a:pt x="13476" y="22483"/>
                    <a:pt x="13476" y="22483"/>
                    <a:pt x="13475" y="22483"/>
                  </a:cubicBezTo>
                  <a:lnTo>
                    <a:pt x="13477" y="22483"/>
                  </a:lnTo>
                  <a:cubicBezTo>
                    <a:pt x="13477" y="22483"/>
                    <a:pt x="13476" y="22483"/>
                    <a:pt x="13476" y="22483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" name="Google Shape;1441;p48">
              <a:extLst>
                <a:ext uri="{FF2B5EF4-FFF2-40B4-BE49-F238E27FC236}">
                  <a16:creationId xmlns:a16="http://schemas.microsoft.com/office/drawing/2014/main" id="{5C052E9C-7117-43FB-8E98-F971E4819123}"/>
                </a:ext>
              </a:extLst>
            </p:cNvPr>
            <p:cNvSpPr/>
            <p:nvPr/>
          </p:nvSpPr>
          <p:spPr>
            <a:xfrm>
              <a:off x="10042135" y="723"/>
              <a:ext cx="53180" cy="108368"/>
            </a:xfrm>
            <a:custGeom>
              <a:avLst/>
              <a:gdLst/>
              <a:ahLst/>
              <a:cxnLst/>
              <a:rect l="l" t="t" r="r" b="b"/>
              <a:pathLst>
                <a:path w="2490" h="5074" extrusionOk="0">
                  <a:moveTo>
                    <a:pt x="252" y="0"/>
                  </a:moveTo>
                  <a:cubicBezTo>
                    <a:pt x="223" y="0"/>
                    <a:pt x="193" y="6"/>
                    <a:pt x="164" y="18"/>
                  </a:cubicBezTo>
                  <a:cubicBezTo>
                    <a:pt x="53" y="65"/>
                    <a:pt x="1" y="195"/>
                    <a:pt x="49" y="306"/>
                  </a:cubicBezTo>
                  <a:lnTo>
                    <a:pt x="2021" y="4939"/>
                  </a:lnTo>
                  <a:cubicBezTo>
                    <a:pt x="2056" y="5020"/>
                    <a:pt x="2135" y="5072"/>
                    <a:pt x="2224" y="5072"/>
                  </a:cubicBezTo>
                  <a:lnTo>
                    <a:pt x="2224" y="5074"/>
                  </a:lnTo>
                  <a:cubicBezTo>
                    <a:pt x="2383" y="5074"/>
                    <a:pt x="2490" y="4912"/>
                    <a:pt x="2426" y="4766"/>
                  </a:cubicBezTo>
                  <a:lnTo>
                    <a:pt x="454" y="134"/>
                  </a:lnTo>
                  <a:cubicBezTo>
                    <a:pt x="418" y="50"/>
                    <a:pt x="337" y="0"/>
                    <a:pt x="252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" name="Google Shape;1442;p48">
              <a:extLst>
                <a:ext uri="{FF2B5EF4-FFF2-40B4-BE49-F238E27FC236}">
                  <a16:creationId xmlns:a16="http://schemas.microsoft.com/office/drawing/2014/main" id="{7C5028CE-B982-4EAE-9633-DDADB662D81C}"/>
                </a:ext>
              </a:extLst>
            </p:cNvPr>
            <p:cNvSpPr/>
            <p:nvPr/>
          </p:nvSpPr>
          <p:spPr>
            <a:xfrm>
              <a:off x="10459375" y="1159154"/>
              <a:ext cx="319337" cy="182884"/>
            </a:xfrm>
            <a:custGeom>
              <a:avLst/>
              <a:gdLst/>
              <a:ahLst/>
              <a:cxnLst/>
              <a:rect l="l" t="t" r="r" b="b"/>
              <a:pathLst>
                <a:path w="14952" h="8563" extrusionOk="0">
                  <a:moveTo>
                    <a:pt x="5864" y="0"/>
                  </a:moveTo>
                  <a:lnTo>
                    <a:pt x="1" y="2774"/>
                  </a:lnTo>
                  <a:lnTo>
                    <a:pt x="2466" y="7985"/>
                  </a:lnTo>
                  <a:cubicBezTo>
                    <a:pt x="2638" y="8350"/>
                    <a:pt x="3001" y="8563"/>
                    <a:pt x="3379" y="8563"/>
                  </a:cubicBezTo>
                  <a:cubicBezTo>
                    <a:pt x="3524" y="8563"/>
                    <a:pt x="3671" y="8531"/>
                    <a:pt x="3811" y="8465"/>
                  </a:cubicBezTo>
                  <a:lnTo>
                    <a:pt x="8762" y="6123"/>
                  </a:lnTo>
                  <a:lnTo>
                    <a:pt x="14951" y="3195"/>
                  </a:lnTo>
                  <a:lnTo>
                    <a:pt x="14904" y="3096"/>
                  </a:lnTo>
                  <a:cubicBezTo>
                    <a:pt x="14226" y="1660"/>
                    <a:pt x="12798" y="819"/>
                    <a:pt x="11309" y="819"/>
                  </a:cubicBezTo>
                  <a:cubicBezTo>
                    <a:pt x="10739" y="819"/>
                    <a:pt x="10161" y="943"/>
                    <a:pt x="9611" y="1203"/>
                  </a:cubicBezTo>
                  <a:lnTo>
                    <a:pt x="7014" y="2431"/>
                  </a:lnTo>
                  <a:lnTo>
                    <a:pt x="5864" y="0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1443;p48">
              <a:extLst>
                <a:ext uri="{FF2B5EF4-FFF2-40B4-BE49-F238E27FC236}">
                  <a16:creationId xmlns:a16="http://schemas.microsoft.com/office/drawing/2014/main" id="{69DE3B62-4C2E-4A49-A8DC-E089574278DA}"/>
                </a:ext>
              </a:extLst>
            </p:cNvPr>
            <p:cNvSpPr/>
            <p:nvPr/>
          </p:nvSpPr>
          <p:spPr>
            <a:xfrm>
              <a:off x="10514755" y="1214043"/>
              <a:ext cx="266413" cy="140725"/>
            </a:xfrm>
            <a:custGeom>
              <a:avLst/>
              <a:gdLst/>
              <a:ahLst/>
              <a:cxnLst/>
              <a:rect l="l" t="t" r="r" b="b"/>
              <a:pathLst>
                <a:path w="12474" h="6589" extrusionOk="0">
                  <a:moveTo>
                    <a:pt x="12055" y="0"/>
                  </a:moveTo>
                  <a:lnTo>
                    <a:pt x="0" y="5703"/>
                  </a:lnTo>
                  <a:lnTo>
                    <a:pt x="421" y="6589"/>
                  </a:lnTo>
                  <a:lnTo>
                    <a:pt x="12474" y="886"/>
                  </a:lnTo>
                  <a:lnTo>
                    <a:pt x="12055" y="0"/>
                  </a:lnTo>
                  <a:close/>
                </a:path>
              </a:pathLst>
            </a:custGeom>
            <a:solidFill>
              <a:srgbClr val="A3CAF7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1444;p48">
              <a:extLst>
                <a:ext uri="{FF2B5EF4-FFF2-40B4-BE49-F238E27FC236}">
                  <a16:creationId xmlns:a16="http://schemas.microsoft.com/office/drawing/2014/main" id="{4F4BD3E9-0761-4E9C-8439-9B40468C64EC}"/>
                </a:ext>
              </a:extLst>
            </p:cNvPr>
            <p:cNvSpPr/>
            <p:nvPr/>
          </p:nvSpPr>
          <p:spPr>
            <a:xfrm>
              <a:off x="10607788" y="1176304"/>
              <a:ext cx="30135" cy="38935"/>
            </a:xfrm>
            <a:custGeom>
              <a:avLst/>
              <a:gdLst/>
              <a:ahLst/>
              <a:cxnLst/>
              <a:rect l="l" t="t" r="r" b="b"/>
              <a:pathLst>
                <a:path w="1411" h="1823" extrusionOk="0">
                  <a:moveTo>
                    <a:pt x="725" y="330"/>
                  </a:moveTo>
                  <a:cubicBezTo>
                    <a:pt x="727" y="330"/>
                    <a:pt x="730" y="330"/>
                    <a:pt x="732" y="331"/>
                  </a:cubicBezTo>
                  <a:cubicBezTo>
                    <a:pt x="781" y="332"/>
                    <a:pt x="831" y="344"/>
                    <a:pt x="876" y="365"/>
                  </a:cubicBezTo>
                  <a:cubicBezTo>
                    <a:pt x="1020" y="427"/>
                    <a:pt x="1031" y="497"/>
                    <a:pt x="1035" y="521"/>
                  </a:cubicBezTo>
                  <a:cubicBezTo>
                    <a:pt x="1058" y="671"/>
                    <a:pt x="885" y="1000"/>
                    <a:pt x="336" y="1474"/>
                  </a:cubicBezTo>
                  <a:cubicBezTo>
                    <a:pt x="349" y="886"/>
                    <a:pt x="459" y="470"/>
                    <a:pt x="631" y="359"/>
                  </a:cubicBezTo>
                  <a:cubicBezTo>
                    <a:pt x="658" y="341"/>
                    <a:pt x="691" y="330"/>
                    <a:pt x="725" y="330"/>
                  </a:cubicBezTo>
                  <a:close/>
                  <a:moveTo>
                    <a:pt x="730" y="0"/>
                  </a:moveTo>
                  <a:cubicBezTo>
                    <a:pt x="610" y="0"/>
                    <a:pt x="517" y="39"/>
                    <a:pt x="451" y="81"/>
                  </a:cubicBezTo>
                  <a:cubicBezTo>
                    <a:pt x="167" y="265"/>
                    <a:pt x="17" y="742"/>
                    <a:pt x="4" y="1498"/>
                  </a:cubicBezTo>
                  <a:cubicBezTo>
                    <a:pt x="1" y="1677"/>
                    <a:pt x="143" y="1823"/>
                    <a:pt x="322" y="1823"/>
                  </a:cubicBezTo>
                  <a:cubicBezTo>
                    <a:pt x="396" y="1823"/>
                    <a:pt x="468" y="1796"/>
                    <a:pt x="525" y="1746"/>
                  </a:cubicBezTo>
                  <a:cubicBezTo>
                    <a:pt x="1130" y="1230"/>
                    <a:pt x="1410" y="800"/>
                    <a:pt x="1361" y="470"/>
                  </a:cubicBezTo>
                  <a:cubicBezTo>
                    <a:pt x="1341" y="346"/>
                    <a:pt x="1266" y="173"/>
                    <a:pt x="1005" y="62"/>
                  </a:cubicBezTo>
                  <a:cubicBezTo>
                    <a:pt x="901" y="17"/>
                    <a:pt x="810" y="0"/>
                    <a:pt x="730" y="0"/>
                  </a:cubicBezTo>
                  <a:close/>
                </a:path>
              </a:pathLst>
            </a:custGeom>
            <a:solidFill>
              <a:srgbClr val="A3CAF7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1445;p48">
              <a:extLst>
                <a:ext uri="{FF2B5EF4-FFF2-40B4-BE49-F238E27FC236}">
                  <a16:creationId xmlns:a16="http://schemas.microsoft.com/office/drawing/2014/main" id="{0F0419BE-F9CC-4B0D-9A34-D0D675243AAF}"/>
                </a:ext>
              </a:extLst>
            </p:cNvPr>
            <p:cNvSpPr/>
            <p:nvPr/>
          </p:nvSpPr>
          <p:spPr>
            <a:xfrm>
              <a:off x="10569025" y="1204923"/>
              <a:ext cx="49464" cy="30392"/>
            </a:xfrm>
            <a:custGeom>
              <a:avLst/>
              <a:gdLst/>
              <a:ahLst/>
              <a:cxnLst/>
              <a:rect l="l" t="t" r="r" b="b"/>
              <a:pathLst>
                <a:path w="2316" h="1423" extrusionOk="0">
                  <a:moveTo>
                    <a:pt x="1328" y="340"/>
                  </a:moveTo>
                  <a:cubicBezTo>
                    <a:pt x="1493" y="340"/>
                    <a:pt x="1675" y="350"/>
                    <a:pt x="1871" y="372"/>
                  </a:cubicBezTo>
                  <a:cubicBezTo>
                    <a:pt x="1398" y="828"/>
                    <a:pt x="976" y="1093"/>
                    <a:pt x="715" y="1093"/>
                  </a:cubicBezTo>
                  <a:cubicBezTo>
                    <a:pt x="690" y="1093"/>
                    <a:pt x="667" y="1091"/>
                    <a:pt x="645" y="1086"/>
                  </a:cubicBezTo>
                  <a:cubicBezTo>
                    <a:pt x="610" y="1079"/>
                    <a:pt x="504" y="1056"/>
                    <a:pt x="426" y="860"/>
                  </a:cubicBezTo>
                  <a:lnTo>
                    <a:pt x="427" y="860"/>
                  </a:lnTo>
                  <a:cubicBezTo>
                    <a:pt x="352" y="673"/>
                    <a:pt x="408" y="595"/>
                    <a:pt x="427" y="570"/>
                  </a:cubicBezTo>
                  <a:cubicBezTo>
                    <a:pt x="534" y="424"/>
                    <a:pt x="858" y="340"/>
                    <a:pt x="1328" y="340"/>
                  </a:cubicBezTo>
                  <a:close/>
                  <a:moveTo>
                    <a:pt x="1412" y="1"/>
                  </a:moveTo>
                  <a:cubicBezTo>
                    <a:pt x="765" y="1"/>
                    <a:pt x="343" y="126"/>
                    <a:pt x="160" y="375"/>
                  </a:cubicBezTo>
                  <a:cubicBezTo>
                    <a:pt x="77" y="489"/>
                    <a:pt x="1" y="687"/>
                    <a:pt x="119" y="983"/>
                  </a:cubicBezTo>
                  <a:cubicBezTo>
                    <a:pt x="238" y="1278"/>
                    <a:pt x="433" y="1377"/>
                    <a:pt x="576" y="1409"/>
                  </a:cubicBezTo>
                  <a:cubicBezTo>
                    <a:pt x="619" y="1418"/>
                    <a:pt x="664" y="1422"/>
                    <a:pt x="709" y="1422"/>
                  </a:cubicBezTo>
                  <a:cubicBezTo>
                    <a:pt x="1158" y="1422"/>
                    <a:pt x="1705" y="992"/>
                    <a:pt x="2101" y="609"/>
                  </a:cubicBezTo>
                  <a:cubicBezTo>
                    <a:pt x="2316" y="405"/>
                    <a:pt x="2187" y="43"/>
                    <a:pt x="1892" y="20"/>
                  </a:cubicBezTo>
                  <a:cubicBezTo>
                    <a:pt x="1720" y="7"/>
                    <a:pt x="1560" y="1"/>
                    <a:pt x="1412" y="1"/>
                  </a:cubicBezTo>
                  <a:close/>
                </a:path>
              </a:pathLst>
            </a:custGeom>
            <a:solidFill>
              <a:srgbClr val="A3CAF7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1446;p48">
              <a:extLst>
                <a:ext uri="{FF2B5EF4-FFF2-40B4-BE49-F238E27FC236}">
                  <a16:creationId xmlns:a16="http://schemas.microsoft.com/office/drawing/2014/main" id="{89DAD97B-0477-4D00-B07A-0C4A71825F0C}"/>
                </a:ext>
              </a:extLst>
            </p:cNvPr>
            <p:cNvSpPr/>
            <p:nvPr/>
          </p:nvSpPr>
          <p:spPr>
            <a:xfrm>
              <a:off x="10610544" y="1209814"/>
              <a:ext cx="20097" cy="42501"/>
            </a:xfrm>
            <a:custGeom>
              <a:avLst/>
              <a:gdLst/>
              <a:ahLst/>
              <a:cxnLst/>
              <a:rect l="l" t="t" r="r" b="b"/>
              <a:pathLst>
                <a:path w="941" h="1990" extrusionOk="0">
                  <a:moveTo>
                    <a:pt x="186" y="0"/>
                  </a:moveTo>
                  <a:cubicBezTo>
                    <a:pt x="157" y="0"/>
                    <a:pt x="128" y="8"/>
                    <a:pt x="101" y="24"/>
                  </a:cubicBezTo>
                  <a:cubicBezTo>
                    <a:pt x="26" y="71"/>
                    <a:pt x="1" y="167"/>
                    <a:pt x="41" y="243"/>
                  </a:cubicBezTo>
                  <a:cubicBezTo>
                    <a:pt x="46" y="252"/>
                    <a:pt x="543" y="1088"/>
                    <a:pt x="74" y="1726"/>
                  </a:cubicBezTo>
                  <a:cubicBezTo>
                    <a:pt x="20" y="1798"/>
                    <a:pt x="35" y="1902"/>
                    <a:pt x="109" y="1956"/>
                  </a:cubicBezTo>
                  <a:cubicBezTo>
                    <a:pt x="137" y="1977"/>
                    <a:pt x="172" y="1989"/>
                    <a:pt x="207" y="1989"/>
                  </a:cubicBezTo>
                  <a:cubicBezTo>
                    <a:pt x="259" y="1989"/>
                    <a:pt x="309" y="1964"/>
                    <a:pt x="339" y="1922"/>
                  </a:cubicBezTo>
                  <a:cubicBezTo>
                    <a:pt x="941" y="1103"/>
                    <a:pt x="348" y="114"/>
                    <a:pt x="324" y="72"/>
                  </a:cubicBezTo>
                  <a:cubicBezTo>
                    <a:pt x="291" y="26"/>
                    <a:pt x="239" y="0"/>
                    <a:pt x="186" y="0"/>
                  </a:cubicBezTo>
                  <a:close/>
                </a:path>
              </a:pathLst>
            </a:custGeom>
            <a:solidFill>
              <a:srgbClr val="A3CAF7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1447;p48">
              <a:extLst>
                <a:ext uri="{FF2B5EF4-FFF2-40B4-BE49-F238E27FC236}">
                  <a16:creationId xmlns:a16="http://schemas.microsoft.com/office/drawing/2014/main" id="{A81A387A-15AF-47AC-ABB3-A45F97C99B50}"/>
                </a:ext>
              </a:extLst>
            </p:cNvPr>
            <p:cNvSpPr/>
            <p:nvPr/>
          </p:nvSpPr>
          <p:spPr>
            <a:xfrm>
              <a:off x="10501065" y="1233542"/>
              <a:ext cx="60976" cy="58007"/>
            </a:xfrm>
            <a:custGeom>
              <a:avLst/>
              <a:gdLst/>
              <a:ahLst/>
              <a:cxnLst/>
              <a:rect l="l" t="t" r="r" b="b"/>
              <a:pathLst>
                <a:path w="2855" h="2716" extrusionOk="0">
                  <a:moveTo>
                    <a:pt x="1430" y="330"/>
                  </a:moveTo>
                  <a:cubicBezTo>
                    <a:pt x="1827" y="330"/>
                    <a:pt x="2188" y="560"/>
                    <a:pt x="2357" y="919"/>
                  </a:cubicBezTo>
                  <a:cubicBezTo>
                    <a:pt x="2552" y="1331"/>
                    <a:pt x="2452" y="1824"/>
                    <a:pt x="2110" y="2127"/>
                  </a:cubicBezTo>
                  <a:cubicBezTo>
                    <a:pt x="1917" y="2298"/>
                    <a:pt x="1674" y="2385"/>
                    <a:pt x="1429" y="2385"/>
                  </a:cubicBezTo>
                  <a:cubicBezTo>
                    <a:pt x="1240" y="2385"/>
                    <a:pt x="1049" y="2333"/>
                    <a:pt x="880" y="2226"/>
                  </a:cubicBezTo>
                  <a:cubicBezTo>
                    <a:pt x="494" y="1983"/>
                    <a:pt x="316" y="1512"/>
                    <a:pt x="442" y="1073"/>
                  </a:cubicBezTo>
                  <a:cubicBezTo>
                    <a:pt x="568" y="633"/>
                    <a:pt x="970" y="332"/>
                    <a:pt x="1426" y="330"/>
                  </a:cubicBezTo>
                  <a:cubicBezTo>
                    <a:pt x="1428" y="330"/>
                    <a:pt x="1429" y="330"/>
                    <a:pt x="1430" y="330"/>
                  </a:cubicBezTo>
                  <a:close/>
                  <a:moveTo>
                    <a:pt x="1428" y="0"/>
                  </a:moveTo>
                  <a:cubicBezTo>
                    <a:pt x="965" y="0"/>
                    <a:pt x="531" y="238"/>
                    <a:pt x="281" y="632"/>
                  </a:cubicBezTo>
                  <a:cubicBezTo>
                    <a:pt x="17" y="1051"/>
                    <a:pt x="0" y="1581"/>
                    <a:pt x="241" y="2014"/>
                  </a:cubicBezTo>
                  <a:cubicBezTo>
                    <a:pt x="479" y="2447"/>
                    <a:pt x="936" y="2716"/>
                    <a:pt x="1431" y="2716"/>
                  </a:cubicBezTo>
                  <a:cubicBezTo>
                    <a:pt x="1895" y="2714"/>
                    <a:pt x="2327" y="2475"/>
                    <a:pt x="2576" y="2082"/>
                  </a:cubicBezTo>
                  <a:cubicBezTo>
                    <a:pt x="2824" y="1690"/>
                    <a:pt x="2854" y="1196"/>
                    <a:pt x="2656" y="778"/>
                  </a:cubicBezTo>
                  <a:cubicBezTo>
                    <a:pt x="2443" y="329"/>
                    <a:pt x="2004" y="33"/>
                    <a:pt x="1511" y="3"/>
                  </a:cubicBezTo>
                  <a:cubicBezTo>
                    <a:pt x="1483" y="1"/>
                    <a:pt x="1455" y="0"/>
                    <a:pt x="1428" y="0"/>
                  </a:cubicBezTo>
                  <a:close/>
                </a:path>
              </a:pathLst>
            </a:custGeom>
            <a:solidFill>
              <a:srgbClr val="A3CAF7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1448;p48">
              <a:extLst>
                <a:ext uri="{FF2B5EF4-FFF2-40B4-BE49-F238E27FC236}">
                  <a16:creationId xmlns:a16="http://schemas.microsoft.com/office/drawing/2014/main" id="{5BA1EE74-A78C-48E6-9F24-342938B6AE13}"/>
                </a:ext>
              </a:extLst>
            </p:cNvPr>
            <p:cNvSpPr/>
            <p:nvPr/>
          </p:nvSpPr>
          <p:spPr>
            <a:xfrm>
              <a:off x="9102234" y="1187560"/>
              <a:ext cx="285272" cy="225215"/>
            </a:xfrm>
            <a:custGeom>
              <a:avLst/>
              <a:gdLst/>
              <a:ahLst/>
              <a:cxnLst/>
              <a:rect l="l" t="t" r="r" b="b"/>
              <a:pathLst>
                <a:path w="13357" h="10545" extrusionOk="0">
                  <a:moveTo>
                    <a:pt x="3654" y="0"/>
                  </a:moveTo>
                  <a:lnTo>
                    <a:pt x="326" y="4924"/>
                  </a:lnTo>
                  <a:cubicBezTo>
                    <a:pt x="0" y="5377"/>
                    <a:pt x="102" y="6008"/>
                    <a:pt x="1665" y="6704"/>
                  </a:cubicBezTo>
                  <a:lnTo>
                    <a:pt x="6179" y="9593"/>
                  </a:lnTo>
                  <a:lnTo>
                    <a:pt x="6158" y="9797"/>
                  </a:lnTo>
                  <a:lnTo>
                    <a:pt x="13110" y="10544"/>
                  </a:lnTo>
                  <a:lnTo>
                    <a:pt x="13120" y="10435"/>
                  </a:lnTo>
                  <a:cubicBezTo>
                    <a:pt x="13356" y="8252"/>
                    <a:pt x="11775" y="6293"/>
                    <a:pt x="9594" y="6059"/>
                  </a:cubicBezTo>
                  <a:lnTo>
                    <a:pt x="8055" y="5894"/>
                  </a:lnTo>
                  <a:lnTo>
                    <a:pt x="8959" y="4044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1449;p48">
              <a:extLst>
                <a:ext uri="{FF2B5EF4-FFF2-40B4-BE49-F238E27FC236}">
                  <a16:creationId xmlns:a16="http://schemas.microsoft.com/office/drawing/2014/main" id="{35F3DB8B-87A8-4A6F-9B9A-D8FA2A2B4265}"/>
                </a:ext>
              </a:extLst>
            </p:cNvPr>
            <p:cNvSpPr/>
            <p:nvPr/>
          </p:nvSpPr>
          <p:spPr>
            <a:xfrm>
              <a:off x="9093050" y="1298127"/>
              <a:ext cx="291658" cy="132224"/>
            </a:xfrm>
            <a:custGeom>
              <a:avLst/>
              <a:gdLst/>
              <a:ahLst/>
              <a:cxnLst/>
              <a:rect l="l" t="t" r="r" b="b"/>
              <a:pathLst>
                <a:path w="13656" h="6191" extrusionOk="0">
                  <a:moveTo>
                    <a:pt x="574" y="1"/>
                  </a:moveTo>
                  <a:lnTo>
                    <a:pt x="1" y="796"/>
                  </a:lnTo>
                  <a:lnTo>
                    <a:pt x="7372" y="5525"/>
                  </a:lnTo>
                  <a:lnTo>
                    <a:pt x="13562" y="6190"/>
                  </a:lnTo>
                  <a:lnTo>
                    <a:pt x="13655" y="5213"/>
                  </a:lnTo>
                  <a:lnTo>
                    <a:pt x="7477" y="4549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rgbClr val="A3CAF7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1450;p48">
              <a:extLst>
                <a:ext uri="{FF2B5EF4-FFF2-40B4-BE49-F238E27FC236}">
                  <a16:creationId xmlns:a16="http://schemas.microsoft.com/office/drawing/2014/main" id="{CEBCC1C4-F5B0-4B8F-919A-0E3C6BD0D088}"/>
                </a:ext>
              </a:extLst>
            </p:cNvPr>
            <p:cNvSpPr/>
            <p:nvPr/>
          </p:nvSpPr>
          <p:spPr>
            <a:xfrm>
              <a:off x="9256606" y="1310216"/>
              <a:ext cx="42971" cy="25330"/>
            </a:xfrm>
            <a:custGeom>
              <a:avLst/>
              <a:gdLst/>
              <a:ahLst/>
              <a:cxnLst/>
              <a:rect l="l" t="t" r="r" b="b"/>
              <a:pathLst>
                <a:path w="2012" h="1186" extrusionOk="0">
                  <a:moveTo>
                    <a:pt x="1371" y="328"/>
                  </a:moveTo>
                  <a:cubicBezTo>
                    <a:pt x="1442" y="328"/>
                    <a:pt x="1500" y="340"/>
                    <a:pt x="1543" y="364"/>
                  </a:cubicBezTo>
                  <a:cubicBezTo>
                    <a:pt x="1584" y="386"/>
                    <a:pt x="1641" y="435"/>
                    <a:pt x="1656" y="582"/>
                  </a:cubicBezTo>
                  <a:cubicBezTo>
                    <a:pt x="1671" y="739"/>
                    <a:pt x="1616" y="783"/>
                    <a:pt x="1596" y="796"/>
                  </a:cubicBezTo>
                  <a:cubicBezTo>
                    <a:pt x="1550" y="833"/>
                    <a:pt x="1465" y="856"/>
                    <a:pt x="1339" y="856"/>
                  </a:cubicBezTo>
                  <a:cubicBezTo>
                    <a:pt x="1141" y="856"/>
                    <a:pt x="840" y="799"/>
                    <a:pt x="422" y="645"/>
                  </a:cubicBezTo>
                  <a:cubicBezTo>
                    <a:pt x="818" y="439"/>
                    <a:pt x="1154" y="328"/>
                    <a:pt x="1371" y="328"/>
                  </a:cubicBezTo>
                  <a:close/>
                  <a:moveTo>
                    <a:pt x="1369" y="0"/>
                  </a:moveTo>
                  <a:cubicBezTo>
                    <a:pt x="1082" y="0"/>
                    <a:pt x="704" y="123"/>
                    <a:pt x="242" y="367"/>
                  </a:cubicBezTo>
                  <a:cubicBezTo>
                    <a:pt x="0" y="495"/>
                    <a:pt x="21" y="847"/>
                    <a:pt x="277" y="943"/>
                  </a:cubicBezTo>
                  <a:cubicBezTo>
                    <a:pt x="709" y="1106"/>
                    <a:pt x="1063" y="1185"/>
                    <a:pt x="1335" y="1185"/>
                  </a:cubicBezTo>
                  <a:cubicBezTo>
                    <a:pt x="1533" y="1185"/>
                    <a:pt x="1688" y="1143"/>
                    <a:pt x="1797" y="1059"/>
                  </a:cubicBezTo>
                  <a:cubicBezTo>
                    <a:pt x="1898" y="982"/>
                    <a:pt x="2012" y="832"/>
                    <a:pt x="1985" y="550"/>
                  </a:cubicBezTo>
                  <a:cubicBezTo>
                    <a:pt x="1956" y="269"/>
                    <a:pt x="1814" y="136"/>
                    <a:pt x="1700" y="74"/>
                  </a:cubicBezTo>
                  <a:cubicBezTo>
                    <a:pt x="1608" y="25"/>
                    <a:pt x="1497" y="0"/>
                    <a:pt x="1369" y="0"/>
                  </a:cubicBezTo>
                  <a:close/>
                </a:path>
              </a:pathLst>
            </a:custGeom>
            <a:solidFill>
              <a:srgbClr val="A3CAF7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1451;p48">
              <a:extLst>
                <a:ext uri="{FF2B5EF4-FFF2-40B4-BE49-F238E27FC236}">
                  <a16:creationId xmlns:a16="http://schemas.microsoft.com/office/drawing/2014/main" id="{22FAE1EE-737D-4EE0-A130-13365A082266}"/>
                </a:ext>
              </a:extLst>
            </p:cNvPr>
            <p:cNvSpPr/>
            <p:nvPr/>
          </p:nvSpPr>
          <p:spPr>
            <a:xfrm>
              <a:off x="9224506" y="1289157"/>
              <a:ext cx="42245" cy="39127"/>
            </a:xfrm>
            <a:custGeom>
              <a:avLst/>
              <a:gdLst/>
              <a:ahLst/>
              <a:cxnLst/>
              <a:rect l="l" t="t" r="r" b="b"/>
              <a:pathLst>
                <a:path w="1978" h="1832" extrusionOk="0">
                  <a:moveTo>
                    <a:pt x="686" y="330"/>
                  </a:moveTo>
                  <a:cubicBezTo>
                    <a:pt x="698" y="330"/>
                    <a:pt x="707" y="331"/>
                    <a:pt x="714" y="332"/>
                  </a:cubicBezTo>
                  <a:cubicBezTo>
                    <a:pt x="957" y="364"/>
                    <a:pt x="1289" y="795"/>
                    <a:pt x="1586" y="1502"/>
                  </a:cubicBezTo>
                  <a:cubicBezTo>
                    <a:pt x="895" y="1288"/>
                    <a:pt x="440" y="1017"/>
                    <a:pt x="367" y="772"/>
                  </a:cubicBezTo>
                  <a:cubicBezTo>
                    <a:pt x="358" y="737"/>
                    <a:pt x="326" y="634"/>
                    <a:pt x="460" y="472"/>
                  </a:cubicBezTo>
                  <a:cubicBezTo>
                    <a:pt x="561" y="348"/>
                    <a:pt x="641" y="330"/>
                    <a:pt x="686" y="330"/>
                  </a:cubicBezTo>
                  <a:close/>
                  <a:moveTo>
                    <a:pt x="688" y="1"/>
                  </a:moveTo>
                  <a:cubicBezTo>
                    <a:pt x="554" y="1"/>
                    <a:pt x="375" y="53"/>
                    <a:pt x="205" y="262"/>
                  </a:cubicBezTo>
                  <a:cubicBezTo>
                    <a:pt x="1" y="509"/>
                    <a:pt x="10" y="727"/>
                    <a:pt x="52" y="868"/>
                  </a:cubicBezTo>
                  <a:cubicBezTo>
                    <a:pt x="190" y="1329"/>
                    <a:pt x="909" y="1638"/>
                    <a:pt x="1488" y="1817"/>
                  </a:cubicBezTo>
                  <a:cubicBezTo>
                    <a:pt x="1521" y="1827"/>
                    <a:pt x="1556" y="1832"/>
                    <a:pt x="1592" y="1832"/>
                  </a:cubicBezTo>
                  <a:cubicBezTo>
                    <a:pt x="1646" y="1832"/>
                    <a:pt x="1698" y="1820"/>
                    <a:pt x="1746" y="1794"/>
                  </a:cubicBezTo>
                  <a:cubicBezTo>
                    <a:pt x="1909" y="1710"/>
                    <a:pt x="1978" y="1515"/>
                    <a:pt x="1903" y="1348"/>
                  </a:cubicBezTo>
                  <a:cubicBezTo>
                    <a:pt x="1520" y="506"/>
                    <a:pt x="1134" y="54"/>
                    <a:pt x="756" y="5"/>
                  </a:cubicBezTo>
                  <a:cubicBezTo>
                    <a:pt x="735" y="2"/>
                    <a:pt x="712" y="1"/>
                    <a:pt x="688" y="1"/>
                  </a:cubicBezTo>
                  <a:close/>
                </a:path>
              </a:pathLst>
            </a:custGeom>
            <a:solidFill>
              <a:srgbClr val="A3CAF7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" name="Google Shape;1452;p48">
              <a:extLst>
                <a:ext uri="{FF2B5EF4-FFF2-40B4-BE49-F238E27FC236}">
                  <a16:creationId xmlns:a16="http://schemas.microsoft.com/office/drawing/2014/main" id="{D4734BDF-9F60-4249-B976-D67F3B46BC87}"/>
                </a:ext>
              </a:extLst>
            </p:cNvPr>
            <p:cNvSpPr/>
            <p:nvPr/>
          </p:nvSpPr>
          <p:spPr>
            <a:xfrm>
              <a:off x="9226022" y="1322688"/>
              <a:ext cx="38614" cy="24881"/>
            </a:xfrm>
            <a:custGeom>
              <a:avLst/>
              <a:gdLst/>
              <a:ahLst/>
              <a:cxnLst/>
              <a:rect l="l" t="t" r="r" b="b"/>
              <a:pathLst>
                <a:path w="1808" h="1165" extrusionOk="0">
                  <a:moveTo>
                    <a:pt x="1620" y="1"/>
                  </a:moveTo>
                  <a:cubicBezTo>
                    <a:pt x="1565" y="1"/>
                    <a:pt x="1511" y="29"/>
                    <a:pt x="1480" y="80"/>
                  </a:cubicBezTo>
                  <a:cubicBezTo>
                    <a:pt x="1476" y="87"/>
                    <a:pt x="1046" y="833"/>
                    <a:pt x="336" y="833"/>
                  </a:cubicBezTo>
                  <a:cubicBezTo>
                    <a:pt x="291" y="833"/>
                    <a:pt x="245" y="830"/>
                    <a:pt x="198" y="823"/>
                  </a:cubicBezTo>
                  <a:cubicBezTo>
                    <a:pt x="191" y="822"/>
                    <a:pt x="184" y="822"/>
                    <a:pt x="176" y="822"/>
                  </a:cubicBezTo>
                  <a:cubicBezTo>
                    <a:pt x="94" y="822"/>
                    <a:pt x="23" y="883"/>
                    <a:pt x="12" y="966"/>
                  </a:cubicBezTo>
                  <a:cubicBezTo>
                    <a:pt x="0" y="1056"/>
                    <a:pt x="65" y="1140"/>
                    <a:pt x="155" y="1152"/>
                  </a:cubicBezTo>
                  <a:cubicBezTo>
                    <a:pt x="215" y="1160"/>
                    <a:pt x="276" y="1163"/>
                    <a:pt x="336" y="1164"/>
                  </a:cubicBezTo>
                  <a:cubicBezTo>
                    <a:pt x="1231" y="1164"/>
                    <a:pt x="1743" y="283"/>
                    <a:pt x="1766" y="244"/>
                  </a:cubicBezTo>
                  <a:cubicBezTo>
                    <a:pt x="1808" y="164"/>
                    <a:pt x="1779" y="67"/>
                    <a:pt x="1702" y="23"/>
                  </a:cubicBezTo>
                  <a:cubicBezTo>
                    <a:pt x="1676" y="8"/>
                    <a:pt x="1648" y="1"/>
                    <a:pt x="1620" y="1"/>
                  </a:cubicBezTo>
                  <a:close/>
                </a:path>
              </a:pathLst>
            </a:custGeom>
            <a:solidFill>
              <a:srgbClr val="A3CAF7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1453;p48">
              <a:extLst>
                <a:ext uri="{FF2B5EF4-FFF2-40B4-BE49-F238E27FC236}">
                  <a16:creationId xmlns:a16="http://schemas.microsoft.com/office/drawing/2014/main" id="{EDA69456-B9AB-4F01-9A7E-1201499F1CCB}"/>
                </a:ext>
              </a:extLst>
            </p:cNvPr>
            <p:cNvSpPr/>
            <p:nvPr/>
          </p:nvSpPr>
          <p:spPr>
            <a:xfrm>
              <a:off x="9146145" y="1248450"/>
              <a:ext cx="62642" cy="57986"/>
            </a:xfrm>
            <a:custGeom>
              <a:avLst/>
              <a:gdLst/>
              <a:ahLst/>
              <a:cxnLst/>
              <a:rect l="l" t="t" r="r" b="b"/>
              <a:pathLst>
                <a:path w="2933" h="2715" extrusionOk="0">
                  <a:moveTo>
                    <a:pt x="1467" y="329"/>
                  </a:moveTo>
                  <a:cubicBezTo>
                    <a:pt x="1682" y="330"/>
                    <a:pt x="1892" y="398"/>
                    <a:pt x="2066" y="522"/>
                  </a:cubicBezTo>
                  <a:cubicBezTo>
                    <a:pt x="2476" y="820"/>
                    <a:pt x="2610" y="1369"/>
                    <a:pt x="2382" y="1821"/>
                  </a:cubicBezTo>
                  <a:cubicBezTo>
                    <a:pt x="2203" y="2174"/>
                    <a:pt x="1843" y="2384"/>
                    <a:pt x="1464" y="2384"/>
                  </a:cubicBezTo>
                  <a:cubicBezTo>
                    <a:pt x="1360" y="2384"/>
                    <a:pt x="1253" y="2368"/>
                    <a:pt x="1149" y="2334"/>
                  </a:cubicBezTo>
                  <a:cubicBezTo>
                    <a:pt x="667" y="2178"/>
                    <a:pt x="372" y="1695"/>
                    <a:pt x="451" y="1196"/>
                  </a:cubicBezTo>
                  <a:cubicBezTo>
                    <a:pt x="531" y="696"/>
                    <a:pt x="961" y="329"/>
                    <a:pt x="1467" y="329"/>
                  </a:cubicBezTo>
                  <a:close/>
                  <a:moveTo>
                    <a:pt x="1466" y="0"/>
                  </a:moveTo>
                  <a:cubicBezTo>
                    <a:pt x="1256" y="0"/>
                    <a:pt x="1045" y="48"/>
                    <a:pt x="849" y="149"/>
                  </a:cubicBezTo>
                  <a:cubicBezTo>
                    <a:pt x="290" y="434"/>
                    <a:pt x="1" y="1063"/>
                    <a:pt x="146" y="1672"/>
                  </a:cubicBezTo>
                  <a:cubicBezTo>
                    <a:pt x="292" y="2282"/>
                    <a:pt x="837" y="2713"/>
                    <a:pt x="1464" y="2714"/>
                  </a:cubicBezTo>
                  <a:cubicBezTo>
                    <a:pt x="1466" y="2714"/>
                    <a:pt x="1467" y="2714"/>
                    <a:pt x="1469" y="2714"/>
                  </a:cubicBezTo>
                  <a:cubicBezTo>
                    <a:pt x="1904" y="2714"/>
                    <a:pt x="2312" y="2504"/>
                    <a:pt x="2566" y="2151"/>
                  </a:cubicBezTo>
                  <a:cubicBezTo>
                    <a:pt x="2933" y="1642"/>
                    <a:pt x="2904" y="949"/>
                    <a:pt x="2496" y="473"/>
                  </a:cubicBezTo>
                  <a:cubicBezTo>
                    <a:pt x="2232" y="165"/>
                    <a:pt x="1852" y="0"/>
                    <a:pt x="1466" y="0"/>
                  </a:cubicBezTo>
                  <a:close/>
                </a:path>
              </a:pathLst>
            </a:custGeom>
            <a:solidFill>
              <a:srgbClr val="A3CAF7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1454;p48">
              <a:extLst>
                <a:ext uri="{FF2B5EF4-FFF2-40B4-BE49-F238E27FC236}">
                  <a16:creationId xmlns:a16="http://schemas.microsoft.com/office/drawing/2014/main" id="{1D32ECD6-BF9A-42FF-96F6-0FCC374081DB}"/>
                </a:ext>
              </a:extLst>
            </p:cNvPr>
            <p:cNvSpPr/>
            <p:nvPr/>
          </p:nvSpPr>
          <p:spPr>
            <a:xfrm>
              <a:off x="9162655" y="223930"/>
              <a:ext cx="524263" cy="600936"/>
            </a:xfrm>
            <a:custGeom>
              <a:avLst/>
              <a:gdLst/>
              <a:ahLst/>
              <a:cxnLst/>
              <a:rect l="l" t="t" r="r" b="b"/>
              <a:pathLst>
                <a:path w="24547" h="28137" extrusionOk="0">
                  <a:moveTo>
                    <a:pt x="2434" y="0"/>
                  </a:moveTo>
                  <a:lnTo>
                    <a:pt x="1" y="27595"/>
                  </a:lnTo>
                  <a:lnTo>
                    <a:pt x="24547" y="28137"/>
                  </a:lnTo>
                  <a:lnTo>
                    <a:pt x="23839" y="1200"/>
                  </a:lnTo>
                  <a:lnTo>
                    <a:pt x="2434" y="0"/>
                  </a:lnTo>
                  <a:close/>
                </a:path>
              </a:pathLst>
            </a:custGeom>
            <a:solidFill>
              <a:srgbClr val="A3CAF7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1455;p48">
              <a:extLst>
                <a:ext uri="{FF2B5EF4-FFF2-40B4-BE49-F238E27FC236}">
                  <a16:creationId xmlns:a16="http://schemas.microsoft.com/office/drawing/2014/main" id="{194FD517-5899-4EA7-8DEE-830774935435}"/>
                </a:ext>
              </a:extLst>
            </p:cNvPr>
            <p:cNvSpPr/>
            <p:nvPr/>
          </p:nvSpPr>
          <p:spPr>
            <a:xfrm>
              <a:off x="9057832" y="215708"/>
              <a:ext cx="156828" cy="597583"/>
            </a:xfrm>
            <a:custGeom>
              <a:avLst/>
              <a:gdLst/>
              <a:ahLst/>
              <a:cxnLst/>
              <a:rect l="l" t="t" r="r" b="b"/>
              <a:pathLst>
                <a:path w="7343" h="27980" extrusionOk="0">
                  <a:moveTo>
                    <a:pt x="2816" y="1"/>
                  </a:moveTo>
                  <a:lnTo>
                    <a:pt x="0" y="27672"/>
                  </a:lnTo>
                  <a:lnTo>
                    <a:pt x="4909" y="27980"/>
                  </a:lnTo>
                  <a:lnTo>
                    <a:pt x="7342" y="385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1456;p48">
              <a:extLst>
                <a:ext uri="{FF2B5EF4-FFF2-40B4-BE49-F238E27FC236}">
                  <a16:creationId xmlns:a16="http://schemas.microsoft.com/office/drawing/2014/main" id="{51B9E583-8CB1-4096-956F-DED53252E208}"/>
                </a:ext>
              </a:extLst>
            </p:cNvPr>
            <p:cNvSpPr/>
            <p:nvPr/>
          </p:nvSpPr>
          <p:spPr>
            <a:xfrm>
              <a:off x="9314122" y="3564"/>
              <a:ext cx="205908" cy="308424"/>
            </a:xfrm>
            <a:custGeom>
              <a:avLst/>
              <a:gdLst/>
              <a:ahLst/>
              <a:cxnLst/>
              <a:rect l="l" t="t" r="r" b="b"/>
              <a:pathLst>
                <a:path w="9641" h="14441" extrusionOk="0">
                  <a:moveTo>
                    <a:pt x="4377" y="0"/>
                  </a:moveTo>
                  <a:cubicBezTo>
                    <a:pt x="2560" y="0"/>
                    <a:pt x="1008" y="1392"/>
                    <a:pt x="849" y="3243"/>
                  </a:cubicBezTo>
                  <a:lnTo>
                    <a:pt x="11" y="13600"/>
                  </a:lnTo>
                  <a:cubicBezTo>
                    <a:pt x="0" y="13720"/>
                    <a:pt x="90" y="13826"/>
                    <a:pt x="212" y="13837"/>
                  </a:cubicBezTo>
                  <a:cubicBezTo>
                    <a:pt x="217" y="13837"/>
                    <a:pt x="222" y="13837"/>
                    <a:pt x="226" y="13837"/>
                  </a:cubicBezTo>
                  <a:cubicBezTo>
                    <a:pt x="340" y="13837"/>
                    <a:pt x="439" y="13751"/>
                    <a:pt x="449" y="13634"/>
                  </a:cubicBezTo>
                  <a:lnTo>
                    <a:pt x="1285" y="3279"/>
                  </a:lnTo>
                  <a:cubicBezTo>
                    <a:pt x="1426" y="1659"/>
                    <a:pt x="2786" y="440"/>
                    <a:pt x="4379" y="440"/>
                  </a:cubicBezTo>
                  <a:cubicBezTo>
                    <a:pt x="4483" y="440"/>
                    <a:pt x="4588" y="445"/>
                    <a:pt x="4695" y="456"/>
                  </a:cubicBezTo>
                  <a:lnTo>
                    <a:pt x="6850" y="673"/>
                  </a:lnTo>
                  <a:cubicBezTo>
                    <a:pt x="8077" y="796"/>
                    <a:pt x="9015" y="1823"/>
                    <a:pt x="9025" y="3056"/>
                  </a:cubicBezTo>
                  <a:lnTo>
                    <a:pt x="9200" y="14224"/>
                  </a:lnTo>
                  <a:cubicBezTo>
                    <a:pt x="9201" y="14344"/>
                    <a:pt x="9299" y="14440"/>
                    <a:pt x="9420" y="14440"/>
                  </a:cubicBezTo>
                  <a:lnTo>
                    <a:pt x="9423" y="14440"/>
                  </a:lnTo>
                  <a:cubicBezTo>
                    <a:pt x="9545" y="14439"/>
                    <a:pt x="9641" y="14338"/>
                    <a:pt x="9639" y="14217"/>
                  </a:cubicBezTo>
                  <a:lnTo>
                    <a:pt x="9467" y="3051"/>
                  </a:lnTo>
                  <a:cubicBezTo>
                    <a:pt x="9453" y="1593"/>
                    <a:pt x="8345" y="380"/>
                    <a:pt x="6895" y="236"/>
                  </a:cubicBezTo>
                  <a:lnTo>
                    <a:pt x="4740" y="19"/>
                  </a:lnTo>
                  <a:cubicBezTo>
                    <a:pt x="4618" y="6"/>
                    <a:pt x="4497" y="0"/>
                    <a:pt x="4377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Google Shape;1457;p48">
              <a:extLst>
                <a:ext uri="{FF2B5EF4-FFF2-40B4-BE49-F238E27FC236}">
                  <a16:creationId xmlns:a16="http://schemas.microsoft.com/office/drawing/2014/main" id="{2D422E90-346B-4AE3-A7DA-4F0B555EBAB6}"/>
                </a:ext>
              </a:extLst>
            </p:cNvPr>
            <p:cNvSpPr/>
            <p:nvPr/>
          </p:nvSpPr>
          <p:spPr>
            <a:xfrm>
              <a:off x="9115753" y="706460"/>
              <a:ext cx="53629" cy="107386"/>
            </a:xfrm>
            <a:custGeom>
              <a:avLst/>
              <a:gdLst/>
              <a:ahLst/>
              <a:cxnLst/>
              <a:rect l="l" t="t" r="r" b="b"/>
              <a:pathLst>
                <a:path w="2511" h="5028" extrusionOk="0">
                  <a:moveTo>
                    <a:pt x="249" y="1"/>
                  </a:moveTo>
                  <a:cubicBezTo>
                    <a:pt x="220" y="1"/>
                    <a:pt x="190" y="7"/>
                    <a:pt x="161" y="19"/>
                  </a:cubicBezTo>
                  <a:cubicBezTo>
                    <a:pt x="52" y="67"/>
                    <a:pt x="1" y="195"/>
                    <a:pt x="46" y="306"/>
                  </a:cubicBezTo>
                  <a:lnTo>
                    <a:pt x="2044" y="4894"/>
                  </a:lnTo>
                  <a:cubicBezTo>
                    <a:pt x="2078" y="4975"/>
                    <a:pt x="2158" y="5026"/>
                    <a:pt x="2245" y="5027"/>
                  </a:cubicBezTo>
                  <a:cubicBezTo>
                    <a:pt x="2404" y="5026"/>
                    <a:pt x="2511" y="4864"/>
                    <a:pt x="2448" y="4718"/>
                  </a:cubicBezTo>
                  <a:lnTo>
                    <a:pt x="449" y="130"/>
                  </a:lnTo>
                  <a:cubicBezTo>
                    <a:pt x="413" y="49"/>
                    <a:pt x="333" y="1"/>
                    <a:pt x="249" y="1"/>
                  </a:cubicBezTo>
                  <a:close/>
                </a:path>
              </a:pathLst>
            </a:custGeom>
            <a:solidFill>
              <a:srgbClr val="A3CAF7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" name="Google Shape;1458;p48">
              <a:extLst>
                <a:ext uri="{FF2B5EF4-FFF2-40B4-BE49-F238E27FC236}">
                  <a16:creationId xmlns:a16="http://schemas.microsoft.com/office/drawing/2014/main" id="{383B5049-3E07-47DA-960B-D5759AD6FE8F}"/>
                </a:ext>
              </a:extLst>
            </p:cNvPr>
            <p:cNvSpPr/>
            <p:nvPr/>
          </p:nvSpPr>
          <p:spPr>
            <a:xfrm>
              <a:off x="9057042" y="221773"/>
              <a:ext cx="111700" cy="584726"/>
            </a:xfrm>
            <a:custGeom>
              <a:avLst/>
              <a:gdLst/>
              <a:ahLst/>
              <a:cxnLst/>
              <a:rect l="l" t="t" r="r" b="b"/>
              <a:pathLst>
                <a:path w="5230" h="27378" extrusionOk="0">
                  <a:moveTo>
                    <a:pt x="5005" y="0"/>
                  </a:moveTo>
                  <a:cubicBezTo>
                    <a:pt x="4891" y="0"/>
                    <a:pt x="4794" y="85"/>
                    <a:pt x="4781" y="200"/>
                  </a:cubicBezTo>
                  <a:lnTo>
                    <a:pt x="2783" y="22838"/>
                  </a:lnTo>
                  <a:lnTo>
                    <a:pt x="66" y="27038"/>
                  </a:lnTo>
                  <a:cubicBezTo>
                    <a:pt x="1" y="27140"/>
                    <a:pt x="29" y="27275"/>
                    <a:pt x="132" y="27341"/>
                  </a:cubicBezTo>
                  <a:cubicBezTo>
                    <a:pt x="168" y="27365"/>
                    <a:pt x="208" y="27377"/>
                    <a:pt x="252" y="27377"/>
                  </a:cubicBezTo>
                  <a:cubicBezTo>
                    <a:pt x="325" y="27377"/>
                    <a:pt x="396" y="27340"/>
                    <a:pt x="436" y="27277"/>
                  </a:cubicBezTo>
                  <a:lnTo>
                    <a:pt x="3212" y="22985"/>
                  </a:lnTo>
                  <a:lnTo>
                    <a:pt x="5219" y="239"/>
                  </a:lnTo>
                  <a:cubicBezTo>
                    <a:pt x="5230" y="118"/>
                    <a:pt x="5141" y="11"/>
                    <a:pt x="5019" y="1"/>
                  </a:cubicBezTo>
                  <a:cubicBezTo>
                    <a:pt x="5015" y="0"/>
                    <a:pt x="5010" y="0"/>
                    <a:pt x="5005" y="0"/>
                  </a:cubicBezTo>
                  <a:close/>
                </a:path>
              </a:pathLst>
            </a:custGeom>
            <a:solidFill>
              <a:srgbClr val="A3CAF7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" name="Google Shape;1459;p48">
              <a:extLst>
                <a:ext uri="{FF2B5EF4-FFF2-40B4-BE49-F238E27FC236}">
                  <a16:creationId xmlns:a16="http://schemas.microsoft.com/office/drawing/2014/main" id="{DD7DFE9F-3064-4C82-BDE8-35B587009A98}"/>
                </a:ext>
              </a:extLst>
            </p:cNvPr>
            <p:cNvSpPr/>
            <p:nvPr/>
          </p:nvSpPr>
          <p:spPr>
            <a:xfrm>
              <a:off x="9310790" y="388725"/>
              <a:ext cx="221691" cy="105784"/>
            </a:xfrm>
            <a:custGeom>
              <a:avLst/>
              <a:gdLst/>
              <a:ahLst/>
              <a:cxnLst/>
              <a:rect l="l" t="t" r="r" b="b"/>
              <a:pathLst>
                <a:path w="10380" h="4953" extrusionOk="0">
                  <a:moveTo>
                    <a:pt x="188" y="0"/>
                  </a:moveTo>
                  <a:lnTo>
                    <a:pt x="0" y="4534"/>
                  </a:lnTo>
                  <a:lnTo>
                    <a:pt x="10379" y="4953"/>
                  </a:lnTo>
                  <a:lnTo>
                    <a:pt x="10379" y="4953"/>
                  </a:lnTo>
                  <a:lnTo>
                    <a:pt x="10277" y="541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" name="Google Shape;1460;p48">
              <a:extLst>
                <a:ext uri="{FF2B5EF4-FFF2-40B4-BE49-F238E27FC236}">
                  <a16:creationId xmlns:a16="http://schemas.microsoft.com/office/drawing/2014/main" id="{D639641F-704B-44B4-9B9E-789AC84A5589}"/>
                </a:ext>
              </a:extLst>
            </p:cNvPr>
            <p:cNvSpPr/>
            <p:nvPr/>
          </p:nvSpPr>
          <p:spPr>
            <a:xfrm>
              <a:off x="9313353" y="-63798"/>
              <a:ext cx="195848" cy="176904"/>
            </a:xfrm>
            <a:custGeom>
              <a:avLst/>
              <a:gdLst/>
              <a:ahLst/>
              <a:cxnLst/>
              <a:rect l="l" t="t" r="r" b="b"/>
              <a:pathLst>
                <a:path w="9170" h="8283" extrusionOk="0">
                  <a:moveTo>
                    <a:pt x="2644" y="1"/>
                  </a:moveTo>
                  <a:lnTo>
                    <a:pt x="274" y="3405"/>
                  </a:lnTo>
                  <a:cubicBezTo>
                    <a:pt x="0" y="4064"/>
                    <a:pt x="69" y="4783"/>
                    <a:pt x="458" y="5325"/>
                  </a:cubicBezTo>
                  <a:lnTo>
                    <a:pt x="1913" y="7358"/>
                  </a:lnTo>
                  <a:cubicBezTo>
                    <a:pt x="2335" y="7948"/>
                    <a:pt x="3028" y="8283"/>
                    <a:pt x="3784" y="8283"/>
                  </a:cubicBezTo>
                  <a:cubicBezTo>
                    <a:pt x="3935" y="8283"/>
                    <a:pt x="4087" y="8269"/>
                    <a:pt x="4241" y="8242"/>
                  </a:cubicBezTo>
                  <a:lnTo>
                    <a:pt x="6361" y="7867"/>
                  </a:lnTo>
                  <a:cubicBezTo>
                    <a:pt x="7149" y="7727"/>
                    <a:pt x="7844" y="7203"/>
                    <a:pt x="8189" y="6484"/>
                  </a:cubicBezTo>
                  <a:lnTo>
                    <a:pt x="8917" y="4970"/>
                  </a:lnTo>
                  <a:cubicBezTo>
                    <a:pt x="9170" y="4447"/>
                    <a:pt x="8847" y="3881"/>
                    <a:pt x="8278" y="3847"/>
                  </a:cubicBezTo>
                  <a:cubicBezTo>
                    <a:pt x="8265" y="3846"/>
                    <a:pt x="8253" y="3846"/>
                    <a:pt x="8240" y="3846"/>
                  </a:cubicBezTo>
                  <a:cubicBezTo>
                    <a:pt x="8084" y="3846"/>
                    <a:pt x="7932" y="3898"/>
                    <a:pt x="7808" y="3995"/>
                  </a:cubicBezTo>
                  <a:lnTo>
                    <a:pt x="7248" y="4428"/>
                  </a:lnTo>
                  <a:lnTo>
                    <a:pt x="8246" y="2087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" name="Google Shape;1461;p48">
              <a:extLst>
                <a:ext uri="{FF2B5EF4-FFF2-40B4-BE49-F238E27FC236}">
                  <a16:creationId xmlns:a16="http://schemas.microsoft.com/office/drawing/2014/main" id="{9E51469F-D00C-4392-BB9A-FABF3E1F6A09}"/>
                </a:ext>
              </a:extLst>
            </p:cNvPr>
            <p:cNvSpPr/>
            <p:nvPr/>
          </p:nvSpPr>
          <p:spPr>
            <a:xfrm>
              <a:off x="9334347" y="-980269"/>
              <a:ext cx="1074197" cy="1006130"/>
            </a:xfrm>
            <a:custGeom>
              <a:avLst/>
              <a:gdLst/>
              <a:ahLst/>
              <a:cxnLst/>
              <a:rect l="l" t="t" r="r" b="b"/>
              <a:pathLst>
                <a:path w="50296" h="47109" extrusionOk="0">
                  <a:moveTo>
                    <a:pt x="28386" y="325"/>
                  </a:moveTo>
                  <a:cubicBezTo>
                    <a:pt x="22697" y="514"/>
                    <a:pt x="16619" y="1"/>
                    <a:pt x="12499" y="4730"/>
                  </a:cubicBezTo>
                  <a:cubicBezTo>
                    <a:pt x="11822" y="5507"/>
                    <a:pt x="11240" y="6384"/>
                    <a:pt x="10932" y="7367"/>
                  </a:cubicBezTo>
                  <a:lnTo>
                    <a:pt x="10838" y="7301"/>
                  </a:lnTo>
                  <a:lnTo>
                    <a:pt x="1" y="42202"/>
                  </a:lnTo>
                  <a:lnTo>
                    <a:pt x="8650" y="45531"/>
                  </a:lnTo>
                  <a:lnTo>
                    <a:pt x="13529" y="33004"/>
                  </a:lnTo>
                  <a:cubicBezTo>
                    <a:pt x="13699" y="34280"/>
                    <a:pt x="13862" y="35618"/>
                    <a:pt x="14017" y="37075"/>
                  </a:cubicBezTo>
                  <a:cubicBezTo>
                    <a:pt x="13965" y="39007"/>
                    <a:pt x="13712" y="44264"/>
                    <a:pt x="13712" y="44264"/>
                  </a:cubicBezTo>
                  <a:lnTo>
                    <a:pt x="33309" y="43266"/>
                  </a:lnTo>
                  <a:cubicBezTo>
                    <a:pt x="33332" y="43267"/>
                    <a:pt x="33355" y="43267"/>
                    <a:pt x="33378" y="43267"/>
                  </a:cubicBezTo>
                  <a:cubicBezTo>
                    <a:pt x="34964" y="43267"/>
                    <a:pt x="36292" y="41739"/>
                    <a:pt x="36346" y="39834"/>
                  </a:cubicBezTo>
                  <a:lnTo>
                    <a:pt x="36395" y="37985"/>
                  </a:lnTo>
                  <a:lnTo>
                    <a:pt x="42611" y="47109"/>
                  </a:lnTo>
                  <a:lnTo>
                    <a:pt x="50296" y="43228"/>
                  </a:lnTo>
                  <a:lnTo>
                    <a:pt x="36890" y="20148"/>
                  </a:lnTo>
                  <a:lnTo>
                    <a:pt x="37132" y="11389"/>
                  </a:lnTo>
                  <a:cubicBezTo>
                    <a:pt x="37296" y="5440"/>
                    <a:pt x="33360" y="463"/>
                    <a:pt x="28386" y="325"/>
                  </a:cubicBez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" name="Google Shape;1462;p48">
              <a:extLst>
                <a:ext uri="{FF2B5EF4-FFF2-40B4-BE49-F238E27FC236}">
                  <a16:creationId xmlns:a16="http://schemas.microsoft.com/office/drawing/2014/main" id="{0E87B331-F0B9-4485-BA87-9503B33EBB93}"/>
                </a:ext>
              </a:extLst>
            </p:cNvPr>
            <p:cNvSpPr/>
            <p:nvPr/>
          </p:nvSpPr>
          <p:spPr>
            <a:xfrm>
              <a:off x="9619534" y="-595172"/>
              <a:ext cx="144142" cy="312268"/>
            </a:xfrm>
            <a:custGeom>
              <a:avLst/>
              <a:gdLst/>
              <a:ahLst/>
              <a:cxnLst/>
              <a:rect l="l" t="t" r="r" b="b"/>
              <a:pathLst>
                <a:path w="6749" h="14621" extrusionOk="0">
                  <a:moveTo>
                    <a:pt x="6345" y="0"/>
                  </a:moveTo>
                  <a:lnTo>
                    <a:pt x="1" y="14443"/>
                  </a:lnTo>
                  <a:lnTo>
                    <a:pt x="404" y="14620"/>
                  </a:lnTo>
                  <a:lnTo>
                    <a:pt x="6748" y="178"/>
                  </a:lnTo>
                  <a:lnTo>
                    <a:pt x="6345" y="0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" name="Google Shape;1463;p48">
              <a:extLst>
                <a:ext uri="{FF2B5EF4-FFF2-40B4-BE49-F238E27FC236}">
                  <a16:creationId xmlns:a16="http://schemas.microsoft.com/office/drawing/2014/main" id="{1864E038-FE43-42E8-9CD2-D827125D508B}"/>
                </a:ext>
              </a:extLst>
            </p:cNvPr>
            <p:cNvSpPr/>
            <p:nvPr/>
          </p:nvSpPr>
          <p:spPr>
            <a:xfrm>
              <a:off x="9718227" y="-1308598"/>
              <a:ext cx="315301" cy="467110"/>
            </a:xfrm>
            <a:custGeom>
              <a:avLst/>
              <a:gdLst/>
              <a:ahLst/>
              <a:cxnLst/>
              <a:rect l="l" t="t" r="r" b="b"/>
              <a:pathLst>
                <a:path w="14763" h="21871" extrusionOk="0">
                  <a:moveTo>
                    <a:pt x="6092" y="0"/>
                  </a:moveTo>
                  <a:cubicBezTo>
                    <a:pt x="5971" y="0"/>
                    <a:pt x="5850" y="26"/>
                    <a:pt x="5738" y="75"/>
                  </a:cubicBezTo>
                  <a:cubicBezTo>
                    <a:pt x="5519" y="1143"/>
                    <a:pt x="5083" y="2793"/>
                    <a:pt x="4343" y="3789"/>
                  </a:cubicBezTo>
                  <a:lnTo>
                    <a:pt x="3986" y="3789"/>
                  </a:lnTo>
                  <a:cubicBezTo>
                    <a:pt x="3977" y="3803"/>
                    <a:pt x="3968" y="3818"/>
                    <a:pt x="3959" y="3831"/>
                  </a:cubicBezTo>
                  <a:cubicBezTo>
                    <a:pt x="3944" y="3831"/>
                    <a:pt x="3929" y="3827"/>
                    <a:pt x="3914" y="3827"/>
                  </a:cubicBezTo>
                  <a:lnTo>
                    <a:pt x="2168" y="3827"/>
                  </a:lnTo>
                  <a:cubicBezTo>
                    <a:pt x="2161" y="3827"/>
                    <a:pt x="2153" y="3827"/>
                    <a:pt x="2146" y="3827"/>
                  </a:cubicBezTo>
                  <a:cubicBezTo>
                    <a:pt x="961" y="3827"/>
                    <a:pt x="0" y="4787"/>
                    <a:pt x="0" y="5974"/>
                  </a:cubicBezTo>
                  <a:cubicBezTo>
                    <a:pt x="0" y="7162"/>
                    <a:pt x="962" y="8122"/>
                    <a:pt x="2149" y="8122"/>
                  </a:cubicBezTo>
                  <a:cubicBezTo>
                    <a:pt x="2155" y="8122"/>
                    <a:pt x="2161" y="8122"/>
                    <a:pt x="2168" y="8122"/>
                  </a:cubicBezTo>
                  <a:lnTo>
                    <a:pt x="2678" y="8122"/>
                  </a:lnTo>
                  <a:lnTo>
                    <a:pt x="2678" y="17342"/>
                  </a:lnTo>
                  <a:cubicBezTo>
                    <a:pt x="2678" y="19843"/>
                    <a:pt x="4366" y="21871"/>
                    <a:pt x="6446" y="21871"/>
                  </a:cubicBezTo>
                  <a:cubicBezTo>
                    <a:pt x="8528" y="21871"/>
                    <a:pt x="10214" y="19843"/>
                    <a:pt x="10214" y="17342"/>
                  </a:cubicBezTo>
                  <a:lnTo>
                    <a:pt x="10214" y="14329"/>
                  </a:lnTo>
                  <a:cubicBezTo>
                    <a:pt x="11657" y="13963"/>
                    <a:pt x="12913" y="13076"/>
                    <a:pt x="13742" y="11840"/>
                  </a:cubicBezTo>
                  <a:cubicBezTo>
                    <a:pt x="14405" y="10942"/>
                    <a:pt x="14763" y="9856"/>
                    <a:pt x="14763" y="8739"/>
                  </a:cubicBezTo>
                  <a:lnTo>
                    <a:pt x="14763" y="1976"/>
                  </a:lnTo>
                  <a:cubicBezTo>
                    <a:pt x="14685" y="1982"/>
                    <a:pt x="14610" y="1995"/>
                    <a:pt x="14530" y="1995"/>
                  </a:cubicBezTo>
                  <a:cubicBezTo>
                    <a:pt x="13272" y="1994"/>
                    <a:pt x="12178" y="1323"/>
                    <a:pt x="11565" y="325"/>
                  </a:cubicBezTo>
                  <a:cubicBezTo>
                    <a:pt x="11029" y="358"/>
                    <a:pt x="10480" y="383"/>
                    <a:pt x="9939" y="395"/>
                  </a:cubicBezTo>
                  <a:cubicBezTo>
                    <a:pt x="9600" y="479"/>
                    <a:pt x="9252" y="520"/>
                    <a:pt x="8905" y="520"/>
                  </a:cubicBezTo>
                  <a:cubicBezTo>
                    <a:pt x="8452" y="520"/>
                    <a:pt x="7999" y="449"/>
                    <a:pt x="7565" y="308"/>
                  </a:cubicBezTo>
                  <a:cubicBezTo>
                    <a:pt x="7114" y="251"/>
                    <a:pt x="6710" y="169"/>
                    <a:pt x="6380" y="50"/>
                  </a:cubicBezTo>
                  <a:cubicBezTo>
                    <a:pt x="6287" y="17"/>
                    <a:pt x="6189" y="0"/>
                    <a:pt x="6092" y="0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" name="Google Shape;1464;p48">
              <a:extLst>
                <a:ext uri="{FF2B5EF4-FFF2-40B4-BE49-F238E27FC236}">
                  <a16:creationId xmlns:a16="http://schemas.microsoft.com/office/drawing/2014/main" id="{33B8ECC1-7286-44F0-BA19-B47794B62559}"/>
                </a:ext>
              </a:extLst>
            </p:cNvPr>
            <p:cNvSpPr/>
            <p:nvPr/>
          </p:nvSpPr>
          <p:spPr>
            <a:xfrm>
              <a:off x="9749729" y="-1135218"/>
              <a:ext cx="261992" cy="136902"/>
            </a:xfrm>
            <a:custGeom>
              <a:avLst/>
              <a:gdLst/>
              <a:ahLst/>
              <a:cxnLst/>
              <a:rect l="l" t="t" r="r" b="b"/>
              <a:pathLst>
                <a:path w="12267" h="6410" extrusionOk="0">
                  <a:moveTo>
                    <a:pt x="1203" y="1"/>
                  </a:moveTo>
                  <a:lnTo>
                    <a:pt x="1203" y="363"/>
                  </a:lnTo>
                  <a:cubicBezTo>
                    <a:pt x="1203" y="3623"/>
                    <a:pt x="1" y="6409"/>
                    <a:pt x="6757" y="6409"/>
                  </a:cubicBezTo>
                  <a:cubicBezTo>
                    <a:pt x="6915" y="6409"/>
                    <a:pt x="7078" y="6408"/>
                    <a:pt x="7246" y="6405"/>
                  </a:cubicBezTo>
                  <a:cubicBezTo>
                    <a:pt x="9338" y="6405"/>
                    <a:pt x="11183" y="5339"/>
                    <a:pt x="12267" y="3722"/>
                  </a:cubicBezTo>
                  <a:lnTo>
                    <a:pt x="12267" y="3722"/>
                  </a:lnTo>
                  <a:cubicBezTo>
                    <a:pt x="11311" y="5025"/>
                    <a:pt x="9773" y="5875"/>
                    <a:pt x="8032" y="5875"/>
                  </a:cubicBezTo>
                  <a:lnTo>
                    <a:pt x="7199" y="5875"/>
                  </a:lnTo>
                  <a:cubicBezTo>
                    <a:pt x="4297" y="5875"/>
                    <a:pt x="1945" y="3522"/>
                    <a:pt x="1945" y="621"/>
                  </a:cubicBezTo>
                  <a:lnTo>
                    <a:pt x="1945" y="1"/>
                  </a:ln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" name="Google Shape;1465;p48">
              <a:extLst>
                <a:ext uri="{FF2B5EF4-FFF2-40B4-BE49-F238E27FC236}">
                  <a16:creationId xmlns:a16="http://schemas.microsoft.com/office/drawing/2014/main" id="{7F66335D-691B-4A53-809B-AE3CFE4369F6}"/>
                </a:ext>
              </a:extLst>
            </p:cNvPr>
            <p:cNvSpPr/>
            <p:nvPr/>
          </p:nvSpPr>
          <p:spPr>
            <a:xfrm>
              <a:off x="9747081" y="-1496480"/>
              <a:ext cx="370745" cy="272906"/>
            </a:xfrm>
            <a:custGeom>
              <a:avLst/>
              <a:gdLst/>
              <a:ahLst/>
              <a:cxnLst/>
              <a:rect l="l" t="t" r="r" b="b"/>
              <a:pathLst>
                <a:path w="17359" h="12778" extrusionOk="0">
                  <a:moveTo>
                    <a:pt x="14220" y="0"/>
                  </a:moveTo>
                  <a:cubicBezTo>
                    <a:pt x="12855" y="0"/>
                    <a:pt x="11622" y="895"/>
                    <a:pt x="11222" y="2237"/>
                  </a:cubicBezTo>
                  <a:cubicBezTo>
                    <a:pt x="10408" y="1093"/>
                    <a:pt x="9076" y="346"/>
                    <a:pt x="7566" y="346"/>
                  </a:cubicBezTo>
                  <a:cubicBezTo>
                    <a:pt x="5664" y="346"/>
                    <a:pt x="4043" y="1533"/>
                    <a:pt x="3391" y="3204"/>
                  </a:cubicBezTo>
                  <a:cubicBezTo>
                    <a:pt x="1796" y="3899"/>
                    <a:pt x="617" y="5372"/>
                    <a:pt x="338" y="7145"/>
                  </a:cubicBezTo>
                  <a:cubicBezTo>
                    <a:pt x="116" y="7769"/>
                    <a:pt x="2" y="8428"/>
                    <a:pt x="2" y="9092"/>
                  </a:cubicBezTo>
                  <a:lnTo>
                    <a:pt x="2" y="12565"/>
                  </a:lnTo>
                  <a:cubicBezTo>
                    <a:pt x="0" y="12637"/>
                    <a:pt x="9" y="12708"/>
                    <a:pt x="26" y="12777"/>
                  </a:cubicBezTo>
                  <a:cubicBezTo>
                    <a:pt x="278" y="12676"/>
                    <a:pt x="545" y="12624"/>
                    <a:pt x="815" y="12622"/>
                  </a:cubicBezTo>
                  <a:lnTo>
                    <a:pt x="2563" y="12622"/>
                  </a:lnTo>
                  <a:cubicBezTo>
                    <a:pt x="2578" y="12622"/>
                    <a:pt x="2591" y="12627"/>
                    <a:pt x="2608" y="12627"/>
                  </a:cubicBezTo>
                  <a:cubicBezTo>
                    <a:pt x="2617" y="12615"/>
                    <a:pt x="2626" y="12600"/>
                    <a:pt x="2635" y="12586"/>
                  </a:cubicBezTo>
                  <a:lnTo>
                    <a:pt x="2992" y="12586"/>
                  </a:lnTo>
                  <a:cubicBezTo>
                    <a:pt x="3732" y="11590"/>
                    <a:pt x="4166" y="9940"/>
                    <a:pt x="4385" y="8872"/>
                  </a:cubicBezTo>
                  <a:cubicBezTo>
                    <a:pt x="4498" y="8822"/>
                    <a:pt x="4618" y="8797"/>
                    <a:pt x="4739" y="8797"/>
                  </a:cubicBezTo>
                  <a:cubicBezTo>
                    <a:pt x="4837" y="8797"/>
                    <a:pt x="4935" y="8813"/>
                    <a:pt x="5029" y="8847"/>
                  </a:cubicBezTo>
                  <a:cubicBezTo>
                    <a:pt x="5358" y="8966"/>
                    <a:pt x="5762" y="9048"/>
                    <a:pt x="6212" y="9104"/>
                  </a:cubicBezTo>
                  <a:cubicBezTo>
                    <a:pt x="6648" y="9246"/>
                    <a:pt x="7101" y="9317"/>
                    <a:pt x="7555" y="9317"/>
                  </a:cubicBezTo>
                  <a:cubicBezTo>
                    <a:pt x="7901" y="9317"/>
                    <a:pt x="8248" y="9275"/>
                    <a:pt x="8588" y="9192"/>
                  </a:cubicBezTo>
                  <a:cubicBezTo>
                    <a:pt x="9127" y="9182"/>
                    <a:pt x="9677" y="9155"/>
                    <a:pt x="10214" y="9122"/>
                  </a:cubicBezTo>
                  <a:cubicBezTo>
                    <a:pt x="10825" y="10121"/>
                    <a:pt x="11921" y="10792"/>
                    <a:pt x="13179" y="10792"/>
                  </a:cubicBezTo>
                  <a:cubicBezTo>
                    <a:pt x="13257" y="10792"/>
                    <a:pt x="13332" y="10779"/>
                    <a:pt x="13410" y="10773"/>
                  </a:cubicBezTo>
                  <a:cubicBezTo>
                    <a:pt x="13697" y="10755"/>
                    <a:pt x="13978" y="10708"/>
                    <a:pt x="14243" y="10624"/>
                  </a:cubicBezTo>
                  <a:cubicBezTo>
                    <a:pt x="15645" y="10174"/>
                    <a:pt x="16660" y="8860"/>
                    <a:pt x="16660" y="7310"/>
                  </a:cubicBezTo>
                  <a:cubicBezTo>
                    <a:pt x="16660" y="6697"/>
                    <a:pt x="16498" y="6097"/>
                    <a:pt x="16192" y="5568"/>
                  </a:cubicBezTo>
                  <a:cubicBezTo>
                    <a:pt x="16929" y="4975"/>
                    <a:pt x="17358" y="4079"/>
                    <a:pt x="17357" y="3132"/>
                  </a:cubicBezTo>
                  <a:cubicBezTo>
                    <a:pt x="17355" y="1577"/>
                    <a:pt x="16214" y="257"/>
                    <a:pt x="14676" y="34"/>
                  </a:cubicBezTo>
                  <a:cubicBezTo>
                    <a:pt x="14523" y="11"/>
                    <a:pt x="14371" y="0"/>
                    <a:pt x="14220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" name="Google Shape;1466;p48">
              <a:extLst>
                <a:ext uri="{FF2B5EF4-FFF2-40B4-BE49-F238E27FC236}">
                  <a16:creationId xmlns:a16="http://schemas.microsoft.com/office/drawing/2014/main" id="{63251746-3064-4864-B898-9F4E554843C2}"/>
                </a:ext>
              </a:extLst>
            </p:cNvPr>
            <p:cNvSpPr/>
            <p:nvPr/>
          </p:nvSpPr>
          <p:spPr>
            <a:xfrm>
              <a:off x="9441092" y="-809986"/>
              <a:ext cx="43099" cy="34813"/>
            </a:xfrm>
            <a:custGeom>
              <a:avLst/>
              <a:gdLst/>
              <a:ahLst/>
              <a:cxnLst/>
              <a:rect l="l" t="t" r="r" b="b"/>
              <a:pathLst>
                <a:path w="2018" h="1630" extrusionOk="0">
                  <a:moveTo>
                    <a:pt x="1770" y="1"/>
                  </a:moveTo>
                  <a:cubicBezTo>
                    <a:pt x="1722" y="1"/>
                    <a:pt x="1674" y="17"/>
                    <a:pt x="1633" y="49"/>
                  </a:cubicBezTo>
                  <a:lnTo>
                    <a:pt x="161" y="1238"/>
                  </a:lnTo>
                  <a:cubicBezTo>
                    <a:pt x="0" y="1368"/>
                    <a:pt x="92" y="1628"/>
                    <a:pt x="299" y="1629"/>
                  </a:cubicBezTo>
                  <a:cubicBezTo>
                    <a:pt x="350" y="1629"/>
                    <a:pt x="399" y="1611"/>
                    <a:pt x="438" y="1581"/>
                  </a:cubicBezTo>
                  <a:lnTo>
                    <a:pt x="1911" y="391"/>
                  </a:lnTo>
                  <a:cubicBezTo>
                    <a:pt x="2004" y="314"/>
                    <a:pt x="2018" y="176"/>
                    <a:pt x="1943" y="83"/>
                  </a:cubicBezTo>
                  <a:cubicBezTo>
                    <a:pt x="1899" y="29"/>
                    <a:pt x="1835" y="1"/>
                    <a:pt x="1770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" name="Google Shape;1467;p48">
              <a:extLst>
                <a:ext uri="{FF2B5EF4-FFF2-40B4-BE49-F238E27FC236}">
                  <a16:creationId xmlns:a16="http://schemas.microsoft.com/office/drawing/2014/main" id="{B737A259-2A71-4FFE-BB50-75437BC69300}"/>
                </a:ext>
              </a:extLst>
            </p:cNvPr>
            <p:cNvSpPr/>
            <p:nvPr/>
          </p:nvSpPr>
          <p:spPr>
            <a:xfrm>
              <a:off x="9430627" y="-837025"/>
              <a:ext cx="43185" cy="34791"/>
            </a:xfrm>
            <a:custGeom>
              <a:avLst/>
              <a:gdLst/>
              <a:ahLst/>
              <a:cxnLst/>
              <a:rect l="l" t="t" r="r" b="b"/>
              <a:pathLst>
                <a:path w="2022" h="1629" extrusionOk="0">
                  <a:moveTo>
                    <a:pt x="1773" y="0"/>
                  </a:moveTo>
                  <a:cubicBezTo>
                    <a:pt x="1725" y="0"/>
                    <a:pt x="1676" y="16"/>
                    <a:pt x="1635" y="49"/>
                  </a:cubicBezTo>
                  <a:lnTo>
                    <a:pt x="163" y="1238"/>
                  </a:lnTo>
                  <a:cubicBezTo>
                    <a:pt x="1" y="1369"/>
                    <a:pt x="94" y="1628"/>
                    <a:pt x="301" y="1628"/>
                  </a:cubicBezTo>
                  <a:cubicBezTo>
                    <a:pt x="350" y="1628"/>
                    <a:pt x="400" y="1612"/>
                    <a:pt x="439" y="1580"/>
                  </a:cubicBezTo>
                  <a:lnTo>
                    <a:pt x="1912" y="391"/>
                  </a:lnTo>
                  <a:cubicBezTo>
                    <a:pt x="2006" y="315"/>
                    <a:pt x="2021" y="177"/>
                    <a:pt x="1945" y="82"/>
                  </a:cubicBezTo>
                  <a:cubicBezTo>
                    <a:pt x="1901" y="28"/>
                    <a:pt x="1837" y="0"/>
                    <a:pt x="1773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" name="Google Shape;1468;p48">
              <a:extLst>
                <a:ext uri="{FF2B5EF4-FFF2-40B4-BE49-F238E27FC236}">
                  <a16:creationId xmlns:a16="http://schemas.microsoft.com/office/drawing/2014/main" id="{56ED8D55-029C-4FB4-9F18-979394234418}"/>
                </a:ext>
              </a:extLst>
            </p:cNvPr>
            <p:cNvSpPr/>
            <p:nvPr/>
          </p:nvSpPr>
          <p:spPr>
            <a:xfrm>
              <a:off x="9424049" y="-867203"/>
              <a:ext cx="43185" cy="34834"/>
            </a:xfrm>
            <a:custGeom>
              <a:avLst/>
              <a:gdLst/>
              <a:ahLst/>
              <a:cxnLst/>
              <a:rect l="l" t="t" r="r" b="b"/>
              <a:pathLst>
                <a:path w="2022" h="1631" extrusionOk="0">
                  <a:moveTo>
                    <a:pt x="1774" y="1"/>
                  </a:moveTo>
                  <a:cubicBezTo>
                    <a:pt x="1725" y="1"/>
                    <a:pt x="1676" y="17"/>
                    <a:pt x="1636" y="50"/>
                  </a:cubicBezTo>
                  <a:lnTo>
                    <a:pt x="163" y="1238"/>
                  </a:lnTo>
                  <a:cubicBezTo>
                    <a:pt x="1" y="1369"/>
                    <a:pt x="94" y="1630"/>
                    <a:pt x="301" y="1630"/>
                  </a:cubicBezTo>
                  <a:cubicBezTo>
                    <a:pt x="352" y="1630"/>
                    <a:pt x="400" y="1612"/>
                    <a:pt x="439" y="1581"/>
                  </a:cubicBezTo>
                  <a:lnTo>
                    <a:pt x="1912" y="393"/>
                  </a:lnTo>
                  <a:cubicBezTo>
                    <a:pt x="2006" y="317"/>
                    <a:pt x="2021" y="177"/>
                    <a:pt x="1945" y="83"/>
                  </a:cubicBezTo>
                  <a:cubicBezTo>
                    <a:pt x="1901" y="29"/>
                    <a:pt x="1838" y="1"/>
                    <a:pt x="1774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" name="Google Shape;1469;p48">
              <a:extLst>
                <a:ext uri="{FF2B5EF4-FFF2-40B4-BE49-F238E27FC236}">
                  <a16:creationId xmlns:a16="http://schemas.microsoft.com/office/drawing/2014/main" id="{AE4B1F8E-65C5-4F2A-A959-FB3368AE1466}"/>
                </a:ext>
              </a:extLst>
            </p:cNvPr>
            <p:cNvSpPr/>
            <p:nvPr/>
          </p:nvSpPr>
          <p:spPr>
            <a:xfrm>
              <a:off x="9418133" y="-892362"/>
              <a:ext cx="43164" cy="34791"/>
            </a:xfrm>
            <a:custGeom>
              <a:avLst/>
              <a:gdLst/>
              <a:ahLst/>
              <a:cxnLst/>
              <a:rect l="l" t="t" r="r" b="b"/>
              <a:pathLst>
                <a:path w="2021" h="1629" extrusionOk="0">
                  <a:moveTo>
                    <a:pt x="1773" y="0"/>
                  </a:moveTo>
                  <a:cubicBezTo>
                    <a:pt x="1724" y="0"/>
                    <a:pt x="1676" y="16"/>
                    <a:pt x="1635" y="49"/>
                  </a:cubicBezTo>
                  <a:lnTo>
                    <a:pt x="162" y="1237"/>
                  </a:lnTo>
                  <a:cubicBezTo>
                    <a:pt x="0" y="1367"/>
                    <a:pt x="92" y="1628"/>
                    <a:pt x="300" y="1628"/>
                  </a:cubicBezTo>
                  <a:cubicBezTo>
                    <a:pt x="350" y="1628"/>
                    <a:pt x="400" y="1612"/>
                    <a:pt x="439" y="1580"/>
                  </a:cubicBezTo>
                  <a:lnTo>
                    <a:pt x="1911" y="391"/>
                  </a:lnTo>
                  <a:cubicBezTo>
                    <a:pt x="2006" y="315"/>
                    <a:pt x="2021" y="177"/>
                    <a:pt x="1944" y="82"/>
                  </a:cubicBezTo>
                  <a:cubicBezTo>
                    <a:pt x="1901" y="28"/>
                    <a:pt x="1837" y="0"/>
                    <a:pt x="1773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" name="Google Shape;1470;p48">
              <a:extLst>
                <a:ext uri="{FF2B5EF4-FFF2-40B4-BE49-F238E27FC236}">
                  <a16:creationId xmlns:a16="http://schemas.microsoft.com/office/drawing/2014/main" id="{05C04FBD-3247-4CA5-B708-D8AE73CEE966}"/>
                </a:ext>
              </a:extLst>
            </p:cNvPr>
            <p:cNvSpPr/>
            <p:nvPr/>
          </p:nvSpPr>
          <p:spPr>
            <a:xfrm>
              <a:off x="9704537" y="-1049169"/>
              <a:ext cx="326343" cy="218210"/>
            </a:xfrm>
            <a:custGeom>
              <a:avLst/>
              <a:gdLst/>
              <a:ahLst/>
              <a:cxnLst/>
              <a:rect l="l" t="t" r="r" b="b"/>
              <a:pathLst>
                <a:path w="15280" h="10217" extrusionOk="0">
                  <a:moveTo>
                    <a:pt x="2368" y="0"/>
                  </a:moveTo>
                  <a:cubicBezTo>
                    <a:pt x="2053" y="0"/>
                    <a:pt x="1738" y="73"/>
                    <a:pt x="1459" y="222"/>
                  </a:cubicBezTo>
                  <a:cubicBezTo>
                    <a:pt x="967" y="484"/>
                    <a:pt x="653" y="969"/>
                    <a:pt x="575" y="1517"/>
                  </a:cubicBezTo>
                  <a:cubicBezTo>
                    <a:pt x="463" y="2314"/>
                    <a:pt x="338" y="3059"/>
                    <a:pt x="162" y="3838"/>
                  </a:cubicBezTo>
                  <a:cubicBezTo>
                    <a:pt x="0" y="4554"/>
                    <a:pt x="41" y="5300"/>
                    <a:pt x="279" y="5994"/>
                  </a:cubicBezTo>
                  <a:cubicBezTo>
                    <a:pt x="1013" y="8107"/>
                    <a:pt x="3402" y="9280"/>
                    <a:pt x="5428" y="9824"/>
                  </a:cubicBezTo>
                  <a:cubicBezTo>
                    <a:pt x="6394" y="10085"/>
                    <a:pt x="7397" y="10217"/>
                    <a:pt x="8400" y="10217"/>
                  </a:cubicBezTo>
                  <a:cubicBezTo>
                    <a:pt x="9346" y="10217"/>
                    <a:pt x="10293" y="10100"/>
                    <a:pt x="11209" y="9865"/>
                  </a:cubicBezTo>
                  <a:cubicBezTo>
                    <a:pt x="11427" y="9809"/>
                    <a:pt x="11640" y="9748"/>
                    <a:pt x="11853" y="9679"/>
                  </a:cubicBezTo>
                  <a:cubicBezTo>
                    <a:pt x="12750" y="9389"/>
                    <a:pt x="13646" y="8966"/>
                    <a:pt x="14224" y="8223"/>
                  </a:cubicBezTo>
                  <a:cubicBezTo>
                    <a:pt x="15001" y="7220"/>
                    <a:pt x="14919" y="6022"/>
                    <a:pt x="15087" y="4839"/>
                  </a:cubicBezTo>
                  <a:cubicBezTo>
                    <a:pt x="15279" y="3497"/>
                    <a:pt x="14384" y="1988"/>
                    <a:pt x="12996" y="1723"/>
                  </a:cubicBezTo>
                  <a:cubicBezTo>
                    <a:pt x="12909" y="1706"/>
                    <a:pt x="12818" y="1699"/>
                    <a:pt x="12724" y="1699"/>
                  </a:cubicBezTo>
                  <a:cubicBezTo>
                    <a:pt x="12027" y="1699"/>
                    <a:pt x="11176" y="2112"/>
                    <a:pt x="10499" y="2196"/>
                  </a:cubicBezTo>
                  <a:cubicBezTo>
                    <a:pt x="10098" y="2246"/>
                    <a:pt x="9694" y="2271"/>
                    <a:pt x="9291" y="2271"/>
                  </a:cubicBezTo>
                  <a:cubicBezTo>
                    <a:pt x="8766" y="2271"/>
                    <a:pt x="8242" y="2229"/>
                    <a:pt x="7724" y="2145"/>
                  </a:cubicBezTo>
                  <a:cubicBezTo>
                    <a:pt x="7038" y="2032"/>
                    <a:pt x="6370" y="1840"/>
                    <a:pt x="5730" y="1571"/>
                  </a:cubicBezTo>
                  <a:cubicBezTo>
                    <a:pt x="5386" y="1427"/>
                    <a:pt x="5053" y="1260"/>
                    <a:pt x="4733" y="1068"/>
                  </a:cubicBezTo>
                  <a:cubicBezTo>
                    <a:pt x="4420" y="879"/>
                    <a:pt x="4109" y="675"/>
                    <a:pt x="3797" y="487"/>
                  </a:cubicBezTo>
                  <a:cubicBezTo>
                    <a:pt x="3540" y="333"/>
                    <a:pt x="3274" y="189"/>
                    <a:pt x="2988" y="97"/>
                  </a:cubicBezTo>
                  <a:cubicBezTo>
                    <a:pt x="2788" y="33"/>
                    <a:pt x="2578" y="0"/>
                    <a:pt x="2368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" name="Google Shape;1471;p48">
              <a:extLst>
                <a:ext uri="{FF2B5EF4-FFF2-40B4-BE49-F238E27FC236}">
                  <a16:creationId xmlns:a16="http://schemas.microsoft.com/office/drawing/2014/main" id="{5D4CD7F5-3D05-4FA7-8FAE-C8216234AE0A}"/>
                </a:ext>
              </a:extLst>
            </p:cNvPr>
            <p:cNvSpPr/>
            <p:nvPr/>
          </p:nvSpPr>
          <p:spPr>
            <a:xfrm>
              <a:off x="9442203" y="-1059847"/>
              <a:ext cx="590172" cy="274764"/>
            </a:xfrm>
            <a:custGeom>
              <a:avLst/>
              <a:gdLst/>
              <a:ahLst/>
              <a:cxnLst/>
              <a:rect l="l" t="t" r="r" b="b"/>
              <a:pathLst>
                <a:path w="27633" h="12865" extrusionOk="0">
                  <a:moveTo>
                    <a:pt x="14723" y="0"/>
                  </a:moveTo>
                  <a:cubicBezTo>
                    <a:pt x="14408" y="0"/>
                    <a:pt x="14093" y="73"/>
                    <a:pt x="13814" y="222"/>
                  </a:cubicBezTo>
                  <a:cubicBezTo>
                    <a:pt x="13421" y="432"/>
                    <a:pt x="13148" y="786"/>
                    <a:pt x="13011" y="1199"/>
                  </a:cubicBezTo>
                  <a:cubicBezTo>
                    <a:pt x="2198" y="1847"/>
                    <a:pt x="230" y="7130"/>
                    <a:pt x="16" y="7839"/>
                  </a:cubicBezTo>
                  <a:cubicBezTo>
                    <a:pt x="1" y="7887"/>
                    <a:pt x="1" y="7939"/>
                    <a:pt x="17" y="7989"/>
                  </a:cubicBezTo>
                  <a:lnTo>
                    <a:pt x="1538" y="12693"/>
                  </a:lnTo>
                  <a:cubicBezTo>
                    <a:pt x="1574" y="12803"/>
                    <a:pt x="1674" y="12864"/>
                    <a:pt x="1776" y="12864"/>
                  </a:cubicBezTo>
                  <a:cubicBezTo>
                    <a:pt x="1840" y="12864"/>
                    <a:pt x="1906" y="12839"/>
                    <a:pt x="1957" y="12786"/>
                  </a:cubicBezTo>
                  <a:cubicBezTo>
                    <a:pt x="6037" y="8612"/>
                    <a:pt x="9788" y="6768"/>
                    <a:pt x="12631" y="5988"/>
                  </a:cubicBezTo>
                  <a:cubicBezTo>
                    <a:pt x="12631" y="5989"/>
                    <a:pt x="12631" y="5992"/>
                    <a:pt x="12633" y="5994"/>
                  </a:cubicBezTo>
                  <a:cubicBezTo>
                    <a:pt x="13367" y="8107"/>
                    <a:pt x="15754" y="9278"/>
                    <a:pt x="17780" y="9825"/>
                  </a:cubicBezTo>
                  <a:cubicBezTo>
                    <a:pt x="18748" y="10086"/>
                    <a:pt x="19751" y="10217"/>
                    <a:pt x="20754" y="10217"/>
                  </a:cubicBezTo>
                  <a:cubicBezTo>
                    <a:pt x="21700" y="10217"/>
                    <a:pt x="22647" y="10100"/>
                    <a:pt x="23563" y="9865"/>
                  </a:cubicBezTo>
                  <a:cubicBezTo>
                    <a:pt x="23779" y="9810"/>
                    <a:pt x="23994" y="9748"/>
                    <a:pt x="24207" y="9679"/>
                  </a:cubicBezTo>
                  <a:cubicBezTo>
                    <a:pt x="25103" y="9389"/>
                    <a:pt x="25999" y="8966"/>
                    <a:pt x="26577" y="8223"/>
                  </a:cubicBezTo>
                  <a:cubicBezTo>
                    <a:pt x="27355" y="7222"/>
                    <a:pt x="27274" y="6022"/>
                    <a:pt x="27442" y="4839"/>
                  </a:cubicBezTo>
                  <a:cubicBezTo>
                    <a:pt x="27633" y="3497"/>
                    <a:pt x="26694" y="2161"/>
                    <a:pt x="25351" y="1723"/>
                  </a:cubicBezTo>
                  <a:cubicBezTo>
                    <a:pt x="25208" y="1676"/>
                    <a:pt x="25064" y="1657"/>
                    <a:pt x="24919" y="1657"/>
                  </a:cubicBezTo>
                  <a:cubicBezTo>
                    <a:pt x="24214" y="1657"/>
                    <a:pt x="23490" y="2117"/>
                    <a:pt x="22853" y="2196"/>
                  </a:cubicBezTo>
                  <a:cubicBezTo>
                    <a:pt x="22451" y="2246"/>
                    <a:pt x="22046" y="2271"/>
                    <a:pt x="21641" y="2271"/>
                  </a:cubicBezTo>
                  <a:cubicBezTo>
                    <a:pt x="21118" y="2271"/>
                    <a:pt x="20595" y="2229"/>
                    <a:pt x="20077" y="2145"/>
                  </a:cubicBezTo>
                  <a:cubicBezTo>
                    <a:pt x="19393" y="2032"/>
                    <a:pt x="18725" y="1840"/>
                    <a:pt x="18085" y="1571"/>
                  </a:cubicBezTo>
                  <a:cubicBezTo>
                    <a:pt x="17741" y="1427"/>
                    <a:pt x="17408" y="1260"/>
                    <a:pt x="17088" y="1068"/>
                  </a:cubicBezTo>
                  <a:cubicBezTo>
                    <a:pt x="16775" y="879"/>
                    <a:pt x="16464" y="675"/>
                    <a:pt x="16152" y="487"/>
                  </a:cubicBezTo>
                  <a:cubicBezTo>
                    <a:pt x="15895" y="331"/>
                    <a:pt x="15629" y="189"/>
                    <a:pt x="15343" y="97"/>
                  </a:cubicBezTo>
                  <a:cubicBezTo>
                    <a:pt x="15143" y="33"/>
                    <a:pt x="14933" y="0"/>
                    <a:pt x="14723" y="0"/>
                  </a:cubicBez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" name="Google Shape;1472;p48">
              <a:extLst>
                <a:ext uri="{FF2B5EF4-FFF2-40B4-BE49-F238E27FC236}">
                  <a16:creationId xmlns:a16="http://schemas.microsoft.com/office/drawing/2014/main" id="{3F4857F4-4E0E-487B-BFB4-E15B13BE177A}"/>
                </a:ext>
              </a:extLst>
            </p:cNvPr>
            <p:cNvSpPr/>
            <p:nvPr/>
          </p:nvSpPr>
          <p:spPr>
            <a:xfrm>
              <a:off x="9753189" y="-1035735"/>
              <a:ext cx="51963" cy="152770"/>
            </a:xfrm>
            <a:custGeom>
              <a:avLst/>
              <a:gdLst/>
              <a:ahLst/>
              <a:cxnLst/>
              <a:rect l="l" t="t" r="r" b="b"/>
              <a:pathLst>
                <a:path w="2433" h="7153" extrusionOk="0">
                  <a:moveTo>
                    <a:pt x="1648" y="0"/>
                  </a:moveTo>
                  <a:cubicBezTo>
                    <a:pt x="1638" y="0"/>
                    <a:pt x="1628" y="1"/>
                    <a:pt x="1618" y="2"/>
                  </a:cubicBezTo>
                  <a:cubicBezTo>
                    <a:pt x="1498" y="20"/>
                    <a:pt x="1414" y="131"/>
                    <a:pt x="1430" y="252"/>
                  </a:cubicBezTo>
                  <a:cubicBezTo>
                    <a:pt x="1436" y="292"/>
                    <a:pt x="1969" y="4317"/>
                    <a:pt x="111" y="6800"/>
                  </a:cubicBezTo>
                  <a:cubicBezTo>
                    <a:pt x="1" y="6945"/>
                    <a:pt x="105" y="7152"/>
                    <a:pt x="286" y="7152"/>
                  </a:cubicBezTo>
                  <a:cubicBezTo>
                    <a:pt x="357" y="7152"/>
                    <a:pt x="421" y="7119"/>
                    <a:pt x="463" y="7064"/>
                  </a:cubicBezTo>
                  <a:cubicBezTo>
                    <a:pt x="2433" y="4434"/>
                    <a:pt x="1889" y="363"/>
                    <a:pt x="1865" y="190"/>
                  </a:cubicBezTo>
                  <a:cubicBezTo>
                    <a:pt x="1850" y="80"/>
                    <a:pt x="1756" y="0"/>
                    <a:pt x="1648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" name="Google Shape;1473;p48">
              <a:extLst>
                <a:ext uri="{FF2B5EF4-FFF2-40B4-BE49-F238E27FC236}">
                  <a16:creationId xmlns:a16="http://schemas.microsoft.com/office/drawing/2014/main" id="{C18C40D7-FDDD-4F4F-AC3B-C89710826B67}"/>
                </a:ext>
              </a:extLst>
            </p:cNvPr>
            <p:cNvSpPr/>
            <p:nvPr/>
          </p:nvSpPr>
          <p:spPr>
            <a:xfrm>
              <a:off x="9861920" y="-1005642"/>
              <a:ext cx="47414" cy="157939"/>
            </a:xfrm>
            <a:custGeom>
              <a:avLst/>
              <a:gdLst/>
              <a:ahLst/>
              <a:cxnLst/>
              <a:rect l="l" t="t" r="r" b="b"/>
              <a:pathLst>
                <a:path w="2220" h="7395" extrusionOk="0">
                  <a:moveTo>
                    <a:pt x="1369" y="0"/>
                  </a:moveTo>
                  <a:cubicBezTo>
                    <a:pt x="1357" y="0"/>
                    <a:pt x="1346" y="1"/>
                    <a:pt x="1335" y="3"/>
                  </a:cubicBezTo>
                  <a:cubicBezTo>
                    <a:pt x="1216" y="22"/>
                    <a:pt x="1134" y="134"/>
                    <a:pt x="1150" y="252"/>
                  </a:cubicBezTo>
                  <a:cubicBezTo>
                    <a:pt x="1158" y="291"/>
                    <a:pt x="1758" y="4247"/>
                    <a:pt x="88" y="7061"/>
                  </a:cubicBezTo>
                  <a:cubicBezTo>
                    <a:pt x="0" y="7209"/>
                    <a:pt x="107" y="7395"/>
                    <a:pt x="277" y="7395"/>
                  </a:cubicBezTo>
                  <a:cubicBezTo>
                    <a:pt x="355" y="7395"/>
                    <a:pt x="427" y="7354"/>
                    <a:pt x="466" y="7287"/>
                  </a:cubicBezTo>
                  <a:cubicBezTo>
                    <a:pt x="2219" y="4334"/>
                    <a:pt x="1613" y="351"/>
                    <a:pt x="1586" y="183"/>
                  </a:cubicBezTo>
                  <a:cubicBezTo>
                    <a:pt x="1567" y="76"/>
                    <a:pt x="1474" y="0"/>
                    <a:pt x="1369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1474;p48">
              <a:extLst>
                <a:ext uri="{FF2B5EF4-FFF2-40B4-BE49-F238E27FC236}">
                  <a16:creationId xmlns:a16="http://schemas.microsoft.com/office/drawing/2014/main" id="{403F228C-8155-4841-A848-9D260F6E9B34}"/>
                </a:ext>
              </a:extLst>
            </p:cNvPr>
            <p:cNvSpPr/>
            <p:nvPr/>
          </p:nvSpPr>
          <p:spPr>
            <a:xfrm>
              <a:off x="9968110" y="-1017432"/>
              <a:ext cx="49015" cy="152706"/>
            </a:xfrm>
            <a:custGeom>
              <a:avLst/>
              <a:gdLst/>
              <a:ahLst/>
              <a:cxnLst/>
              <a:rect l="l" t="t" r="r" b="b"/>
              <a:pathLst>
                <a:path w="2295" h="7150" extrusionOk="0">
                  <a:moveTo>
                    <a:pt x="537" y="1"/>
                  </a:moveTo>
                  <a:cubicBezTo>
                    <a:pt x="504" y="1"/>
                    <a:pt x="471" y="8"/>
                    <a:pt x="440" y="24"/>
                  </a:cubicBezTo>
                  <a:cubicBezTo>
                    <a:pt x="332" y="76"/>
                    <a:pt x="287" y="207"/>
                    <a:pt x="340" y="316"/>
                  </a:cubicBezTo>
                  <a:cubicBezTo>
                    <a:pt x="355" y="346"/>
                    <a:pt x="1803" y="3377"/>
                    <a:pt x="75" y="6830"/>
                  </a:cubicBezTo>
                  <a:cubicBezTo>
                    <a:pt x="0" y="6977"/>
                    <a:pt x="107" y="7150"/>
                    <a:pt x="272" y="7150"/>
                  </a:cubicBezTo>
                  <a:cubicBezTo>
                    <a:pt x="355" y="7150"/>
                    <a:pt x="431" y="7102"/>
                    <a:pt x="469" y="7028"/>
                  </a:cubicBezTo>
                  <a:cubicBezTo>
                    <a:pt x="2294" y="3382"/>
                    <a:pt x="799" y="253"/>
                    <a:pt x="734" y="123"/>
                  </a:cubicBezTo>
                  <a:cubicBezTo>
                    <a:pt x="696" y="46"/>
                    <a:pt x="618" y="1"/>
                    <a:pt x="537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659BA422-C08D-418A-91FA-4386C1D55DB4}"/>
              </a:ext>
            </a:extLst>
          </p:cNvPr>
          <p:cNvSpPr/>
          <p:nvPr/>
        </p:nvSpPr>
        <p:spPr>
          <a:xfrm>
            <a:off x="11843992" y="6031685"/>
            <a:ext cx="8594953" cy="3350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Lorem Ipsum</a:t>
            </a:r>
            <a:r>
              <a:rPr lang="en-US" sz="2400" dirty="0"/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E44E428-87F7-4F9B-8219-280FFC15EA47}"/>
              </a:ext>
            </a:extLst>
          </p:cNvPr>
          <p:cNvSpPr/>
          <p:nvPr/>
        </p:nvSpPr>
        <p:spPr>
          <a:xfrm>
            <a:off x="11843993" y="4895326"/>
            <a:ext cx="8594953" cy="831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Lorem Ipsum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41228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384;p48">
            <a:extLst>
              <a:ext uri="{FF2B5EF4-FFF2-40B4-BE49-F238E27FC236}">
                <a16:creationId xmlns:a16="http://schemas.microsoft.com/office/drawing/2014/main" id="{02A0FADB-06CC-48AE-A2A2-4374E93DD2BF}"/>
              </a:ext>
            </a:extLst>
          </p:cNvPr>
          <p:cNvGrpSpPr/>
          <p:nvPr/>
        </p:nvGrpSpPr>
        <p:grpSpPr>
          <a:xfrm>
            <a:off x="15560610" y="2515772"/>
            <a:ext cx="5798764" cy="9348927"/>
            <a:chOff x="13414292" y="-1376729"/>
            <a:chExt cx="1745292" cy="2813808"/>
          </a:xfrm>
        </p:grpSpPr>
        <p:sp>
          <p:nvSpPr>
            <p:cNvPr id="4" name="Google Shape;1385;p48">
              <a:extLst>
                <a:ext uri="{FF2B5EF4-FFF2-40B4-BE49-F238E27FC236}">
                  <a16:creationId xmlns:a16="http://schemas.microsoft.com/office/drawing/2014/main" id="{91DF4F20-CC4A-4F4A-AC73-27E915CF4592}"/>
                </a:ext>
              </a:extLst>
            </p:cNvPr>
            <p:cNvSpPr/>
            <p:nvPr/>
          </p:nvSpPr>
          <p:spPr>
            <a:xfrm>
              <a:off x="14119858" y="-1376729"/>
              <a:ext cx="456196" cy="601726"/>
            </a:xfrm>
            <a:custGeom>
              <a:avLst/>
              <a:gdLst/>
              <a:ahLst/>
              <a:cxnLst/>
              <a:rect l="l" t="t" r="r" b="b"/>
              <a:pathLst>
                <a:path w="21360" h="28174" extrusionOk="0">
                  <a:moveTo>
                    <a:pt x="7041" y="0"/>
                  </a:moveTo>
                  <a:cubicBezTo>
                    <a:pt x="3153" y="0"/>
                    <a:pt x="0" y="3153"/>
                    <a:pt x="0" y="7042"/>
                  </a:cubicBezTo>
                  <a:lnTo>
                    <a:pt x="0" y="13272"/>
                  </a:lnTo>
                  <a:cubicBezTo>
                    <a:pt x="0" y="17160"/>
                    <a:pt x="3153" y="20313"/>
                    <a:pt x="7041" y="20313"/>
                  </a:cubicBezTo>
                  <a:lnTo>
                    <a:pt x="11462" y="20313"/>
                  </a:lnTo>
                  <a:cubicBezTo>
                    <a:pt x="11558" y="20313"/>
                    <a:pt x="11651" y="20302"/>
                    <a:pt x="11747" y="20299"/>
                  </a:cubicBezTo>
                  <a:lnTo>
                    <a:pt x="11747" y="20299"/>
                  </a:lnTo>
                  <a:cubicBezTo>
                    <a:pt x="11562" y="20687"/>
                    <a:pt x="11417" y="21093"/>
                    <a:pt x="11312" y="21511"/>
                  </a:cubicBezTo>
                  <a:cubicBezTo>
                    <a:pt x="10576" y="24466"/>
                    <a:pt x="11965" y="27386"/>
                    <a:pt x="14412" y="28032"/>
                  </a:cubicBezTo>
                  <a:cubicBezTo>
                    <a:pt x="14730" y="28116"/>
                    <a:pt x="15050" y="28155"/>
                    <a:pt x="15367" y="28155"/>
                  </a:cubicBezTo>
                  <a:cubicBezTo>
                    <a:pt x="15600" y="28155"/>
                    <a:pt x="15830" y="28134"/>
                    <a:pt x="16058" y="28095"/>
                  </a:cubicBezTo>
                  <a:lnTo>
                    <a:pt x="16058" y="28095"/>
                  </a:lnTo>
                  <a:cubicBezTo>
                    <a:pt x="16008" y="28150"/>
                    <a:pt x="16009" y="28174"/>
                    <a:pt x="16050" y="28174"/>
                  </a:cubicBezTo>
                  <a:cubicBezTo>
                    <a:pt x="16343" y="28174"/>
                    <a:pt x="18704" y="26903"/>
                    <a:pt x="18416" y="26903"/>
                  </a:cubicBezTo>
                  <a:cubicBezTo>
                    <a:pt x="18411" y="26903"/>
                    <a:pt x="18406" y="26904"/>
                    <a:pt x="18400" y="26904"/>
                  </a:cubicBezTo>
                  <a:cubicBezTo>
                    <a:pt x="19221" y="26149"/>
                    <a:pt x="19864" y="25095"/>
                    <a:pt x="20175" y="23845"/>
                  </a:cubicBezTo>
                  <a:cubicBezTo>
                    <a:pt x="20697" y="21748"/>
                    <a:pt x="20146" y="19672"/>
                    <a:pt x="18911" y="18411"/>
                  </a:cubicBezTo>
                  <a:cubicBezTo>
                    <a:pt x="19919" y="17749"/>
                    <a:pt x="20699" y="16599"/>
                    <a:pt x="20952" y="15197"/>
                  </a:cubicBezTo>
                  <a:cubicBezTo>
                    <a:pt x="21359" y="12953"/>
                    <a:pt x="20283" y="10845"/>
                    <a:pt x="18502" y="10196"/>
                  </a:cubicBezTo>
                  <a:lnTo>
                    <a:pt x="18502" y="7042"/>
                  </a:lnTo>
                  <a:cubicBezTo>
                    <a:pt x="18502" y="3153"/>
                    <a:pt x="15350" y="0"/>
                    <a:pt x="11462" y="0"/>
                  </a:cubicBez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1386;p48">
              <a:extLst>
                <a:ext uri="{FF2B5EF4-FFF2-40B4-BE49-F238E27FC236}">
                  <a16:creationId xmlns:a16="http://schemas.microsoft.com/office/drawing/2014/main" id="{139AC54D-5221-491B-8339-A93095D24909}"/>
                </a:ext>
              </a:extLst>
            </p:cNvPr>
            <p:cNvSpPr/>
            <p:nvPr/>
          </p:nvSpPr>
          <p:spPr>
            <a:xfrm>
              <a:off x="13750758" y="-230920"/>
              <a:ext cx="184892" cy="183995"/>
            </a:xfrm>
            <a:custGeom>
              <a:avLst/>
              <a:gdLst/>
              <a:ahLst/>
              <a:cxnLst/>
              <a:rect l="l" t="t" r="r" b="b"/>
              <a:pathLst>
                <a:path w="8657" h="8615" extrusionOk="0">
                  <a:moveTo>
                    <a:pt x="4932" y="0"/>
                  </a:moveTo>
                  <a:lnTo>
                    <a:pt x="573" y="3127"/>
                  </a:lnTo>
                  <a:cubicBezTo>
                    <a:pt x="154" y="3591"/>
                    <a:pt x="1" y="4203"/>
                    <a:pt x="163" y="4765"/>
                  </a:cubicBezTo>
                  <a:lnTo>
                    <a:pt x="768" y="6865"/>
                  </a:lnTo>
                  <a:cubicBezTo>
                    <a:pt x="980" y="7598"/>
                    <a:pt x="1619" y="8139"/>
                    <a:pt x="2430" y="8276"/>
                  </a:cubicBezTo>
                  <a:lnTo>
                    <a:pt x="4288" y="8585"/>
                  </a:lnTo>
                  <a:cubicBezTo>
                    <a:pt x="4407" y="8605"/>
                    <a:pt x="4527" y="8614"/>
                    <a:pt x="4646" y="8614"/>
                  </a:cubicBezTo>
                  <a:cubicBezTo>
                    <a:pt x="5222" y="8614"/>
                    <a:pt x="5781" y="8389"/>
                    <a:pt x="6199" y="7979"/>
                  </a:cubicBezTo>
                  <a:lnTo>
                    <a:pt x="7244" y="6943"/>
                  </a:lnTo>
                  <a:cubicBezTo>
                    <a:pt x="7604" y="6587"/>
                    <a:pt x="7504" y="6026"/>
                    <a:pt x="7043" y="5831"/>
                  </a:cubicBezTo>
                  <a:cubicBezTo>
                    <a:pt x="6968" y="5799"/>
                    <a:pt x="6889" y="5784"/>
                    <a:pt x="6809" y="5784"/>
                  </a:cubicBezTo>
                  <a:cubicBezTo>
                    <a:pt x="6744" y="5784"/>
                    <a:pt x="6677" y="5795"/>
                    <a:pt x="6614" y="5816"/>
                  </a:cubicBezTo>
                  <a:lnTo>
                    <a:pt x="6025" y="6009"/>
                  </a:lnTo>
                  <a:lnTo>
                    <a:pt x="8657" y="3148"/>
                  </a:lnTo>
                  <a:cubicBezTo>
                    <a:pt x="8657" y="3148"/>
                    <a:pt x="5916" y="2300"/>
                    <a:pt x="4932" y="0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1387;p48">
              <a:extLst>
                <a:ext uri="{FF2B5EF4-FFF2-40B4-BE49-F238E27FC236}">
                  <a16:creationId xmlns:a16="http://schemas.microsoft.com/office/drawing/2014/main" id="{74A5CCC1-0A55-4DB3-AAB0-AF5631C816BD}"/>
                </a:ext>
              </a:extLst>
            </p:cNvPr>
            <p:cNvSpPr/>
            <p:nvPr/>
          </p:nvSpPr>
          <p:spPr>
            <a:xfrm>
              <a:off x="13509183" y="50700"/>
              <a:ext cx="520418" cy="592542"/>
            </a:xfrm>
            <a:custGeom>
              <a:avLst/>
              <a:gdLst/>
              <a:ahLst/>
              <a:cxnLst/>
              <a:rect l="l" t="t" r="r" b="b"/>
              <a:pathLst>
                <a:path w="24367" h="27744" extrusionOk="0">
                  <a:moveTo>
                    <a:pt x="5282" y="0"/>
                  </a:moveTo>
                  <a:lnTo>
                    <a:pt x="1" y="24504"/>
                  </a:lnTo>
                  <a:lnTo>
                    <a:pt x="21979" y="27743"/>
                  </a:lnTo>
                  <a:lnTo>
                    <a:pt x="24366" y="3479"/>
                  </a:lnTo>
                  <a:lnTo>
                    <a:pt x="5282" y="0"/>
                  </a:lnTo>
                  <a:close/>
                </a:path>
              </a:pathLst>
            </a:custGeom>
            <a:solidFill>
              <a:srgbClr val="A3CAF7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1388;p48">
              <a:extLst>
                <a:ext uri="{FF2B5EF4-FFF2-40B4-BE49-F238E27FC236}">
                  <a16:creationId xmlns:a16="http://schemas.microsoft.com/office/drawing/2014/main" id="{01EAEE2D-6D6F-41B0-8A13-253B31546FF4}"/>
                </a:ext>
              </a:extLst>
            </p:cNvPr>
            <p:cNvSpPr/>
            <p:nvPr/>
          </p:nvSpPr>
          <p:spPr>
            <a:xfrm>
              <a:off x="13415787" y="32482"/>
              <a:ext cx="206207" cy="541562"/>
            </a:xfrm>
            <a:custGeom>
              <a:avLst/>
              <a:gdLst/>
              <a:ahLst/>
              <a:cxnLst/>
              <a:rect l="l" t="t" r="r" b="b"/>
              <a:pathLst>
                <a:path w="9655" h="25357" extrusionOk="0">
                  <a:moveTo>
                    <a:pt x="5635" y="1"/>
                  </a:moveTo>
                  <a:lnTo>
                    <a:pt x="1" y="24530"/>
                  </a:lnTo>
                  <a:lnTo>
                    <a:pt x="4374" y="25357"/>
                  </a:lnTo>
                  <a:lnTo>
                    <a:pt x="9655" y="853"/>
                  </a:lnTo>
                  <a:lnTo>
                    <a:pt x="5635" y="1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1389;p48">
              <a:extLst>
                <a:ext uri="{FF2B5EF4-FFF2-40B4-BE49-F238E27FC236}">
                  <a16:creationId xmlns:a16="http://schemas.microsoft.com/office/drawing/2014/main" id="{BCB64E50-1962-46F2-BBFB-EEBFE30423DA}"/>
                </a:ext>
              </a:extLst>
            </p:cNvPr>
            <p:cNvSpPr/>
            <p:nvPr/>
          </p:nvSpPr>
          <p:spPr>
            <a:xfrm>
              <a:off x="13702682" y="-126503"/>
              <a:ext cx="211226" cy="290483"/>
            </a:xfrm>
            <a:custGeom>
              <a:avLst/>
              <a:gdLst/>
              <a:ahLst/>
              <a:cxnLst/>
              <a:rect l="l" t="t" r="r" b="b"/>
              <a:pathLst>
                <a:path w="9890" h="13601" extrusionOk="0">
                  <a:moveTo>
                    <a:pt x="5094" y="1"/>
                  </a:moveTo>
                  <a:cubicBezTo>
                    <a:pt x="3604" y="1"/>
                    <a:pt x="2261" y="1038"/>
                    <a:pt x="1937" y="2557"/>
                  </a:cubicBezTo>
                  <a:lnTo>
                    <a:pt x="24" y="11764"/>
                  </a:lnTo>
                  <a:cubicBezTo>
                    <a:pt x="0" y="11882"/>
                    <a:pt x="77" y="11999"/>
                    <a:pt x="195" y="12023"/>
                  </a:cubicBezTo>
                  <a:cubicBezTo>
                    <a:pt x="210" y="12026"/>
                    <a:pt x="225" y="12028"/>
                    <a:pt x="239" y="12028"/>
                  </a:cubicBezTo>
                  <a:cubicBezTo>
                    <a:pt x="341" y="12028"/>
                    <a:pt x="434" y="11956"/>
                    <a:pt x="455" y="11852"/>
                  </a:cubicBezTo>
                  <a:lnTo>
                    <a:pt x="2367" y="2648"/>
                  </a:lnTo>
                  <a:cubicBezTo>
                    <a:pt x="2649" y="1337"/>
                    <a:pt x="3809" y="441"/>
                    <a:pt x="5095" y="441"/>
                  </a:cubicBezTo>
                  <a:cubicBezTo>
                    <a:pt x="5301" y="441"/>
                    <a:pt x="5511" y="464"/>
                    <a:pt x="5721" y="512"/>
                  </a:cubicBezTo>
                  <a:lnTo>
                    <a:pt x="7632" y="949"/>
                  </a:lnTo>
                  <a:cubicBezTo>
                    <a:pt x="8708" y="1195"/>
                    <a:pt x="9429" y="2212"/>
                    <a:pt x="9303" y="3309"/>
                  </a:cubicBezTo>
                  <a:lnTo>
                    <a:pt x="8206" y="13356"/>
                  </a:lnTo>
                  <a:cubicBezTo>
                    <a:pt x="8191" y="13487"/>
                    <a:pt x="8293" y="13601"/>
                    <a:pt x="8425" y="13601"/>
                  </a:cubicBezTo>
                  <a:cubicBezTo>
                    <a:pt x="8536" y="13599"/>
                    <a:pt x="8629" y="13515"/>
                    <a:pt x="8641" y="13404"/>
                  </a:cubicBezTo>
                  <a:lnTo>
                    <a:pt x="9738" y="3359"/>
                  </a:lnTo>
                  <a:cubicBezTo>
                    <a:pt x="9890" y="2038"/>
                    <a:pt x="9025" y="816"/>
                    <a:pt x="7730" y="520"/>
                  </a:cubicBezTo>
                  <a:lnTo>
                    <a:pt x="5819" y="83"/>
                  </a:lnTo>
                  <a:cubicBezTo>
                    <a:pt x="5576" y="27"/>
                    <a:pt x="5333" y="1"/>
                    <a:pt x="5094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1390;p48">
              <a:extLst>
                <a:ext uri="{FF2B5EF4-FFF2-40B4-BE49-F238E27FC236}">
                  <a16:creationId xmlns:a16="http://schemas.microsoft.com/office/drawing/2014/main" id="{B7B7C04A-B169-459A-968E-79AC47D4F594}"/>
                </a:ext>
              </a:extLst>
            </p:cNvPr>
            <p:cNvSpPr/>
            <p:nvPr/>
          </p:nvSpPr>
          <p:spPr>
            <a:xfrm>
              <a:off x="13478023" y="472873"/>
              <a:ext cx="37845" cy="102238"/>
            </a:xfrm>
            <a:custGeom>
              <a:avLst/>
              <a:gdLst/>
              <a:ahLst/>
              <a:cxnLst/>
              <a:rect l="l" t="t" r="r" b="b"/>
              <a:pathLst>
                <a:path w="1772" h="4787" extrusionOk="0">
                  <a:moveTo>
                    <a:pt x="247" y="1"/>
                  </a:moveTo>
                  <a:cubicBezTo>
                    <a:pt x="227" y="1"/>
                    <a:pt x="206" y="4"/>
                    <a:pt x="185" y="10"/>
                  </a:cubicBezTo>
                  <a:cubicBezTo>
                    <a:pt x="68" y="44"/>
                    <a:pt x="0" y="167"/>
                    <a:pt x="36" y="284"/>
                  </a:cubicBezTo>
                  <a:lnTo>
                    <a:pt x="1315" y="4629"/>
                  </a:lnTo>
                  <a:cubicBezTo>
                    <a:pt x="1342" y="4722"/>
                    <a:pt x="1430" y="4786"/>
                    <a:pt x="1527" y="4786"/>
                  </a:cubicBezTo>
                  <a:cubicBezTo>
                    <a:pt x="1548" y="4786"/>
                    <a:pt x="1569" y="4783"/>
                    <a:pt x="1589" y="4777"/>
                  </a:cubicBezTo>
                  <a:cubicBezTo>
                    <a:pt x="1706" y="4743"/>
                    <a:pt x="1772" y="4621"/>
                    <a:pt x="1737" y="4504"/>
                  </a:cubicBezTo>
                  <a:lnTo>
                    <a:pt x="458" y="160"/>
                  </a:lnTo>
                  <a:cubicBezTo>
                    <a:pt x="431" y="64"/>
                    <a:pt x="343" y="1"/>
                    <a:pt x="247" y="1"/>
                  </a:cubicBezTo>
                  <a:close/>
                </a:path>
              </a:pathLst>
            </a:custGeom>
            <a:solidFill>
              <a:srgbClr val="A8B0D6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1391;p48">
              <a:extLst>
                <a:ext uri="{FF2B5EF4-FFF2-40B4-BE49-F238E27FC236}">
                  <a16:creationId xmlns:a16="http://schemas.microsoft.com/office/drawing/2014/main" id="{BF722201-B43C-4BA8-87F9-4A947EF2CCD4}"/>
                </a:ext>
              </a:extLst>
            </p:cNvPr>
            <p:cNvSpPr/>
            <p:nvPr/>
          </p:nvSpPr>
          <p:spPr>
            <a:xfrm>
              <a:off x="13414292" y="42541"/>
              <a:ext cx="166952" cy="514652"/>
            </a:xfrm>
            <a:custGeom>
              <a:avLst/>
              <a:gdLst/>
              <a:ahLst/>
              <a:cxnLst/>
              <a:rect l="l" t="t" r="r" b="b"/>
              <a:pathLst>
                <a:path w="7817" h="24097" extrusionOk="0">
                  <a:moveTo>
                    <a:pt x="7576" y="1"/>
                  </a:moveTo>
                  <a:cubicBezTo>
                    <a:pt x="7474" y="1"/>
                    <a:pt x="7383" y="72"/>
                    <a:pt x="7360" y="175"/>
                  </a:cubicBezTo>
                  <a:lnTo>
                    <a:pt x="3026" y="20271"/>
                  </a:lnTo>
                  <a:lnTo>
                    <a:pt x="120" y="23735"/>
                  </a:lnTo>
                  <a:cubicBezTo>
                    <a:pt x="0" y="23877"/>
                    <a:pt x="102" y="24096"/>
                    <a:pt x="290" y="24096"/>
                  </a:cubicBezTo>
                  <a:cubicBezTo>
                    <a:pt x="354" y="24096"/>
                    <a:pt x="416" y="24068"/>
                    <a:pt x="458" y="24018"/>
                  </a:cubicBezTo>
                  <a:lnTo>
                    <a:pt x="3435" y="20472"/>
                  </a:lnTo>
                  <a:lnTo>
                    <a:pt x="7791" y="268"/>
                  </a:lnTo>
                  <a:cubicBezTo>
                    <a:pt x="7817" y="150"/>
                    <a:pt x="7740" y="33"/>
                    <a:pt x="7622" y="6"/>
                  </a:cubicBezTo>
                  <a:cubicBezTo>
                    <a:pt x="7606" y="2"/>
                    <a:pt x="7591" y="1"/>
                    <a:pt x="7576" y="1"/>
                  </a:cubicBezTo>
                  <a:close/>
                </a:path>
              </a:pathLst>
            </a:custGeom>
            <a:solidFill>
              <a:srgbClr val="A3CAF7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392;p48">
              <a:extLst>
                <a:ext uri="{FF2B5EF4-FFF2-40B4-BE49-F238E27FC236}">
                  <a16:creationId xmlns:a16="http://schemas.microsoft.com/office/drawing/2014/main" id="{765B2279-713A-4498-8091-7A5063E55605}"/>
                </a:ext>
              </a:extLst>
            </p:cNvPr>
            <p:cNvSpPr/>
            <p:nvPr/>
          </p:nvSpPr>
          <p:spPr>
            <a:xfrm>
              <a:off x="13678976" y="209877"/>
              <a:ext cx="206655" cy="119410"/>
            </a:xfrm>
            <a:custGeom>
              <a:avLst/>
              <a:gdLst/>
              <a:ahLst/>
              <a:cxnLst/>
              <a:rect l="l" t="t" r="r" b="b"/>
              <a:pathLst>
                <a:path w="9676" h="5591" extrusionOk="0">
                  <a:moveTo>
                    <a:pt x="678" y="1"/>
                  </a:moveTo>
                  <a:lnTo>
                    <a:pt x="1" y="4051"/>
                  </a:lnTo>
                  <a:lnTo>
                    <a:pt x="9272" y="5591"/>
                  </a:lnTo>
                  <a:lnTo>
                    <a:pt x="9676" y="1619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393;p48">
              <a:extLst>
                <a:ext uri="{FF2B5EF4-FFF2-40B4-BE49-F238E27FC236}">
                  <a16:creationId xmlns:a16="http://schemas.microsoft.com/office/drawing/2014/main" id="{1A2A8390-3D13-4946-A539-D24CAA9DB519}"/>
                </a:ext>
              </a:extLst>
            </p:cNvPr>
            <p:cNvSpPr/>
            <p:nvPr/>
          </p:nvSpPr>
          <p:spPr>
            <a:xfrm>
              <a:off x="13744265" y="2325"/>
              <a:ext cx="441951" cy="484196"/>
            </a:xfrm>
            <a:custGeom>
              <a:avLst/>
              <a:gdLst/>
              <a:ahLst/>
              <a:cxnLst/>
              <a:rect l="l" t="t" r="r" b="b"/>
              <a:pathLst>
                <a:path w="20693" h="22671" extrusionOk="0">
                  <a:moveTo>
                    <a:pt x="14608" y="0"/>
                  </a:moveTo>
                  <a:lnTo>
                    <a:pt x="0" y="3652"/>
                  </a:lnTo>
                  <a:lnTo>
                    <a:pt x="4113" y="22671"/>
                  </a:lnTo>
                  <a:lnTo>
                    <a:pt x="20692" y="17923"/>
                  </a:lnTo>
                  <a:lnTo>
                    <a:pt x="14608" y="0"/>
                  </a:ln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394;p48">
              <a:extLst>
                <a:ext uri="{FF2B5EF4-FFF2-40B4-BE49-F238E27FC236}">
                  <a16:creationId xmlns:a16="http://schemas.microsoft.com/office/drawing/2014/main" id="{877D01A0-5D48-46C9-BAA4-9D6D4F63C083}"/>
                </a:ext>
              </a:extLst>
            </p:cNvPr>
            <p:cNvSpPr/>
            <p:nvPr/>
          </p:nvSpPr>
          <p:spPr>
            <a:xfrm>
              <a:off x="13677694" y="80323"/>
              <a:ext cx="154436" cy="423647"/>
            </a:xfrm>
            <a:custGeom>
              <a:avLst/>
              <a:gdLst/>
              <a:ahLst/>
              <a:cxnLst/>
              <a:rect l="l" t="t" r="r" b="b"/>
              <a:pathLst>
                <a:path w="7231" h="19836" extrusionOk="0">
                  <a:moveTo>
                    <a:pt x="3117" y="0"/>
                  </a:moveTo>
                  <a:lnTo>
                    <a:pt x="1" y="685"/>
                  </a:lnTo>
                  <a:lnTo>
                    <a:pt x="3874" y="19835"/>
                  </a:lnTo>
                  <a:lnTo>
                    <a:pt x="7230" y="19019"/>
                  </a:lnTo>
                  <a:lnTo>
                    <a:pt x="3117" y="0"/>
                  </a:lnTo>
                  <a:close/>
                </a:path>
              </a:pathLst>
            </a:custGeom>
            <a:solidFill>
              <a:srgbClr val="EB573D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395;p48">
              <a:extLst>
                <a:ext uri="{FF2B5EF4-FFF2-40B4-BE49-F238E27FC236}">
                  <a16:creationId xmlns:a16="http://schemas.microsoft.com/office/drawing/2014/main" id="{CA8E09E5-35AA-4224-BD73-8C3F2597F5D4}"/>
                </a:ext>
              </a:extLst>
            </p:cNvPr>
            <p:cNvSpPr/>
            <p:nvPr/>
          </p:nvSpPr>
          <p:spPr>
            <a:xfrm>
              <a:off x="13783798" y="-117790"/>
              <a:ext cx="184785" cy="228376"/>
            </a:xfrm>
            <a:custGeom>
              <a:avLst/>
              <a:gdLst/>
              <a:ahLst/>
              <a:cxnLst/>
              <a:rect l="l" t="t" r="r" b="b"/>
              <a:pathLst>
                <a:path w="8652" h="10693" extrusionOk="0">
                  <a:moveTo>
                    <a:pt x="4202" y="1"/>
                  </a:moveTo>
                  <a:cubicBezTo>
                    <a:pt x="4064" y="1"/>
                    <a:pt x="3925" y="14"/>
                    <a:pt x="3786" y="43"/>
                  </a:cubicBezTo>
                  <a:lnTo>
                    <a:pt x="2294" y="345"/>
                  </a:lnTo>
                  <a:cubicBezTo>
                    <a:pt x="896" y="628"/>
                    <a:pt x="0" y="2002"/>
                    <a:pt x="303" y="3398"/>
                  </a:cubicBezTo>
                  <a:lnTo>
                    <a:pt x="1899" y="10519"/>
                  </a:lnTo>
                  <a:cubicBezTo>
                    <a:pt x="1923" y="10620"/>
                    <a:pt x="2012" y="10692"/>
                    <a:pt x="2115" y="10692"/>
                  </a:cubicBezTo>
                  <a:cubicBezTo>
                    <a:pt x="2130" y="10692"/>
                    <a:pt x="2147" y="10691"/>
                    <a:pt x="2163" y="10688"/>
                  </a:cubicBezTo>
                  <a:cubicBezTo>
                    <a:pt x="2282" y="10661"/>
                    <a:pt x="2355" y="10543"/>
                    <a:pt x="2330" y="10425"/>
                  </a:cubicBezTo>
                  <a:lnTo>
                    <a:pt x="734" y="3303"/>
                  </a:lnTo>
                  <a:cubicBezTo>
                    <a:pt x="482" y="2149"/>
                    <a:pt x="1225" y="1013"/>
                    <a:pt x="2382" y="778"/>
                  </a:cubicBezTo>
                  <a:lnTo>
                    <a:pt x="3873" y="475"/>
                  </a:lnTo>
                  <a:cubicBezTo>
                    <a:pt x="3982" y="453"/>
                    <a:pt x="4091" y="442"/>
                    <a:pt x="4199" y="442"/>
                  </a:cubicBezTo>
                  <a:cubicBezTo>
                    <a:pt x="4895" y="442"/>
                    <a:pt x="5533" y="889"/>
                    <a:pt x="5753" y="1575"/>
                  </a:cubicBezTo>
                  <a:lnTo>
                    <a:pt x="8195" y="9032"/>
                  </a:lnTo>
                  <a:cubicBezTo>
                    <a:pt x="8225" y="9125"/>
                    <a:pt x="8312" y="9184"/>
                    <a:pt x="8405" y="9184"/>
                  </a:cubicBezTo>
                  <a:cubicBezTo>
                    <a:pt x="8427" y="9184"/>
                    <a:pt x="8450" y="9180"/>
                    <a:pt x="8473" y="9173"/>
                  </a:cubicBezTo>
                  <a:cubicBezTo>
                    <a:pt x="8588" y="9135"/>
                    <a:pt x="8651" y="9011"/>
                    <a:pt x="8614" y="8895"/>
                  </a:cubicBezTo>
                  <a:lnTo>
                    <a:pt x="6171" y="1439"/>
                  </a:lnTo>
                  <a:cubicBezTo>
                    <a:pt x="5892" y="568"/>
                    <a:pt x="5084" y="1"/>
                    <a:pt x="4202" y="1"/>
                  </a:cubicBezTo>
                  <a:close/>
                </a:path>
              </a:pathLst>
            </a:custGeom>
            <a:solidFill>
              <a:srgbClr val="EB573D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396;p48">
              <a:extLst>
                <a:ext uri="{FF2B5EF4-FFF2-40B4-BE49-F238E27FC236}">
                  <a16:creationId xmlns:a16="http://schemas.microsoft.com/office/drawing/2014/main" id="{54165B90-D4CC-4E2D-8B8B-6EF0DEA6D560}"/>
                </a:ext>
              </a:extLst>
            </p:cNvPr>
            <p:cNvSpPr/>
            <p:nvPr/>
          </p:nvSpPr>
          <p:spPr>
            <a:xfrm>
              <a:off x="13777669" y="421936"/>
              <a:ext cx="60484" cy="66294"/>
            </a:xfrm>
            <a:custGeom>
              <a:avLst/>
              <a:gdLst/>
              <a:ahLst/>
              <a:cxnLst/>
              <a:rect l="l" t="t" r="r" b="b"/>
              <a:pathLst>
                <a:path w="2832" h="3104" extrusionOk="0">
                  <a:moveTo>
                    <a:pt x="245" y="1"/>
                  </a:moveTo>
                  <a:cubicBezTo>
                    <a:pt x="194" y="1"/>
                    <a:pt x="144" y="18"/>
                    <a:pt x="102" y="53"/>
                  </a:cubicBezTo>
                  <a:cubicBezTo>
                    <a:pt x="11" y="132"/>
                    <a:pt x="0" y="272"/>
                    <a:pt x="80" y="364"/>
                  </a:cubicBezTo>
                  <a:lnTo>
                    <a:pt x="2375" y="3027"/>
                  </a:lnTo>
                  <a:cubicBezTo>
                    <a:pt x="2417" y="3075"/>
                    <a:pt x="2477" y="3103"/>
                    <a:pt x="2542" y="3103"/>
                  </a:cubicBezTo>
                  <a:cubicBezTo>
                    <a:pt x="2731" y="3103"/>
                    <a:pt x="2832" y="2881"/>
                    <a:pt x="2708" y="2739"/>
                  </a:cubicBezTo>
                  <a:lnTo>
                    <a:pt x="413" y="77"/>
                  </a:lnTo>
                  <a:cubicBezTo>
                    <a:pt x="369" y="27"/>
                    <a:pt x="307" y="1"/>
                    <a:pt x="245" y="1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397;p48">
              <a:extLst>
                <a:ext uri="{FF2B5EF4-FFF2-40B4-BE49-F238E27FC236}">
                  <a16:creationId xmlns:a16="http://schemas.microsoft.com/office/drawing/2014/main" id="{FD195689-BCEF-4C3B-9D20-7A67E3DC2F97}"/>
                </a:ext>
              </a:extLst>
            </p:cNvPr>
            <p:cNvSpPr/>
            <p:nvPr/>
          </p:nvSpPr>
          <p:spPr>
            <a:xfrm>
              <a:off x="13705523" y="87905"/>
              <a:ext cx="82269" cy="416471"/>
            </a:xfrm>
            <a:custGeom>
              <a:avLst/>
              <a:gdLst/>
              <a:ahLst/>
              <a:cxnLst/>
              <a:rect l="l" t="t" r="r" b="b"/>
              <a:pathLst>
                <a:path w="3852" h="19500" extrusionOk="0">
                  <a:moveTo>
                    <a:pt x="242" y="1"/>
                  </a:moveTo>
                  <a:cubicBezTo>
                    <a:pt x="227" y="1"/>
                    <a:pt x="211" y="2"/>
                    <a:pt x="196" y="6"/>
                  </a:cubicBezTo>
                  <a:cubicBezTo>
                    <a:pt x="77" y="31"/>
                    <a:pt x="1" y="148"/>
                    <a:pt x="28" y="267"/>
                  </a:cubicBezTo>
                  <a:lnTo>
                    <a:pt x="3398" y="15854"/>
                  </a:lnTo>
                  <a:lnTo>
                    <a:pt x="2454" y="19221"/>
                  </a:lnTo>
                  <a:cubicBezTo>
                    <a:pt x="2422" y="19338"/>
                    <a:pt x="2490" y="19459"/>
                    <a:pt x="2607" y="19492"/>
                  </a:cubicBezTo>
                  <a:cubicBezTo>
                    <a:pt x="2626" y="19498"/>
                    <a:pt x="2646" y="19500"/>
                    <a:pt x="2667" y="19500"/>
                  </a:cubicBezTo>
                  <a:cubicBezTo>
                    <a:pt x="2766" y="19500"/>
                    <a:pt x="2851" y="19434"/>
                    <a:pt x="2878" y="19339"/>
                  </a:cubicBezTo>
                  <a:lnTo>
                    <a:pt x="3851" y="15867"/>
                  </a:lnTo>
                  <a:lnTo>
                    <a:pt x="457" y="175"/>
                  </a:lnTo>
                  <a:cubicBezTo>
                    <a:pt x="435" y="71"/>
                    <a:pt x="344" y="1"/>
                    <a:pt x="242" y="1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398;p48">
              <a:extLst>
                <a:ext uri="{FF2B5EF4-FFF2-40B4-BE49-F238E27FC236}">
                  <a16:creationId xmlns:a16="http://schemas.microsoft.com/office/drawing/2014/main" id="{4C46634D-A390-4F53-AB26-8562F94808AA}"/>
                </a:ext>
              </a:extLst>
            </p:cNvPr>
            <p:cNvSpPr/>
            <p:nvPr/>
          </p:nvSpPr>
          <p:spPr>
            <a:xfrm>
              <a:off x="13845756" y="132905"/>
              <a:ext cx="168062" cy="102943"/>
            </a:xfrm>
            <a:custGeom>
              <a:avLst/>
              <a:gdLst/>
              <a:ahLst/>
              <a:cxnLst/>
              <a:rect l="l" t="t" r="r" b="b"/>
              <a:pathLst>
                <a:path w="7869" h="4820" extrusionOk="0">
                  <a:moveTo>
                    <a:pt x="6882" y="0"/>
                  </a:moveTo>
                  <a:lnTo>
                    <a:pt x="1" y="1739"/>
                  </a:lnTo>
                  <a:lnTo>
                    <a:pt x="819" y="4819"/>
                  </a:lnTo>
                  <a:lnTo>
                    <a:pt x="7869" y="2938"/>
                  </a:lnTo>
                  <a:lnTo>
                    <a:pt x="6882" y="0"/>
                  </a:lnTo>
                  <a:close/>
                </a:path>
              </a:pathLst>
            </a:custGeom>
            <a:solidFill>
              <a:srgbClr val="EB573D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399;p48">
              <a:extLst>
                <a:ext uri="{FF2B5EF4-FFF2-40B4-BE49-F238E27FC236}">
                  <a16:creationId xmlns:a16="http://schemas.microsoft.com/office/drawing/2014/main" id="{AF8FEFF2-1C39-4C15-9CA3-103E625B55E8}"/>
                </a:ext>
              </a:extLst>
            </p:cNvPr>
            <p:cNvSpPr/>
            <p:nvPr/>
          </p:nvSpPr>
          <p:spPr>
            <a:xfrm>
              <a:off x="14147623" y="-1236816"/>
              <a:ext cx="313699" cy="418073"/>
            </a:xfrm>
            <a:custGeom>
              <a:avLst/>
              <a:gdLst/>
              <a:ahLst/>
              <a:cxnLst/>
              <a:rect l="l" t="t" r="r" b="b"/>
              <a:pathLst>
                <a:path w="14688" h="19575" extrusionOk="0">
                  <a:moveTo>
                    <a:pt x="2197" y="1"/>
                  </a:moveTo>
                  <a:lnTo>
                    <a:pt x="2197" y="1679"/>
                  </a:lnTo>
                  <a:lnTo>
                    <a:pt x="371" y="2288"/>
                  </a:lnTo>
                  <a:cubicBezTo>
                    <a:pt x="365" y="2544"/>
                    <a:pt x="362" y="2724"/>
                    <a:pt x="362" y="2772"/>
                  </a:cubicBezTo>
                  <a:lnTo>
                    <a:pt x="376" y="6583"/>
                  </a:lnTo>
                  <a:cubicBezTo>
                    <a:pt x="0" y="9725"/>
                    <a:pt x="2243" y="12577"/>
                    <a:pt x="5387" y="12953"/>
                  </a:cubicBezTo>
                  <a:lnTo>
                    <a:pt x="5493" y="12966"/>
                  </a:lnTo>
                  <a:cubicBezTo>
                    <a:pt x="5609" y="12980"/>
                    <a:pt x="5721" y="12983"/>
                    <a:pt x="5835" y="12990"/>
                  </a:cubicBezTo>
                  <a:lnTo>
                    <a:pt x="5929" y="17120"/>
                  </a:lnTo>
                  <a:cubicBezTo>
                    <a:pt x="5958" y="18487"/>
                    <a:pt x="7076" y="19575"/>
                    <a:pt x="8437" y="19575"/>
                  </a:cubicBezTo>
                  <a:cubicBezTo>
                    <a:pt x="8457" y="19575"/>
                    <a:pt x="8476" y="19575"/>
                    <a:pt x="8496" y="19574"/>
                  </a:cubicBezTo>
                  <a:lnTo>
                    <a:pt x="9392" y="19555"/>
                  </a:lnTo>
                  <a:cubicBezTo>
                    <a:pt x="10779" y="19523"/>
                    <a:pt x="11878" y="18375"/>
                    <a:pt x="11846" y="16988"/>
                  </a:cubicBezTo>
                  <a:lnTo>
                    <a:pt x="11666" y="8892"/>
                  </a:lnTo>
                  <a:cubicBezTo>
                    <a:pt x="11755" y="8596"/>
                    <a:pt x="11819" y="8294"/>
                    <a:pt x="11858" y="7988"/>
                  </a:cubicBezTo>
                  <a:lnTo>
                    <a:pt x="12579" y="8074"/>
                  </a:lnTo>
                  <a:cubicBezTo>
                    <a:pt x="12649" y="8082"/>
                    <a:pt x="12719" y="8086"/>
                    <a:pt x="12787" y="8086"/>
                  </a:cubicBezTo>
                  <a:cubicBezTo>
                    <a:pt x="13658" y="8086"/>
                    <a:pt x="14411" y="7435"/>
                    <a:pt x="14518" y="6549"/>
                  </a:cubicBezTo>
                  <a:lnTo>
                    <a:pt x="14592" y="5930"/>
                  </a:lnTo>
                  <a:cubicBezTo>
                    <a:pt x="14688" y="5121"/>
                    <a:pt x="14212" y="4379"/>
                    <a:pt x="13484" y="4100"/>
                  </a:cubicBezTo>
                  <a:cubicBezTo>
                    <a:pt x="12807" y="4384"/>
                    <a:pt x="12254" y="4900"/>
                    <a:pt x="11942" y="5360"/>
                  </a:cubicBezTo>
                  <a:lnTo>
                    <a:pt x="11683" y="5896"/>
                  </a:lnTo>
                  <a:cubicBezTo>
                    <a:pt x="11681" y="5904"/>
                    <a:pt x="11680" y="5907"/>
                    <a:pt x="11678" y="5907"/>
                  </a:cubicBezTo>
                  <a:cubicBezTo>
                    <a:pt x="11675" y="5907"/>
                    <a:pt x="11672" y="5893"/>
                    <a:pt x="11669" y="5873"/>
                  </a:cubicBezTo>
                  <a:cubicBezTo>
                    <a:pt x="11669" y="5873"/>
                    <a:pt x="11490" y="3797"/>
                    <a:pt x="10788" y="1679"/>
                  </a:cubicBezTo>
                  <a:lnTo>
                    <a:pt x="5163" y="1679"/>
                  </a:lnTo>
                  <a:lnTo>
                    <a:pt x="4555" y="365"/>
                  </a:lnTo>
                  <a:lnTo>
                    <a:pt x="4409" y="1679"/>
                  </a:lnTo>
                  <a:lnTo>
                    <a:pt x="3255" y="1679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400;p48">
              <a:extLst>
                <a:ext uri="{FF2B5EF4-FFF2-40B4-BE49-F238E27FC236}">
                  <a16:creationId xmlns:a16="http://schemas.microsoft.com/office/drawing/2014/main" id="{786C00EC-3632-4F25-AB68-77750A389805}"/>
                </a:ext>
              </a:extLst>
            </p:cNvPr>
            <p:cNvSpPr/>
            <p:nvPr/>
          </p:nvSpPr>
          <p:spPr>
            <a:xfrm>
              <a:off x="14266755" y="-1169903"/>
              <a:ext cx="49400" cy="24219"/>
            </a:xfrm>
            <a:custGeom>
              <a:avLst/>
              <a:gdLst/>
              <a:ahLst/>
              <a:cxnLst/>
              <a:rect l="l" t="t" r="r" b="b"/>
              <a:pathLst>
                <a:path w="2313" h="1134" extrusionOk="0">
                  <a:moveTo>
                    <a:pt x="854" y="0"/>
                  </a:moveTo>
                  <a:cubicBezTo>
                    <a:pt x="568" y="0"/>
                    <a:pt x="335" y="75"/>
                    <a:pt x="206" y="172"/>
                  </a:cubicBezTo>
                  <a:cubicBezTo>
                    <a:pt x="1" y="320"/>
                    <a:pt x="10" y="491"/>
                    <a:pt x="122" y="581"/>
                  </a:cubicBezTo>
                  <a:cubicBezTo>
                    <a:pt x="238" y="677"/>
                    <a:pt x="420" y="711"/>
                    <a:pt x="591" y="753"/>
                  </a:cubicBezTo>
                  <a:cubicBezTo>
                    <a:pt x="765" y="790"/>
                    <a:pt x="939" y="832"/>
                    <a:pt x="1089" y="874"/>
                  </a:cubicBezTo>
                  <a:cubicBezTo>
                    <a:pt x="1239" y="916"/>
                    <a:pt x="1407" y="972"/>
                    <a:pt x="1577" y="1029"/>
                  </a:cubicBezTo>
                  <a:cubicBezTo>
                    <a:pt x="1722" y="1077"/>
                    <a:pt x="1870" y="1133"/>
                    <a:pt x="2006" y="1133"/>
                  </a:cubicBezTo>
                  <a:cubicBezTo>
                    <a:pt x="2027" y="1133"/>
                    <a:pt x="2047" y="1132"/>
                    <a:pt x="2066" y="1129"/>
                  </a:cubicBezTo>
                  <a:cubicBezTo>
                    <a:pt x="2212" y="1113"/>
                    <a:pt x="2313" y="972"/>
                    <a:pt x="2221" y="739"/>
                  </a:cubicBezTo>
                  <a:cubicBezTo>
                    <a:pt x="2137" y="514"/>
                    <a:pt x="1826" y="206"/>
                    <a:pt x="1329" y="67"/>
                  </a:cubicBezTo>
                  <a:cubicBezTo>
                    <a:pt x="1162" y="20"/>
                    <a:pt x="1001" y="0"/>
                    <a:pt x="854" y="0"/>
                  </a:cubicBez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1401;p48">
              <a:extLst>
                <a:ext uri="{FF2B5EF4-FFF2-40B4-BE49-F238E27FC236}">
                  <a16:creationId xmlns:a16="http://schemas.microsoft.com/office/drawing/2014/main" id="{1CBB5593-F3C2-4B99-97A6-A91D7E0A6A9B}"/>
                </a:ext>
              </a:extLst>
            </p:cNvPr>
            <p:cNvSpPr/>
            <p:nvPr/>
          </p:nvSpPr>
          <p:spPr>
            <a:xfrm>
              <a:off x="14163428" y="-1176801"/>
              <a:ext cx="40472" cy="18090"/>
            </a:xfrm>
            <a:custGeom>
              <a:avLst/>
              <a:gdLst/>
              <a:ahLst/>
              <a:cxnLst/>
              <a:rect l="l" t="t" r="r" b="b"/>
              <a:pathLst>
                <a:path w="1895" h="847" extrusionOk="0">
                  <a:moveTo>
                    <a:pt x="1130" y="1"/>
                  </a:moveTo>
                  <a:cubicBezTo>
                    <a:pt x="1040" y="1"/>
                    <a:pt x="944" y="9"/>
                    <a:pt x="844" y="29"/>
                  </a:cubicBezTo>
                  <a:cubicBezTo>
                    <a:pt x="437" y="112"/>
                    <a:pt x="170" y="341"/>
                    <a:pt x="89" y="517"/>
                  </a:cubicBezTo>
                  <a:cubicBezTo>
                    <a:pt x="0" y="697"/>
                    <a:pt x="74" y="817"/>
                    <a:pt x="190" y="838"/>
                  </a:cubicBezTo>
                  <a:cubicBezTo>
                    <a:pt x="215" y="844"/>
                    <a:pt x="242" y="846"/>
                    <a:pt x="270" y="846"/>
                  </a:cubicBezTo>
                  <a:cubicBezTo>
                    <a:pt x="370" y="846"/>
                    <a:pt x="480" y="814"/>
                    <a:pt x="589" y="787"/>
                  </a:cubicBezTo>
                  <a:cubicBezTo>
                    <a:pt x="727" y="750"/>
                    <a:pt x="867" y="717"/>
                    <a:pt x="990" y="693"/>
                  </a:cubicBezTo>
                  <a:cubicBezTo>
                    <a:pt x="1113" y="667"/>
                    <a:pt x="1254" y="643"/>
                    <a:pt x="1397" y="624"/>
                  </a:cubicBezTo>
                  <a:cubicBezTo>
                    <a:pt x="1536" y="601"/>
                    <a:pt x="1683" y="585"/>
                    <a:pt x="1782" y="516"/>
                  </a:cubicBezTo>
                  <a:cubicBezTo>
                    <a:pt x="1880" y="450"/>
                    <a:pt x="1895" y="313"/>
                    <a:pt x="1739" y="181"/>
                  </a:cubicBezTo>
                  <a:cubicBezTo>
                    <a:pt x="1628" y="83"/>
                    <a:pt x="1407" y="1"/>
                    <a:pt x="1130" y="1"/>
                  </a:cubicBez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1402;p48">
              <a:extLst>
                <a:ext uri="{FF2B5EF4-FFF2-40B4-BE49-F238E27FC236}">
                  <a16:creationId xmlns:a16="http://schemas.microsoft.com/office/drawing/2014/main" id="{CEA33DCA-09C5-4285-9AD6-E28D944FC6E7}"/>
                </a:ext>
              </a:extLst>
            </p:cNvPr>
            <p:cNvSpPr/>
            <p:nvPr/>
          </p:nvSpPr>
          <p:spPr>
            <a:xfrm>
              <a:off x="14888792" y="982805"/>
              <a:ext cx="223634" cy="284375"/>
            </a:xfrm>
            <a:custGeom>
              <a:avLst/>
              <a:gdLst/>
              <a:ahLst/>
              <a:cxnLst/>
              <a:rect l="l" t="t" r="r" b="b"/>
              <a:pathLst>
                <a:path w="10471" h="13315" extrusionOk="0">
                  <a:moveTo>
                    <a:pt x="5993" y="1"/>
                  </a:moveTo>
                  <a:lnTo>
                    <a:pt x="1666" y="3895"/>
                  </a:lnTo>
                  <a:lnTo>
                    <a:pt x="3564" y="6004"/>
                  </a:lnTo>
                  <a:lnTo>
                    <a:pt x="1488" y="7873"/>
                  </a:lnTo>
                  <a:cubicBezTo>
                    <a:pt x="113" y="9110"/>
                    <a:pt x="0" y="11228"/>
                    <a:pt x="1237" y="12603"/>
                  </a:cubicBezTo>
                  <a:lnTo>
                    <a:pt x="1878" y="13315"/>
                  </a:lnTo>
                  <a:lnTo>
                    <a:pt x="6445" y="9206"/>
                  </a:lnTo>
                  <a:lnTo>
                    <a:pt x="10020" y="5987"/>
                  </a:lnTo>
                  <a:cubicBezTo>
                    <a:pt x="10436" y="5615"/>
                    <a:pt x="10471" y="4976"/>
                    <a:pt x="10097" y="4561"/>
                  </a:cubicBezTo>
                  <a:lnTo>
                    <a:pt x="5993" y="1"/>
                  </a:lnTo>
                  <a:close/>
                </a:path>
              </a:pathLst>
            </a:custGeom>
            <a:solidFill>
              <a:srgbClr val="EB573D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1403;p48">
              <a:extLst>
                <a:ext uri="{FF2B5EF4-FFF2-40B4-BE49-F238E27FC236}">
                  <a16:creationId xmlns:a16="http://schemas.microsoft.com/office/drawing/2014/main" id="{14D63992-1A43-40B6-8AAE-A7206F400692}"/>
                </a:ext>
              </a:extLst>
            </p:cNvPr>
            <p:cNvSpPr/>
            <p:nvPr/>
          </p:nvSpPr>
          <p:spPr>
            <a:xfrm>
              <a:off x="14927321" y="1101532"/>
              <a:ext cx="40216" cy="25095"/>
            </a:xfrm>
            <a:custGeom>
              <a:avLst/>
              <a:gdLst/>
              <a:ahLst/>
              <a:cxnLst/>
              <a:rect l="l" t="t" r="r" b="b"/>
              <a:pathLst>
                <a:path w="1883" h="1175" extrusionOk="0">
                  <a:moveTo>
                    <a:pt x="566" y="329"/>
                  </a:moveTo>
                  <a:cubicBezTo>
                    <a:pt x="748" y="329"/>
                    <a:pt x="1060" y="406"/>
                    <a:pt x="1523" y="625"/>
                  </a:cubicBezTo>
                  <a:cubicBezTo>
                    <a:pt x="1191" y="768"/>
                    <a:pt x="903" y="844"/>
                    <a:pt x="699" y="844"/>
                  </a:cubicBezTo>
                  <a:cubicBezTo>
                    <a:pt x="606" y="844"/>
                    <a:pt x="531" y="829"/>
                    <a:pt x="476" y="796"/>
                  </a:cubicBezTo>
                  <a:cubicBezTo>
                    <a:pt x="431" y="771"/>
                    <a:pt x="368" y="717"/>
                    <a:pt x="355" y="559"/>
                  </a:cubicBezTo>
                  <a:cubicBezTo>
                    <a:pt x="346" y="460"/>
                    <a:pt x="362" y="395"/>
                    <a:pt x="404" y="367"/>
                  </a:cubicBezTo>
                  <a:cubicBezTo>
                    <a:pt x="436" y="344"/>
                    <a:pt x="488" y="331"/>
                    <a:pt x="566" y="331"/>
                  </a:cubicBezTo>
                  <a:lnTo>
                    <a:pt x="566" y="329"/>
                  </a:lnTo>
                  <a:close/>
                  <a:moveTo>
                    <a:pt x="571" y="0"/>
                  </a:moveTo>
                  <a:cubicBezTo>
                    <a:pt x="424" y="0"/>
                    <a:pt x="305" y="32"/>
                    <a:pt x="215" y="95"/>
                  </a:cubicBezTo>
                  <a:cubicBezTo>
                    <a:pt x="115" y="166"/>
                    <a:pt x="0" y="308"/>
                    <a:pt x="26" y="588"/>
                  </a:cubicBezTo>
                  <a:cubicBezTo>
                    <a:pt x="52" y="874"/>
                    <a:pt x="194" y="1014"/>
                    <a:pt x="310" y="1081"/>
                  </a:cubicBezTo>
                  <a:cubicBezTo>
                    <a:pt x="421" y="1146"/>
                    <a:pt x="556" y="1175"/>
                    <a:pt x="702" y="1175"/>
                  </a:cubicBezTo>
                  <a:cubicBezTo>
                    <a:pt x="1027" y="1175"/>
                    <a:pt x="1410" y="1038"/>
                    <a:pt x="1716" y="901"/>
                  </a:cubicBezTo>
                  <a:cubicBezTo>
                    <a:pt x="1817" y="855"/>
                    <a:pt x="1883" y="753"/>
                    <a:pt x="1883" y="642"/>
                  </a:cubicBezTo>
                  <a:cubicBezTo>
                    <a:pt x="1881" y="506"/>
                    <a:pt x="1803" y="385"/>
                    <a:pt x="1683" y="329"/>
                  </a:cubicBezTo>
                  <a:cubicBezTo>
                    <a:pt x="1217" y="110"/>
                    <a:pt x="845" y="0"/>
                    <a:pt x="571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1404;p48">
              <a:extLst>
                <a:ext uri="{FF2B5EF4-FFF2-40B4-BE49-F238E27FC236}">
                  <a16:creationId xmlns:a16="http://schemas.microsoft.com/office/drawing/2014/main" id="{AE8EE8B2-EC36-4A0D-B9C8-E2687FAEFC1E}"/>
                </a:ext>
              </a:extLst>
            </p:cNvPr>
            <p:cNvSpPr/>
            <p:nvPr/>
          </p:nvSpPr>
          <p:spPr>
            <a:xfrm>
              <a:off x="14958589" y="1079405"/>
              <a:ext cx="37717" cy="39298"/>
            </a:xfrm>
            <a:custGeom>
              <a:avLst/>
              <a:gdLst/>
              <a:ahLst/>
              <a:cxnLst/>
              <a:rect l="l" t="t" r="r" b="b"/>
              <a:pathLst>
                <a:path w="1766" h="1840" extrusionOk="0">
                  <a:moveTo>
                    <a:pt x="997" y="331"/>
                  </a:moveTo>
                  <a:cubicBezTo>
                    <a:pt x="1070" y="331"/>
                    <a:pt x="1155" y="378"/>
                    <a:pt x="1248" y="471"/>
                  </a:cubicBezTo>
                  <a:cubicBezTo>
                    <a:pt x="1429" y="652"/>
                    <a:pt x="1404" y="769"/>
                    <a:pt x="1395" y="808"/>
                  </a:cubicBezTo>
                  <a:cubicBezTo>
                    <a:pt x="1347" y="1034"/>
                    <a:pt x="971" y="1296"/>
                    <a:pt x="389" y="1506"/>
                  </a:cubicBezTo>
                  <a:cubicBezTo>
                    <a:pt x="374" y="1500"/>
                    <a:pt x="363" y="1487"/>
                    <a:pt x="360" y="1472"/>
                  </a:cubicBezTo>
                  <a:cubicBezTo>
                    <a:pt x="523" y="828"/>
                    <a:pt x="751" y="393"/>
                    <a:pt x="955" y="337"/>
                  </a:cubicBezTo>
                  <a:cubicBezTo>
                    <a:pt x="968" y="333"/>
                    <a:pt x="983" y="331"/>
                    <a:pt x="997" y="331"/>
                  </a:cubicBezTo>
                  <a:close/>
                  <a:moveTo>
                    <a:pt x="1002" y="0"/>
                  </a:moveTo>
                  <a:cubicBezTo>
                    <a:pt x="957" y="0"/>
                    <a:pt x="912" y="6"/>
                    <a:pt x="866" y="19"/>
                  </a:cubicBezTo>
                  <a:cubicBezTo>
                    <a:pt x="524" y="113"/>
                    <a:pt x="246" y="576"/>
                    <a:pt x="41" y="1391"/>
                  </a:cubicBezTo>
                  <a:cubicBezTo>
                    <a:pt x="0" y="1555"/>
                    <a:pt x="90" y="1733"/>
                    <a:pt x="252" y="1808"/>
                  </a:cubicBezTo>
                  <a:cubicBezTo>
                    <a:pt x="297" y="1828"/>
                    <a:pt x="345" y="1838"/>
                    <a:pt x="395" y="1840"/>
                  </a:cubicBezTo>
                  <a:cubicBezTo>
                    <a:pt x="434" y="1840"/>
                    <a:pt x="471" y="1832"/>
                    <a:pt x="508" y="1819"/>
                  </a:cubicBezTo>
                  <a:cubicBezTo>
                    <a:pt x="1007" y="1634"/>
                    <a:pt x="1621" y="1322"/>
                    <a:pt x="1717" y="879"/>
                  </a:cubicBezTo>
                  <a:cubicBezTo>
                    <a:pt x="1765" y="658"/>
                    <a:pt x="1686" y="444"/>
                    <a:pt x="1482" y="236"/>
                  </a:cubicBezTo>
                  <a:cubicBezTo>
                    <a:pt x="1323" y="79"/>
                    <a:pt x="1163" y="0"/>
                    <a:pt x="1002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1405;p48">
              <a:extLst>
                <a:ext uri="{FF2B5EF4-FFF2-40B4-BE49-F238E27FC236}">
                  <a16:creationId xmlns:a16="http://schemas.microsoft.com/office/drawing/2014/main" id="{9E30DB97-1900-422A-A727-076E7A6B4BE2}"/>
                </a:ext>
              </a:extLst>
            </p:cNvPr>
            <p:cNvSpPr/>
            <p:nvPr/>
          </p:nvSpPr>
          <p:spPr>
            <a:xfrm>
              <a:off x="14961280" y="1113043"/>
              <a:ext cx="40472" cy="23942"/>
            </a:xfrm>
            <a:custGeom>
              <a:avLst/>
              <a:gdLst/>
              <a:ahLst/>
              <a:cxnLst/>
              <a:rect l="l" t="t" r="r" b="b"/>
              <a:pathLst>
                <a:path w="1895" h="1121" extrusionOk="0">
                  <a:moveTo>
                    <a:pt x="187" y="1"/>
                  </a:moveTo>
                  <a:cubicBezTo>
                    <a:pt x="153" y="1"/>
                    <a:pt x="117" y="11"/>
                    <a:pt x="87" y="34"/>
                  </a:cubicBezTo>
                  <a:cubicBezTo>
                    <a:pt x="15" y="88"/>
                    <a:pt x="0" y="191"/>
                    <a:pt x="54" y="265"/>
                  </a:cubicBezTo>
                  <a:cubicBezTo>
                    <a:pt x="83" y="302"/>
                    <a:pt x="706" y="1120"/>
                    <a:pt x="1536" y="1120"/>
                  </a:cubicBezTo>
                  <a:cubicBezTo>
                    <a:pt x="1605" y="1120"/>
                    <a:pt x="1674" y="1114"/>
                    <a:pt x="1743" y="1102"/>
                  </a:cubicBezTo>
                  <a:cubicBezTo>
                    <a:pt x="1833" y="1087"/>
                    <a:pt x="1895" y="1002"/>
                    <a:pt x="1878" y="912"/>
                  </a:cubicBezTo>
                  <a:cubicBezTo>
                    <a:pt x="1865" y="832"/>
                    <a:pt x="1795" y="774"/>
                    <a:pt x="1716" y="774"/>
                  </a:cubicBezTo>
                  <a:cubicBezTo>
                    <a:pt x="1707" y="774"/>
                    <a:pt x="1698" y="775"/>
                    <a:pt x="1689" y="777"/>
                  </a:cubicBezTo>
                  <a:cubicBezTo>
                    <a:pt x="1638" y="785"/>
                    <a:pt x="1588" y="789"/>
                    <a:pt x="1538" y="789"/>
                  </a:cubicBezTo>
                  <a:cubicBezTo>
                    <a:pt x="871" y="789"/>
                    <a:pt x="325" y="74"/>
                    <a:pt x="318" y="67"/>
                  </a:cubicBezTo>
                  <a:cubicBezTo>
                    <a:pt x="287" y="23"/>
                    <a:pt x="237" y="1"/>
                    <a:pt x="187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1406;p48">
              <a:extLst>
                <a:ext uri="{FF2B5EF4-FFF2-40B4-BE49-F238E27FC236}">
                  <a16:creationId xmlns:a16="http://schemas.microsoft.com/office/drawing/2014/main" id="{9007E373-143F-4ACF-B194-27C4969A0259}"/>
                </a:ext>
              </a:extLst>
            </p:cNvPr>
            <p:cNvSpPr/>
            <p:nvPr/>
          </p:nvSpPr>
          <p:spPr>
            <a:xfrm>
              <a:off x="14129961" y="1281020"/>
              <a:ext cx="256183" cy="156059"/>
            </a:xfrm>
            <a:custGeom>
              <a:avLst/>
              <a:gdLst/>
              <a:ahLst/>
              <a:cxnLst/>
              <a:rect l="l" t="t" r="r" b="b"/>
              <a:pathLst>
                <a:path w="11995" h="7307" extrusionOk="0">
                  <a:moveTo>
                    <a:pt x="11906" y="0"/>
                  </a:moveTo>
                  <a:lnTo>
                    <a:pt x="6086" y="80"/>
                  </a:lnTo>
                  <a:lnTo>
                    <a:pt x="6124" y="2915"/>
                  </a:lnTo>
                  <a:lnTo>
                    <a:pt x="3330" y="2953"/>
                  </a:lnTo>
                  <a:cubicBezTo>
                    <a:pt x="1479" y="2978"/>
                    <a:pt x="0" y="4499"/>
                    <a:pt x="26" y="6349"/>
                  </a:cubicBezTo>
                  <a:lnTo>
                    <a:pt x="38" y="7306"/>
                  </a:lnTo>
                  <a:lnTo>
                    <a:pt x="6311" y="7221"/>
                  </a:lnTo>
                  <a:lnTo>
                    <a:pt x="10992" y="7158"/>
                  </a:lnTo>
                  <a:cubicBezTo>
                    <a:pt x="11549" y="7150"/>
                    <a:pt x="11995" y="6691"/>
                    <a:pt x="11987" y="6134"/>
                  </a:cubicBezTo>
                  <a:lnTo>
                    <a:pt x="11906" y="0"/>
                  </a:lnTo>
                  <a:close/>
                </a:path>
              </a:pathLst>
            </a:custGeom>
            <a:solidFill>
              <a:srgbClr val="EB573D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1407;p48">
              <a:extLst>
                <a:ext uri="{FF2B5EF4-FFF2-40B4-BE49-F238E27FC236}">
                  <a16:creationId xmlns:a16="http://schemas.microsoft.com/office/drawing/2014/main" id="{028F3A06-ED9A-4C9C-BBCD-EFBB00318E18}"/>
                </a:ext>
              </a:extLst>
            </p:cNvPr>
            <p:cNvSpPr/>
            <p:nvPr/>
          </p:nvSpPr>
          <p:spPr>
            <a:xfrm>
              <a:off x="14227223" y="1315897"/>
              <a:ext cx="35069" cy="34386"/>
            </a:xfrm>
            <a:custGeom>
              <a:avLst/>
              <a:gdLst/>
              <a:ahLst/>
              <a:cxnLst/>
              <a:rect l="l" t="t" r="r" b="b"/>
              <a:pathLst>
                <a:path w="1642" h="1610" extrusionOk="0">
                  <a:moveTo>
                    <a:pt x="603" y="331"/>
                  </a:moveTo>
                  <a:cubicBezTo>
                    <a:pt x="730" y="344"/>
                    <a:pt x="983" y="595"/>
                    <a:pt x="1272" y="1263"/>
                  </a:cubicBezTo>
                  <a:cubicBezTo>
                    <a:pt x="771" y="1101"/>
                    <a:pt x="436" y="894"/>
                    <a:pt x="372" y="701"/>
                  </a:cubicBezTo>
                  <a:cubicBezTo>
                    <a:pt x="355" y="652"/>
                    <a:pt x="343" y="571"/>
                    <a:pt x="438" y="443"/>
                  </a:cubicBezTo>
                  <a:cubicBezTo>
                    <a:pt x="492" y="368"/>
                    <a:pt x="544" y="331"/>
                    <a:pt x="592" y="331"/>
                  </a:cubicBezTo>
                  <a:close/>
                  <a:moveTo>
                    <a:pt x="587" y="0"/>
                  </a:moveTo>
                  <a:cubicBezTo>
                    <a:pt x="470" y="0"/>
                    <a:pt x="315" y="51"/>
                    <a:pt x="170" y="248"/>
                  </a:cubicBezTo>
                  <a:cubicBezTo>
                    <a:pt x="1" y="479"/>
                    <a:pt x="17" y="680"/>
                    <a:pt x="59" y="807"/>
                  </a:cubicBezTo>
                  <a:cubicBezTo>
                    <a:pt x="191" y="1203"/>
                    <a:pt x="771" y="1455"/>
                    <a:pt x="1235" y="1598"/>
                  </a:cubicBezTo>
                  <a:cubicBezTo>
                    <a:pt x="1262" y="1605"/>
                    <a:pt x="1290" y="1610"/>
                    <a:pt x="1319" y="1610"/>
                  </a:cubicBezTo>
                  <a:cubicBezTo>
                    <a:pt x="1400" y="1608"/>
                    <a:pt x="1478" y="1574"/>
                    <a:pt x="1531" y="1512"/>
                  </a:cubicBezTo>
                  <a:cubicBezTo>
                    <a:pt x="1619" y="1411"/>
                    <a:pt x="1642" y="1267"/>
                    <a:pt x="1588" y="1146"/>
                  </a:cubicBezTo>
                  <a:cubicBezTo>
                    <a:pt x="1271" y="421"/>
                    <a:pt x="951" y="36"/>
                    <a:pt x="637" y="3"/>
                  </a:cubicBezTo>
                  <a:cubicBezTo>
                    <a:pt x="622" y="1"/>
                    <a:pt x="605" y="0"/>
                    <a:pt x="587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1408;p48">
              <a:extLst>
                <a:ext uri="{FF2B5EF4-FFF2-40B4-BE49-F238E27FC236}">
                  <a16:creationId xmlns:a16="http://schemas.microsoft.com/office/drawing/2014/main" id="{36C725CB-209F-4F37-8438-CB513B2F38D7}"/>
                </a:ext>
              </a:extLst>
            </p:cNvPr>
            <p:cNvSpPr/>
            <p:nvPr/>
          </p:nvSpPr>
          <p:spPr>
            <a:xfrm>
              <a:off x="14121973" y="-254307"/>
              <a:ext cx="933579" cy="1540089"/>
            </a:xfrm>
            <a:custGeom>
              <a:avLst/>
              <a:gdLst/>
              <a:ahLst/>
              <a:cxnLst/>
              <a:rect l="l" t="t" r="r" b="b"/>
              <a:pathLst>
                <a:path w="43712" h="72110" extrusionOk="0">
                  <a:moveTo>
                    <a:pt x="2608" y="1"/>
                  </a:moveTo>
                  <a:lnTo>
                    <a:pt x="47" y="36011"/>
                  </a:lnTo>
                  <a:cubicBezTo>
                    <a:pt x="0" y="36682"/>
                    <a:pt x="11" y="37354"/>
                    <a:pt x="82" y="38022"/>
                  </a:cubicBezTo>
                  <a:lnTo>
                    <a:pt x="3555" y="70898"/>
                  </a:lnTo>
                  <a:cubicBezTo>
                    <a:pt x="3629" y="71587"/>
                    <a:pt x="4208" y="72109"/>
                    <a:pt x="4900" y="72109"/>
                  </a:cubicBezTo>
                  <a:lnTo>
                    <a:pt x="12753" y="72109"/>
                  </a:lnTo>
                  <a:cubicBezTo>
                    <a:pt x="13532" y="72109"/>
                    <a:pt x="14149" y="71455"/>
                    <a:pt x="14104" y="70677"/>
                  </a:cubicBezTo>
                  <a:lnTo>
                    <a:pt x="12110" y="36617"/>
                  </a:lnTo>
                  <a:lnTo>
                    <a:pt x="35719" y="62661"/>
                  </a:lnTo>
                  <a:cubicBezTo>
                    <a:pt x="35986" y="62954"/>
                    <a:pt x="36353" y="63105"/>
                    <a:pt x="36722" y="63105"/>
                  </a:cubicBezTo>
                  <a:cubicBezTo>
                    <a:pt x="37020" y="63105"/>
                    <a:pt x="37320" y="63007"/>
                    <a:pt x="37569" y="62807"/>
                  </a:cubicBezTo>
                  <a:lnTo>
                    <a:pt x="43039" y="58410"/>
                  </a:lnTo>
                  <a:cubicBezTo>
                    <a:pt x="43608" y="57953"/>
                    <a:pt x="43712" y="57128"/>
                    <a:pt x="43275" y="56544"/>
                  </a:cubicBezTo>
                  <a:lnTo>
                    <a:pt x="25054" y="32258"/>
                  </a:lnTo>
                  <a:cubicBezTo>
                    <a:pt x="24872" y="32016"/>
                    <a:pt x="24777" y="31719"/>
                    <a:pt x="24783" y="31416"/>
                  </a:cubicBezTo>
                  <a:lnTo>
                    <a:pt x="24959" y="23686"/>
                  </a:lnTo>
                  <a:cubicBezTo>
                    <a:pt x="24961" y="23650"/>
                    <a:pt x="24962" y="23616"/>
                    <a:pt x="24967" y="23580"/>
                  </a:cubicBezTo>
                  <a:lnTo>
                    <a:pt x="25738" y="16044"/>
                  </a:lnTo>
                  <a:cubicBezTo>
                    <a:pt x="26175" y="11780"/>
                    <a:pt x="25608" y="7474"/>
                    <a:pt x="24079" y="3471"/>
                  </a:cubicBezTo>
                  <a:lnTo>
                    <a:pt x="22901" y="385"/>
                  </a:lnTo>
                  <a:lnTo>
                    <a:pt x="2608" y="1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1409;p48">
              <a:extLst>
                <a:ext uri="{FF2B5EF4-FFF2-40B4-BE49-F238E27FC236}">
                  <a16:creationId xmlns:a16="http://schemas.microsoft.com/office/drawing/2014/main" id="{F844F220-8777-4BD1-9D88-49DBD7C10E95}"/>
                </a:ext>
              </a:extLst>
            </p:cNvPr>
            <p:cNvSpPr/>
            <p:nvPr/>
          </p:nvSpPr>
          <p:spPr>
            <a:xfrm>
              <a:off x="14315109" y="267970"/>
              <a:ext cx="76033" cy="432852"/>
            </a:xfrm>
            <a:custGeom>
              <a:avLst/>
              <a:gdLst/>
              <a:ahLst/>
              <a:cxnLst/>
              <a:rect l="l" t="t" r="r" b="b"/>
              <a:pathLst>
                <a:path w="3560" h="20267" extrusionOk="0">
                  <a:moveTo>
                    <a:pt x="1" y="1"/>
                  </a:moveTo>
                  <a:lnTo>
                    <a:pt x="1" y="10461"/>
                  </a:lnTo>
                  <a:cubicBezTo>
                    <a:pt x="1" y="12336"/>
                    <a:pt x="412" y="14187"/>
                    <a:pt x="1204" y="15886"/>
                  </a:cubicBezTo>
                  <a:lnTo>
                    <a:pt x="3560" y="20267"/>
                  </a:lnTo>
                  <a:lnTo>
                    <a:pt x="3067" y="12163"/>
                  </a:lnTo>
                  <a:cubicBezTo>
                    <a:pt x="3067" y="12163"/>
                    <a:pt x="1700" y="8817"/>
                    <a:pt x="993" y="514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1410;p48">
              <a:extLst>
                <a:ext uri="{FF2B5EF4-FFF2-40B4-BE49-F238E27FC236}">
                  <a16:creationId xmlns:a16="http://schemas.microsoft.com/office/drawing/2014/main" id="{1A2B0A07-7EB4-43F0-856A-1010A0868363}"/>
                </a:ext>
              </a:extLst>
            </p:cNvPr>
            <p:cNvSpPr/>
            <p:nvPr/>
          </p:nvSpPr>
          <p:spPr>
            <a:xfrm>
              <a:off x="14229444" y="-69757"/>
              <a:ext cx="96515" cy="417176"/>
            </a:xfrm>
            <a:custGeom>
              <a:avLst/>
              <a:gdLst/>
              <a:ahLst/>
              <a:cxnLst/>
              <a:rect l="l" t="t" r="r" b="b"/>
              <a:pathLst>
                <a:path w="4519" h="19533" extrusionOk="0">
                  <a:moveTo>
                    <a:pt x="251" y="1"/>
                  </a:moveTo>
                  <a:cubicBezTo>
                    <a:pt x="209" y="1"/>
                    <a:pt x="167" y="13"/>
                    <a:pt x="130" y="38"/>
                  </a:cubicBezTo>
                  <a:cubicBezTo>
                    <a:pt x="27" y="104"/>
                    <a:pt x="0" y="241"/>
                    <a:pt x="68" y="343"/>
                  </a:cubicBezTo>
                  <a:lnTo>
                    <a:pt x="2953" y="4702"/>
                  </a:lnTo>
                  <a:lnTo>
                    <a:pt x="4070" y="19330"/>
                  </a:lnTo>
                  <a:cubicBezTo>
                    <a:pt x="4078" y="19444"/>
                    <a:pt x="4174" y="19532"/>
                    <a:pt x="4289" y="19532"/>
                  </a:cubicBezTo>
                  <a:lnTo>
                    <a:pt x="4306" y="19532"/>
                  </a:lnTo>
                  <a:cubicBezTo>
                    <a:pt x="4427" y="19523"/>
                    <a:pt x="4519" y="19417"/>
                    <a:pt x="4510" y="19296"/>
                  </a:cubicBezTo>
                  <a:lnTo>
                    <a:pt x="3389" y="4611"/>
                  </a:lnTo>
                  <a:cubicBezTo>
                    <a:pt x="3386" y="4573"/>
                    <a:pt x="3372" y="4537"/>
                    <a:pt x="3353" y="4505"/>
                  </a:cubicBezTo>
                  <a:lnTo>
                    <a:pt x="434" y="100"/>
                  </a:lnTo>
                  <a:cubicBezTo>
                    <a:pt x="392" y="35"/>
                    <a:pt x="322" y="1"/>
                    <a:pt x="251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1411;p48">
              <a:extLst>
                <a:ext uri="{FF2B5EF4-FFF2-40B4-BE49-F238E27FC236}">
                  <a16:creationId xmlns:a16="http://schemas.microsoft.com/office/drawing/2014/main" id="{68361864-4059-4DD0-AE6E-4C4416165887}"/>
                </a:ext>
              </a:extLst>
            </p:cNvPr>
            <p:cNvSpPr/>
            <p:nvPr/>
          </p:nvSpPr>
          <p:spPr>
            <a:xfrm>
              <a:off x="13828264" y="-914980"/>
              <a:ext cx="1033831" cy="949640"/>
            </a:xfrm>
            <a:custGeom>
              <a:avLst/>
              <a:gdLst/>
              <a:ahLst/>
              <a:cxnLst/>
              <a:rect l="l" t="t" r="r" b="b"/>
              <a:pathLst>
                <a:path w="48406" h="44464" extrusionOk="0">
                  <a:moveTo>
                    <a:pt x="22304" y="0"/>
                  </a:moveTo>
                  <a:cubicBezTo>
                    <a:pt x="21047" y="0"/>
                    <a:pt x="19761" y="59"/>
                    <a:pt x="18646" y="344"/>
                  </a:cubicBezTo>
                  <a:cubicBezTo>
                    <a:pt x="17984" y="514"/>
                    <a:pt x="17372" y="842"/>
                    <a:pt x="16806" y="1227"/>
                  </a:cubicBezTo>
                  <a:cubicBezTo>
                    <a:pt x="14230" y="2976"/>
                    <a:pt x="13048" y="5621"/>
                    <a:pt x="12496" y="8566"/>
                  </a:cubicBezTo>
                  <a:cubicBezTo>
                    <a:pt x="12094" y="10710"/>
                    <a:pt x="11691" y="12853"/>
                    <a:pt x="11289" y="14997"/>
                  </a:cubicBezTo>
                  <a:cubicBezTo>
                    <a:pt x="11106" y="15977"/>
                    <a:pt x="10923" y="16959"/>
                    <a:pt x="10738" y="17939"/>
                  </a:cubicBezTo>
                  <a:cubicBezTo>
                    <a:pt x="10686" y="18215"/>
                    <a:pt x="10692" y="18918"/>
                    <a:pt x="10508" y="19146"/>
                  </a:cubicBezTo>
                  <a:lnTo>
                    <a:pt x="248" y="31908"/>
                  </a:lnTo>
                  <a:cubicBezTo>
                    <a:pt x="17" y="32125"/>
                    <a:pt x="0" y="32488"/>
                    <a:pt x="213" y="32724"/>
                  </a:cubicBezTo>
                  <a:lnTo>
                    <a:pt x="3833" y="36764"/>
                  </a:lnTo>
                  <a:cubicBezTo>
                    <a:pt x="3948" y="36892"/>
                    <a:pt x="4107" y="36958"/>
                    <a:pt x="4268" y="36958"/>
                  </a:cubicBezTo>
                  <a:cubicBezTo>
                    <a:pt x="4399" y="36958"/>
                    <a:pt x="4530" y="36914"/>
                    <a:pt x="4639" y="36825"/>
                  </a:cubicBezTo>
                  <a:lnTo>
                    <a:pt x="15992" y="27128"/>
                  </a:lnTo>
                  <a:cubicBezTo>
                    <a:pt x="16105" y="27033"/>
                    <a:pt x="16207" y="26928"/>
                    <a:pt x="16312" y="26825"/>
                  </a:cubicBezTo>
                  <a:lnTo>
                    <a:pt x="16312" y="26825"/>
                  </a:lnTo>
                  <a:lnTo>
                    <a:pt x="16301" y="30932"/>
                  </a:lnTo>
                  <a:lnTo>
                    <a:pt x="15399" y="40149"/>
                  </a:lnTo>
                  <a:lnTo>
                    <a:pt x="19035" y="30986"/>
                  </a:lnTo>
                  <a:lnTo>
                    <a:pt x="28483" y="31164"/>
                  </a:lnTo>
                  <a:cubicBezTo>
                    <a:pt x="28842" y="37603"/>
                    <a:pt x="33449" y="43013"/>
                    <a:pt x="39748" y="44394"/>
                  </a:cubicBezTo>
                  <a:lnTo>
                    <a:pt x="40070" y="44463"/>
                  </a:lnTo>
                  <a:cubicBezTo>
                    <a:pt x="40070" y="44463"/>
                    <a:pt x="40331" y="33664"/>
                    <a:pt x="36091" y="25891"/>
                  </a:cubicBezTo>
                  <a:lnTo>
                    <a:pt x="35548" y="20637"/>
                  </a:lnTo>
                  <a:lnTo>
                    <a:pt x="36572" y="18393"/>
                  </a:lnTo>
                  <a:lnTo>
                    <a:pt x="40215" y="23354"/>
                  </a:lnTo>
                  <a:lnTo>
                    <a:pt x="40864" y="36470"/>
                  </a:lnTo>
                  <a:lnTo>
                    <a:pt x="45690" y="35173"/>
                  </a:lnTo>
                  <a:lnTo>
                    <a:pt x="48282" y="23247"/>
                  </a:lnTo>
                  <a:cubicBezTo>
                    <a:pt x="48406" y="22626"/>
                    <a:pt x="48380" y="21983"/>
                    <a:pt x="48210" y="21374"/>
                  </a:cubicBezTo>
                  <a:cubicBezTo>
                    <a:pt x="48086" y="20766"/>
                    <a:pt x="47829" y="20192"/>
                    <a:pt x="47460" y="19694"/>
                  </a:cubicBezTo>
                  <a:cubicBezTo>
                    <a:pt x="47404" y="19608"/>
                    <a:pt x="47349" y="19524"/>
                    <a:pt x="47293" y="19440"/>
                  </a:cubicBezTo>
                  <a:cubicBezTo>
                    <a:pt x="44055" y="14521"/>
                    <a:pt x="40642" y="9678"/>
                    <a:pt x="37620" y="4634"/>
                  </a:cubicBezTo>
                  <a:cubicBezTo>
                    <a:pt x="36835" y="3324"/>
                    <a:pt x="35881" y="2040"/>
                    <a:pt x="34527" y="1332"/>
                  </a:cubicBezTo>
                  <a:cubicBezTo>
                    <a:pt x="33491" y="790"/>
                    <a:pt x="32322" y="640"/>
                    <a:pt x="31181" y="469"/>
                  </a:cubicBezTo>
                  <a:cubicBezTo>
                    <a:pt x="30207" y="323"/>
                    <a:pt x="29291" y="99"/>
                    <a:pt x="28311" y="81"/>
                  </a:cubicBezTo>
                  <a:cubicBezTo>
                    <a:pt x="27056" y="59"/>
                    <a:pt x="25799" y="41"/>
                    <a:pt x="24544" y="29"/>
                  </a:cubicBezTo>
                  <a:cubicBezTo>
                    <a:pt x="23838" y="22"/>
                    <a:pt x="23077" y="0"/>
                    <a:pt x="22304" y="0"/>
                  </a:cubicBez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1412;p48">
              <a:extLst>
                <a:ext uri="{FF2B5EF4-FFF2-40B4-BE49-F238E27FC236}">
                  <a16:creationId xmlns:a16="http://schemas.microsoft.com/office/drawing/2014/main" id="{02E7D8C5-4D97-4BEB-8989-E517BF8B5515}"/>
                </a:ext>
              </a:extLst>
            </p:cNvPr>
            <p:cNvSpPr/>
            <p:nvPr/>
          </p:nvSpPr>
          <p:spPr>
            <a:xfrm>
              <a:off x="14536693" y="-634855"/>
              <a:ext cx="78617" cy="117424"/>
            </a:xfrm>
            <a:custGeom>
              <a:avLst/>
              <a:gdLst/>
              <a:ahLst/>
              <a:cxnLst/>
              <a:rect l="l" t="t" r="r" b="b"/>
              <a:pathLst>
                <a:path w="3681" h="5498" extrusionOk="0">
                  <a:moveTo>
                    <a:pt x="251" y="0"/>
                  </a:moveTo>
                  <a:cubicBezTo>
                    <a:pt x="211" y="0"/>
                    <a:pt x="171" y="11"/>
                    <a:pt x="135" y="33"/>
                  </a:cubicBezTo>
                  <a:cubicBezTo>
                    <a:pt x="32" y="98"/>
                    <a:pt x="0" y="234"/>
                    <a:pt x="65" y="338"/>
                  </a:cubicBezTo>
                  <a:lnTo>
                    <a:pt x="3216" y="5394"/>
                  </a:lnTo>
                  <a:cubicBezTo>
                    <a:pt x="3256" y="5458"/>
                    <a:pt x="3326" y="5497"/>
                    <a:pt x="3403" y="5497"/>
                  </a:cubicBezTo>
                  <a:lnTo>
                    <a:pt x="3403" y="5497"/>
                  </a:lnTo>
                  <a:cubicBezTo>
                    <a:pt x="3575" y="5497"/>
                    <a:pt x="3681" y="5308"/>
                    <a:pt x="3589" y="5161"/>
                  </a:cubicBezTo>
                  <a:lnTo>
                    <a:pt x="439" y="104"/>
                  </a:lnTo>
                  <a:cubicBezTo>
                    <a:pt x="396" y="37"/>
                    <a:pt x="325" y="0"/>
                    <a:pt x="251" y="0"/>
                  </a:cubicBezTo>
                  <a:close/>
                  <a:moveTo>
                    <a:pt x="3403" y="5497"/>
                  </a:moveTo>
                  <a:cubicBezTo>
                    <a:pt x="3402" y="5497"/>
                    <a:pt x="3402" y="5497"/>
                    <a:pt x="3402" y="5497"/>
                  </a:cubicBezTo>
                  <a:lnTo>
                    <a:pt x="3403" y="5497"/>
                  </a:lnTo>
                  <a:cubicBezTo>
                    <a:pt x="3403" y="5497"/>
                    <a:pt x="3403" y="5497"/>
                    <a:pt x="3403" y="5497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1413;p48">
              <a:extLst>
                <a:ext uri="{FF2B5EF4-FFF2-40B4-BE49-F238E27FC236}">
                  <a16:creationId xmlns:a16="http://schemas.microsoft.com/office/drawing/2014/main" id="{4FA0EA54-3428-4C16-9EE4-8357F7C00986}"/>
                </a:ext>
              </a:extLst>
            </p:cNvPr>
            <p:cNvSpPr/>
            <p:nvPr/>
          </p:nvSpPr>
          <p:spPr>
            <a:xfrm>
              <a:off x="14171800" y="-629964"/>
              <a:ext cx="23173" cy="292683"/>
            </a:xfrm>
            <a:custGeom>
              <a:avLst/>
              <a:gdLst/>
              <a:ahLst/>
              <a:cxnLst/>
              <a:rect l="l" t="t" r="r" b="b"/>
              <a:pathLst>
                <a:path w="1085" h="13704" extrusionOk="0">
                  <a:moveTo>
                    <a:pt x="857" y="0"/>
                  </a:moveTo>
                  <a:cubicBezTo>
                    <a:pt x="739" y="0"/>
                    <a:pt x="641" y="94"/>
                    <a:pt x="637" y="214"/>
                  </a:cubicBezTo>
                  <a:lnTo>
                    <a:pt x="6" y="13472"/>
                  </a:lnTo>
                  <a:cubicBezTo>
                    <a:pt x="0" y="13594"/>
                    <a:pt x="93" y="13697"/>
                    <a:pt x="215" y="13703"/>
                  </a:cubicBezTo>
                  <a:lnTo>
                    <a:pt x="225" y="13703"/>
                  </a:lnTo>
                  <a:cubicBezTo>
                    <a:pt x="343" y="13703"/>
                    <a:pt x="440" y="13610"/>
                    <a:pt x="446" y="13493"/>
                  </a:cubicBezTo>
                  <a:lnTo>
                    <a:pt x="1077" y="235"/>
                  </a:lnTo>
                  <a:cubicBezTo>
                    <a:pt x="1084" y="112"/>
                    <a:pt x="990" y="7"/>
                    <a:pt x="868" y="1"/>
                  </a:cubicBezTo>
                  <a:cubicBezTo>
                    <a:pt x="864" y="0"/>
                    <a:pt x="861" y="0"/>
                    <a:pt x="857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1414;p48">
              <a:extLst>
                <a:ext uri="{FF2B5EF4-FFF2-40B4-BE49-F238E27FC236}">
                  <a16:creationId xmlns:a16="http://schemas.microsoft.com/office/drawing/2014/main" id="{C14E5FD0-F66E-4395-9A89-DBB42A25CADB}"/>
                </a:ext>
              </a:extLst>
            </p:cNvPr>
            <p:cNvSpPr/>
            <p:nvPr/>
          </p:nvSpPr>
          <p:spPr>
            <a:xfrm>
              <a:off x="14234804" y="-914958"/>
              <a:ext cx="201807" cy="665585"/>
            </a:xfrm>
            <a:custGeom>
              <a:avLst/>
              <a:gdLst/>
              <a:ahLst/>
              <a:cxnLst/>
              <a:rect l="l" t="t" r="r" b="b"/>
              <a:pathLst>
                <a:path w="9449" h="31164" extrusionOk="0">
                  <a:moveTo>
                    <a:pt x="827" y="1"/>
                  </a:moveTo>
                  <a:lnTo>
                    <a:pt x="0" y="30983"/>
                  </a:lnTo>
                  <a:lnTo>
                    <a:pt x="9448" y="31163"/>
                  </a:lnTo>
                  <a:lnTo>
                    <a:pt x="8506" y="1"/>
                  </a:lnTo>
                  <a:close/>
                </a:path>
              </a:pathLst>
            </a:custGeom>
            <a:solidFill>
              <a:srgbClr val="EB573D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1415;p48">
              <a:extLst>
                <a:ext uri="{FF2B5EF4-FFF2-40B4-BE49-F238E27FC236}">
                  <a16:creationId xmlns:a16="http://schemas.microsoft.com/office/drawing/2014/main" id="{BF15B2F8-A19A-4FD8-8E9E-17371E8B299E}"/>
                </a:ext>
              </a:extLst>
            </p:cNvPr>
            <p:cNvSpPr/>
            <p:nvPr/>
          </p:nvSpPr>
          <p:spPr>
            <a:xfrm>
              <a:off x="14416450" y="-914958"/>
              <a:ext cx="100338" cy="510765"/>
            </a:xfrm>
            <a:custGeom>
              <a:avLst/>
              <a:gdLst/>
              <a:ahLst/>
              <a:cxnLst/>
              <a:rect l="l" t="t" r="r" b="b"/>
              <a:pathLst>
                <a:path w="4698" h="23915" extrusionOk="0">
                  <a:moveTo>
                    <a:pt x="1" y="1"/>
                  </a:moveTo>
                  <a:lnTo>
                    <a:pt x="724" y="23914"/>
                  </a:lnTo>
                  <a:lnTo>
                    <a:pt x="4470" y="8864"/>
                  </a:lnTo>
                  <a:cubicBezTo>
                    <a:pt x="4698" y="7946"/>
                    <a:pt x="4470" y="6974"/>
                    <a:pt x="3857" y="6253"/>
                  </a:cubicBezTo>
                  <a:lnTo>
                    <a:pt x="2629" y="4810"/>
                  </a:lnTo>
                  <a:lnTo>
                    <a:pt x="3947" y="957"/>
                  </a:lnTo>
                  <a:cubicBezTo>
                    <a:pt x="4108" y="489"/>
                    <a:pt x="3760" y="1"/>
                    <a:pt x="3263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1416;p48">
              <a:extLst>
                <a:ext uri="{FF2B5EF4-FFF2-40B4-BE49-F238E27FC236}">
                  <a16:creationId xmlns:a16="http://schemas.microsoft.com/office/drawing/2014/main" id="{9DD0A714-2CE8-4554-9CB5-686EE15C8B10}"/>
                </a:ext>
              </a:extLst>
            </p:cNvPr>
            <p:cNvSpPr/>
            <p:nvPr/>
          </p:nvSpPr>
          <p:spPr>
            <a:xfrm>
              <a:off x="14162808" y="-914958"/>
              <a:ext cx="100359" cy="510765"/>
            </a:xfrm>
            <a:custGeom>
              <a:avLst/>
              <a:gdLst/>
              <a:ahLst/>
              <a:cxnLst/>
              <a:rect l="l" t="t" r="r" b="b"/>
              <a:pathLst>
                <a:path w="4699" h="23915" extrusionOk="0">
                  <a:moveTo>
                    <a:pt x="1436" y="1"/>
                  </a:moveTo>
                  <a:cubicBezTo>
                    <a:pt x="939" y="1"/>
                    <a:pt x="591" y="489"/>
                    <a:pt x="752" y="957"/>
                  </a:cubicBezTo>
                  <a:lnTo>
                    <a:pt x="2070" y="4810"/>
                  </a:lnTo>
                  <a:lnTo>
                    <a:pt x="842" y="6253"/>
                  </a:lnTo>
                  <a:cubicBezTo>
                    <a:pt x="229" y="6974"/>
                    <a:pt x="1" y="7946"/>
                    <a:pt x="229" y="8864"/>
                  </a:cubicBezTo>
                  <a:lnTo>
                    <a:pt x="3560" y="23914"/>
                  </a:lnTo>
                  <a:lnTo>
                    <a:pt x="4698" y="1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1417;p48">
              <a:extLst>
                <a:ext uri="{FF2B5EF4-FFF2-40B4-BE49-F238E27FC236}">
                  <a16:creationId xmlns:a16="http://schemas.microsoft.com/office/drawing/2014/main" id="{94DBED2E-47F5-4A85-AEB0-4833F7DF2E95}"/>
                </a:ext>
              </a:extLst>
            </p:cNvPr>
            <p:cNvSpPr/>
            <p:nvPr/>
          </p:nvSpPr>
          <p:spPr>
            <a:xfrm>
              <a:off x="14452651" y="-376685"/>
              <a:ext cx="34706" cy="34685"/>
            </a:xfrm>
            <a:custGeom>
              <a:avLst/>
              <a:gdLst/>
              <a:ahLst/>
              <a:cxnLst/>
              <a:rect l="l" t="t" r="r" b="b"/>
              <a:pathLst>
                <a:path w="1625" h="1624" extrusionOk="0">
                  <a:moveTo>
                    <a:pt x="813" y="1"/>
                  </a:moveTo>
                  <a:cubicBezTo>
                    <a:pt x="365" y="1"/>
                    <a:pt x="1" y="364"/>
                    <a:pt x="1" y="811"/>
                  </a:cubicBezTo>
                  <a:cubicBezTo>
                    <a:pt x="1" y="1260"/>
                    <a:pt x="365" y="1624"/>
                    <a:pt x="813" y="1624"/>
                  </a:cubicBezTo>
                  <a:cubicBezTo>
                    <a:pt x="1262" y="1624"/>
                    <a:pt x="1625" y="1260"/>
                    <a:pt x="1625" y="811"/>
                  </a:cubicBezTo>
                  <a:cubicBezTo>
                    <a:pt x="1625" y="364"/>
                    <a:pt x="1262" y="1"/>
                    <a:pt x="813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1418;p48">
              <a:extLst>
                <a:ext uri="{FF2B5EF4-FFF2-40B4-BE49-F238E27FC236}">
                  <a16:creationId xmlns:a16="http://schemas.microsoft.com/office/drawing/2014/main" id="{9452ADDA-8D36-4B53-AC3F-B3E50ECD284A}"/>
                </a:ext>
              </a:extLst>
            </p:cNvPr>
            <p:cNvSpPr/>
            <p:nvPr/>
          </p:nvSpPr>
          <p:spPr>
            <a:xfrm>
              <a:off x="14482530" y="83078"/>
              <a:ext cx="520418" cy="592521"/>
            </a:xfrm>
            <a:custGeom>
              <a:avLst/>
              <a:gdLst/>
              <a:ahLst/>
              <a:cxnLst/>
              <a:rect l="l" t="t" r="r" b="b"/>
              <a:pathLst>
                <a:path w="24367" h="27743" extrusionOk="0">
                  <a:moveTo>
                    <a:pt x="5282" y="1"/>
                  </a:moveTo>
                  <a:lnTo>
                    <a:pt x="1" y="24503"/>
                  </a:lnTo>
                  <a:lnTo>
                    <a:pt x="21981" y="27742"/>
                  </a:lnTo>
                  <a:lnTo>
                    <a:pt x="24366" y="3477"/>
                  </a:lnTo>
                  <a:lnTo>
                    <a:pt x="5282" y="1"/>
                  </a:ln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1419;p48">
              <a:extLst>
                <a:ext uri="{FF2B5EF4-FFF2-40B4-BE49-F238E27FC236}">
                  <a16:creationId xmlns:a16="http://schemas.microsoft.com/office/drawing/2014/main" id="{EB632495-FA6C-4C5A-8C85-29771D39F987}"/>
                </a:ext>
              </a:extLst>
            </p:cNvPr>
            <p:cNvSpPr/>
            <p:nvPr/>
          </p:nvSpPr>
          <p:spPr>
            <a:xfrm>
              <a:off x="14389134" y="64838"/>
              <a:ext cx="206207" cy="541562"/>
            </a:xfrm>
            <a:custGeom>
              <a:avLst/>
              <a:gdLst/>
              <a:ahLst/>
              <a:cxnLst/>
              <a:rect l="l" t="t" r="r" b="b"/>
              <a:pathLst>
                <a:path w="9655" h="25357" extrusionOk="0">
                  <a:moveTo>
                    <a:pt x="5635" y="0"/>
                  </a:moveTo>
                  <a:lnTo>
                    <a:pt x="1" y="24531"/>
                  </a:lnTo>
                  <a:lnTo>
                    <a:pt x="4374" y="25357"/>
                  </a:lnTo>
                  <a:lnTo>
                    <a:pt x="9655" y="855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1420;p48">
              <a:extLst>
                <a:ext uri="{FF2B5EF4-FFF2-40B4-BE49-F238E27FC236}">
                  <a16:creationId xmlns:a16="http://schemas.microsoft.com/office/drawing/2014/main" id="{8565AE7E-0266-4921-9DBD-1C393090273F}"/>
                </a:ext>
              </a:extLst>
            </p:cNvPr>
            <p:cNvSpPr/>
            <p:nvPr/>
          </p:nvSpPr>
          <p:spPr>
            <a:xfrm>
              <a:off x="14676029" y="-94147"/>
              <a:ext cx="211268" cy="290483"/>
            </a:xfrm>
            <a:custGeom>
              <a:avLst/>
              <a:gdLst/>
              <a:ahLst/>
              <a:cxnLst/>
              <a:rect l="l" t="t" r="r" b="b"/>
              <a:pathLst>
                <a:path w="9892" h="13601" extrusionOk="0">
                  <a:moveTo>
                    <a:pt x="5095" y="0"/>
                  </a:moveTo>
                  <a:cubicBezTo>
                    <a:pt x="3604" y="0"/>
                    <a:pt x="2262" y="1038"/>
                    <a:pt x="1937" y="2558"/>
                  </a:cubicBezTo>
                  <a:lnTo>
                    <a:pt x="24" y="11763"/>
                  </a:lnTo>
                  <a:cubicBezTo>
                    <a:pt x="0" y="11882"/>
                    <a:pt x="77" y="11999"/>
                    <a:pt x="195" y="12023"/>
                  </a:cubicBezTo>
                  <a:cubicBezTo>
                    <a:pt x="211" y="12026"/>
                    <a:pt x="226" y="12028"/>
                    <a:pt x="241" y="12028"/>
                  </a:cubicBezTo>
                  <a:cubicBezTo>
                    <a:pt x="343" y="12028"/>
                    <a:pt x="434" y="11956"/>
                    <a:pt x="457" y="11852"/>
                  </a:cubicBezTo>
                  <a:lnTo>
                    <a:pt x="2369" y="2648"/>
                  </a:lnTo>
                  <a:cubicBezTo>
                    <a:pt x="2650" y="1336"/>
                    <a:pt x="3810" y="441"/>
                    <a:pt x="5096" y="441"/>
                  </a:cubicBezTo>
                  <a:cubicBezTo>
                    <a:pt x="5302" y="441"/>
                    <a:pt x="5512" y="464"/>
                    <a:pt x="5721" y="512"/>
                  </a:cubicBezTo>
                  <a:lnTo>
                    <a:pt x="7632" y="949"/>
                  </a:lnTo>
                  <a:cubicBezTo>
                    <a:pt x="8709" y="1195"/>
                    <a:pt x="9429" y="2211"/>
                    <a:pt x="9303" y="3309"/>
                  </a:cubicBezTo>
                  <a:lnTo>
                    <a:pt x="8206" y="13356"/>
                  </a:lnTo>
                  <a:cubicBezTo>
                    <a:pt x="8192" y="13478"/>
                    <a:pt x="8279" y="13586"/>
                    <a:pt x="8399" y="13599"/>
                  </a:cubicBezTo>
                  <a:cubicBezTo>
                    <a:pt x="8408" y="13599"/>
                    <a:pt x="8416" y="13601"/>
                    <a:pt x="8425" y="13601"/>
                  </a:cubicBezTo>
                  <a:cubicBezTo>
                    <a:pt x="8536" y="13601"/>
                    <a:pt x="8631" y="13515"/>
                    <a:pt x="8643" y="13404"/>
                  </a:cubicBezTo>
                  <a:lnTo>
                    <a:pt x="9740" y="3358"/>
                  </a:lnTo>
                  <a:cubicBezTo>
                    <a:pt x="9892" y="2037"/>
                    <a:pt x="9025" y="815"/>
                    <a:pt x="7730" y="521"/>
                  </a:cubicBezTo>
                  <a:lnTo>
                    <a:pt x="5819" y="83"/>
                  </a:lnTo>
                  <a:cubicBezTo>
                    <a:pt x="5576" y="27"/>
                    <a:pt x="5333" y="0"/>
                    <a:pt x="5095" y="0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1421;p48">
              <a:extLst>
                <a:ext uri="{FF2B5EF4-FFF2-40B4-BE49-F238E27FC236}">
                  <a16:creationId xmlns:a16="http://schemas.microsoft.com/office/drawing/2014/main" id="{2D8263DA-5AAA-44E2-B4CC-8C5186F7AE0B}"/>
                </a:ext>
              </a:extLst>
            </p:cNvPr>
            <p:cNvSpPr/>
            <p:nvPr/>
          </p:nvSpPr>
          <p:spPr>
            <a:xfrm>
              <a:off x="14451412" y="505273"/>
              <a:ext cx="37803" cy="102217"/>
            </a:xfrm>
            <a:custGeom>
              <a:avLst/>
              <a:gdLst/>
              <a:ahLst/>
              <a:cxnLst/>
              <a:rect l="l" t="t" r="r" b="b"/>
              <a:pathLst>
                <a:path w="1770" h="4786" extrusionOk="0">
                  <a:moveTo>
                    <a:pt x="244" y="0"/>
                  </a:moveTo>
                  <a:cubicBezTo>
                    <a:pt x="224" y="0"/>
                    <a:pt x="204" y="3"/>
                    <a:pt x="183" y="9"/>
                  </a:cubicBezTo>
                  <a:cubicBezTo>
                    <a:pt x="66" y="43"/>
                    <a:pt x="0" y="167"/>
                    <a:pt x="35" y="284"/>
                  </a:cubicBezTo>
                  <a:lnTo>
                    <a:pt x="1314" y="4627"/>
                  </a:lnTo>
                  <a:cubicBezTo>
                    <a:pt x="1341" y="4721"/>
                    <a:pt x="1426" y="4784"/>
                    <a:pt x="1524" y="4786"/>
                  </a:cubicBezTo>
                  <a:cubicBezTo>
                    <a:pt x="1545" y="4784"/>
                    <a:pt x="1566" y="4781"/>
                    <a:pt x="1587" y="4777"/>
                  </a:cubicBezTo>
                  <a:cubicBezTo>
                    <a:pt x="1704" y="4742"/>
                    <a:pt x="1770" y="4619"/>
                    <a:pt x="1735" y="4502"/>
                  </a:cubicBezTo>
                  <a:lnTo>
                    <a:pt x="456" y="159"/>
                  </a:lnTo>
                  <a:cubicBezTo>
                    <a:pt x="428" y="62"/>
                    <a:pt x="340" y="0"/>
                    <a:pt x="244" y="0"/>
                  </a:cubicBez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1422;p48">
              <a:extLst>
                <a:ext uri="{FF2B5EF4-FFF2-40B4-BE49-F238E27FC236}">
                  <a16:creationId xmlns:a16="http://schemas.microsoft.com/office/drawing/2014/main" id="{6AF288EC-682F-4F51-872D-3D36AE9A9F9A}"/>
                </a:ext>
              </a:extLst>
            </p:cNvPr>
            <p:cNvSpPr/>
            <p:nvPr/>
          </p:nvSpPr>
          <p:spPr>
            <a:xfrm>
              <a:off x="14387639" y="74855"/>
              <a:ext cx="166952" cy="514673"/>
            </a:xfrm>
            <a:custGeom>
              <a:avLst/>
              <a:gdLst/>
              <a:ahLst/>
              <a:cxnLst/>
              <a:rect l="l" t="t" r="r" b="b"/>
              <a:pathLst>
                <a:path w="7817" h="24098" extrusionOk="0">
                  <a:moveTo>
                    <a:pt x="7576" y="1"/>
                  </a:moveTo>
                  <a:cubicBezTo>
                    <a:pt x="7474" y="1"/>
                    <a:pt x="7381" y="72"/>
                    <a:pt x="7360" y="177"/>
                  </a:cubicBezTo>
                  <a:lnTo>
                    <a:pt x="3027" y="20275"/>
                  </a:lnTo>
                  <a:lnTo>
                    <a:pt x="120" y="23736"/>
                  </a:lnTo>
                  <a:cubicBezTo>
                    <a:pt x="0" y="23879"/>
                    <a:pt x="102" y="24098"/>
                    <a:pt x="290" y="24098"/>
                  </a:cubicBezTo>
                  <a:cubicBezTo>
                    <a:pt x="354" y="24098"/>
                    <a:pt x="416" y="24068"/>
                    <a:pt x="458" y="24018"/>
                  </a:cubicBezTo>
                  <a:lnTo>
                    <a:pt x="3435" y="20473"/>
                  </a:lnTo>
                  <a:lnTo>
                    <a:pt x="7790" y="270"/>
                  </a:lnTo>
                  <a:cubicBezTo>
                    <a:pt x="7817" y="151"/>
                    <a:pt x="7742" y="33"/>
                    <a:pt x="7622" y="6"/>
                  </a:cubicBezTo>
                  <a:cubicBezTo>
                    <a:pt x="7606" y="2"/>
                    <a:pt x="7591" y="1"/>
                    <a:pt x="7576" y="1"/>
                  </a:cubicBez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1423;p48">
              <a:extLst>
                <a:ext uri="{FF2B5EF4-FFF2-40B4-BE49-F238E27FC236}">
                  <a16:creationId xmlns:a16="http://schemas.microsoft.com/office/drawing/2014/main" id="{BFDF939F-E6D5-416C-A6DF-BA23C7F97CE8}"/>
                </a:ext>
              </a:extLst>
            </p:cNvPr>
            <p:cNvSpPr/>
            <p:nvPr/>
          </p:nvSpPr>
          <p:spPr>
            <a:xfrm>
              <a:off x="14652322" y="242255"/>
              <a:ext cx="206655" cy="119431"/>
            </a:xfrm>
            <a:custGeom>
              <a:avLst/>
              <a:gdLst/>
              <a:ahLst/>
              <a:cxnLst/>
              <a:rect l="l" t="t" r="r" b="b"/>
              <a:pathLst>
                <a:path w="9676" h="5592" extrusionOk="0">
                  <a:moveTo>
                    <a:pt x="678" y="1"/>
                  </a:moveTo>
                  <a:lnTo>
                    <a:pt x="1" y="4051"/>
                  </a:lnTo>
                  <a:lnTo>
                    <a:pt x="9272" y="5591"/>
                  </a:lnTo>
                  <a:lnTo>
                    <a:pt x="9676" y="1618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1424;p48">
              <a:extLst>
                <a:ext uri="{FF2B5EF4-FFF2-40B4-BE49-F238E27FC236}">
                  <a16:creationId xmlns:a16="http://schemas.microsoft.com/office/drawing/2014/main" id="{86002192-C99F-4382-A198-D548CAE7E286}"/>
                </a:ext>
              </a:extLst>
            </p:cNvPr>
            <p:cNvSpPr/>
            <p:nvPr/>
          </p:nvSpPr>
          <p:spPr>
            <a:xfrm>
              <a:off x="14717612" y="34660"/>
              <a:ext cx="441972" cy="484239"/>
            </a:xfrm>
            <a:custGeom>
              <a:avLst/>
              <a:gdLst/>
              <a:ahLst/>
              <a:cxnLst/>
              <a:rect l="l" t="t" r="r" b="b"/>
              <a:pathLst>
                <a:path w="20694" h="22673" extrusionOk="0">
                  <a:moveTo>
                    <a:pt x="14610" y="1"/>
                  </a:moveTo>
                  <a:lnTo>
                    <a:pt x="0" y="3655"/>
                  </a:lnTo>
                  <a:lnTo>
                    <a:pt x="4114" y="22673"/>
                  </a:lnTo>
                  <a:lnTo>
                    <a:pt x="20694" y="17923"/>
                  </a:lnTo>
                  <a:lnTo>
                    <a:pt x="14610" y="1"/>
                  </a:lnTo>
                  <a:close/>
                </a:path>
              </a:pathLst>
            </a:custGeom>
            <a:solidFill>
              <a:srgbClr val="A3CAF7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1425;p48">
              <a:extLst>
                <a:ext uri="{FF2B5EF4-FFF2-40B4-BE49-F238E27FC236}">
                  <a16:creationId xmlns:a16="http://schemas.microsoft.com/office/drawing/2014/main" id="{8D60636F-8F9B-4B4E-AC66-19941660E8A9}"/>
                </a:ext>
              </a:extLst>
            </p:cNvPr>
            <p:cNvSpPr/>
            <p:nvPr/>
          </p:nvSpPr>
          <p:spPr>
            <a:xfrm>
              <a:off x="14651041" y="112701"/>
              <a:ext cx="154436" cy="423626"/>
            </a:xfrm>
            <a:custGeom>
              <a:avLst/>
              <a:gdLst/>
              <a:ahLst/>
              <a:cxnLst/>
              <a:rect l="l" t="t" r="r" b="b"/>
              <a:pathLst>
                <a:path w="7231" h="19835" extrusionOk="0">
                  <a:moveTo>
                    <a:pt x="3117" y="1"/>
                  </a:moveTo>
                  <a:lnTo>
                    <a:pt x="1" y="685"/>
                  </a:lnTo>
                  <a:lnTo>
                    <a:pt x="3874" y="19834"/>
                  </a:lnTo>
                  <a:lnTo>
                    <a:pt x="7231" y="19019"/>
                  </a:lnTo>
                  <a:lnTo>
                    <a:pt x="3117" y="1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1426;p48">
              <a:extLst>
                <a:ext uri="{FF2B5EF4-FFF2-40B4-BE49-F238E27FC236}">
                  <a16:creationId xmlns:a16="http://schemas.microsoft.com/office/drawing/2014/main" id="{55B1BF65-903A-41E8-8C04-3353C835756B}"/>
                </a:ext>
              </a:extLst>
            </p:cNvPr>
            <p:cNvSpPr/>
            <p:nvPr/>
          </p:nvSpPr>
          <p:spPr>
            <a:xfrm>
              <a:off x="14757145" y="-85433"/>
              <a:ext cx="184806" cy="228354"/>
            </a:xfrm>
            <a:custGeom>
              <a:avLst/>
              <a:gdLst/>
              <a:ahLst/>
              <a:cxnLst/>
              <a:rect l="l" t="t" r="r" b="b"/>
              <a:pathLst>
                <a:path w="8653" h="10692" extrusionOk="0">
                  <a:moveTo>
                    <a:pt x="4200" y="1"/>
                  </a:moveTo>
                  <a:cubicBezTo>
                    <a:pt x="4063" y="1"/>
                    <a:pt x="3925" y="14"/>
                    <a:pt x="3786" y="42"/>
                  </a:cubicBezTo>
                  <a:lnTo>
                    <a:pt x="2296" y="346"/>
                  </a:lnTo>
                  <a:cubicBezTo>
                    <a:pt x="896" y="629"/>
                    <a:pt x="0" y="2003"/>
                    <a:pt x="305" y="3399"/>
                  </a:cubicBezTo>
                  <a:lnTo>
                    <a:pt x="1899" y="10521"/>
                  </a:lnTo>
                  <a:cubicBezTo>
                    <a:pt x="1923" y="10621"/>
                    <a:pt x="2012" y="10692"/>
                    <a:pt x="2115" y="10692"/>
                  </a:cubicBezTo>
                  <a:cubicBezTo>
                    <a:pt x="2130" y="10692"/>
                    <a:pt x="2147" y="10690"/>
                    <a:pt x="2163" y="10687"/>
                  </a:cubicBezTo>
                  <a:cubicBezTo>
                    <a:pt x="2282" y="10660"/>
                    <a:pt x="2356" y="10542"/>
                    <a:pt x="2330" y="10425"/>
                  </a:cubicBezTo>
                  <a:lnTo>
                    <a:pt x="736" y="3303"/>
                  </a:lnTo>
                  <a:cubicBezTo>
                    <a:pt x="484" y="2149"/>
                    <a:pt x="1225" y="1012"/>
                    <a:pt x="2383" y="778"/>
                  </a:cubicBezTo>
                  <a:lnTo>
                    <a:pt x="3875" y="475"/>
                  </a:lnTo>
                  <a:cubicBezTo>
                    <a:pt x="3984" y="452"/>
                    <a:pt x="4094" y="442"/>
                    <a:pt x="4202" y="442"/>
                  </a:cubicBezTo>
                  <a:cubicBezTo>
                    <a:pt x="4898" y="442"/>
                    <a:pt x="5535" y="889"/>
                    <a:pt x="5754" y="1575"/>
                  </a:cubicBezTo>
                  <a:lnTo>
                    <a:pt x="8197" y="9031"/>
                  </a:lnTo>
                  <a:cubicBezTo>
                    <a:pt x="8227" y="9124"/>
                    <a:pt x="8313" y="9183"/>
                    <a:pt x="8406" y="9183"/>
                  </a:cubicBezTo>
                  <a:cubicBezTo>
                    <a:pt x="8429" y="9183"/>
                    <a:pt x="8452" y="9180"/>
                    <a:pt x="8474" y="9173"/>
                  </a:cubicBezTo>
                  <a:cubicBezTo>
                    <a:pt x="8590" y="9135"/>
                    <a:pt x="8653" y="9010"/>
                    <a:pt x="8615" y="8895"/>
                  </a:cubicBezTo>
                  <a:lnTo>
                    <a:pt x="6173" y="1440"/>
                  </a:lnTo>
                  <a:cubicBezTo>
                    <a:pt x="5892" y="569"/>
                    <a:pt x="5084" y="1"/>
                    <a:pt x="4200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1427;p48">
              <a:extLst>
                <a:ext uri="{FF2B5EF4-FFF2-40B4-BE49-F238E27FC236}">
                  <a16:creationId xmlns:a16="http://schemas.microsoft.com/office/drawing/2014/main" id="{E4735E1C-A8C9-468E-9337-B6B19A07161E}"/>
                </a:ext>
              </a:extLst>
            </p:cNvPr>
            <p:cNvSpPr/>
            <p:nvPr/>
          </p:nvSpPr>
          <p:spPr>
            <a:xfrm>
              <a:off x="14751015" y="454292"/>
              <a:ext cx="60484" cy="66272"/>
            </a:xfrm>
            <a:custGeom>
              <a:avLst/>
              <a:gdLst/>
              <a:ahLst/>
              <a:cxnLst/>
              <a:rect l="l" t="t" r="r" b="b"/>
              <a:pathLst>
                <a:path w="2832" h="3103" extrusionOk="0">
                  <a:moveTo>
                    <a:pt x="246" y="1"/>
                  </a:moveTo>
                  <a:cubicBezTo>
                    <a:pt x="195" y="1"/>
                    <a:pt x="144" y="18"/>
                    <a:pt x="103" y="54"/>
                  </a:cubicBezTo>
                  <a:cubicBezTo>
                    <a:pt x="11" y="134"/>
                    <a:pt x="1" y="272"/>
                    <a:pt x="80" y="365"/>
                  </a:cubicBezTo>
                  <a:lnTo>
                    <a:pt x="2375" y="3026"/>
                  </a:lnTo>
                  <a:cubicBezTo>
                    <a:pt x="2417" y="3076"/>
                    <a:pt x="2477" y="3103"/>
                    <a:pt x="2542" y="3103"/>
                  </a:cubicBezTo>
                  <a:cubicBezTo>
                    <a:pt x="2731" y="3103"/>
                    <a:pt x="2832" y="2882"/>
                    <a:pt x="2709" y="2740"/>
                  </a:cubicBezTo>
                  <a:lnTo>
                    <a:pt x="413" y="77"/>
                  </a:lnTo>
                  <a:cubicBezTo>
                    <a:pt x="370" y="26"/>
                    <a:pt x="308" y="1"/>
                    <a:pt x="246" y="1"/>
                  </a:cubicBezTo>
                  <a:close/>
                </a:path>
              </a:pathLst>
            </a:custGeom>
            <a:solidFill>
              <a:srgbClr val="A3CAF7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1428;p48">
              <a:extLst>
                <a:ext uri="{FF2B5EF4-FFF2-40B4-BE49-F238E27FC236}">
                  <a16:creationId xmlns:a16="http://schemas.microsoft.com/office/drawing/2014/main" id="{BF189DF8-6D87-4ECE-989D-AE5B6B21BA2A}"/>
                </a:ext>
              </a:extLst>
            </p:cNvPr>
            <p:cNvSpPr/>
            <p:nvPr/>
          </p:nvSpPr>
          <p:spPr>
            <a:xfrm>
              <a:off x="14678934" y="120325"/>
              <a:ext cx="82205" cy="416450"/>
            </a:xfrm>
            <a:custGeom>
              <a:avLst/>
              <a:gdLst/>
              <a:ahLst/>
              <a:cxnLst/>
              <a:rect l="l" t="t" r="r" b="b"/>
              <a:pathLst>
                <a:path w="3849" h="19499" extrusionOk="0">
                  <a:moveTo>
                    <a:pt x="240" y="0"/>
                  </a:moveTo>
                  <a:cubicBezTo>
                    <a:pt x="225" y="0"/>
                    <a:pt x="209" y="2"/>
                    <a:pt x="193" y="5"/>
                  </a:cubicBezTo>
                  <a:cubicBezTo>
                    <a:pt x="76" y="31"/>
                    <a:pt x="1" y="147"/>
                    <a:pt x="25" y="264"/>
                  </a:cubicBezTo>
                  <a:lnTo>
                    <a:pt x="3395" y="15850"/>
                  </a:lnTo>
                  <a:lnTo>
                    <a:pt x="2452" y="19219"/>
                  </a:lnTo>
                  <a:cubicBezTo>
                    <a:pt x="2419" y="19336"/>
                    <a:pt x="2487" y="19456"/>
                    <a:pt x="2604" y="19489"/>
                  </a:cubicBezTo>
                  <a:cubicBezTo>
                    <a:pt x="2623" y="19495"/>
                    <a:pt x="2644" y="19498"/>
                    <a:pt x="2664" y="19498"/>
                  </a:cubicBezTo>
                  <a:cubicBezTo>
                    <a:pt x="2763" y="19498"/>
                    <a:pt x="2850" y="19432"/>
                    <a:pt x="2876" y="19336"/>
                  </a:cubicBezTo>
                  <a:lnTo>
                    <a:pt x="3848" y="15865"/>
                  </a:lnTo>
                  <a:lnTo>
                    <a:pt x="454" y="172"/>
                  </a:lnTo>
                  <a:cubicBezTo>
                    <a:pt x="431" y="69"/>
                    <a:pt x="341" y="0"/>
                    <a:pt x="240" y="0"/>
                  </a:cubicBezTo>
                  <a:close/>
                </a:path>
              </a:pathLst>
            </a:custGeom>
            <a:solidFill>
              <a:srgbClr val="A3CAF7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1429;p48">
              <a:extLst>
                <a:ext uri="{FF2B5EF4-FFF2-40B4-BE49-F238E27FC236}">
                  <a16:creationId xmlns:a16="http://schemas.microsoft.com/office/drawing/2014/main" id="{20596465-3663-41F9-8BBB-506C5A8475B0}"/>
                </a:ext>
              </a:extLst>
            </p:cNvPr>
            <p:cNvSpPr/>
            <p:nvPr/>
          </p:nvSpPr>
          <p:spPr>
            <a:xfrm>
              <a:off x="14819124" y="165261"/>
              <a:ext cx="168041" cy="102922"/>
            </a:xfrm>
            <a:custGeom>
              <a:avLst/>
              <a:gdLst/>
              <a:ahLst/>
              <a:cxnLst/>
              <a:rect l="l" t="t" r="r" b="b"/>
              <a:pathLst>
                <a:path w="7868" h="4819" extrusionOk="0">
                  <a:moveTo>
                    <a:pt x="6881" y="0"/>
                  </a:moveTo>
                  <a:lnTo>
                    <a:pt x="0" y="1738"/>
                  </a:lnTo>
                  <a:lnTo>
                    <a:pt x="818" y="4819"/>
                  </a:lnTo>
                  <a:lnTo>
                    <a:pt x="7868" y="2939"/>
                  </a:lnTo>
                  <a:lnTo>
                    <a:pt x="6881" y="0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1430;p48">
              <a:extLst>
                <a:ext uri="{FF2B5EF4-FFF2-40B4-BE49-F238E27FC236}">
                  <a16:creationId xmlns:a16="http://schemas.microsoft.com/office/drawing/2014/main" id="{9E531B4E-2CA4-4D61-AC41-272C0EF91504}"/>
                </a:ext>
              </a:extLst>
            </p:cNvPr>
            <p:cNvSpPr/>
            <p:nvPr/>
          </p:nvSpPr>
          <p:spPr>
            <a:xfrm>
              <a:off x="14696297" y="-170500"/>
              <a:ext cx="157426" cy="181261"/>
            </a:xfrm>
            <a:custGeom>
              <a:avLst/>
              <a:gdLst/>
              <a:ahLst/>
              <a:cxnLst/>
              <a:rect l="l" t="t" r="r" b="b"/>
              <a:pathLst>
                <a:path w="7371" h="8487" extrusionOk="0">
                  <a:moveTo>
                    <a:pt x="5063" y="1"/>
                  </a:moveTo>
                  <a:cubicBezTo>
                    <a:pt x="5063" y="1"/>
                    <a:pt x="3365" y="1118"/>
                    <a:pt x="1407" y="1118"/>
                  </a:cubicBezTo>
                  <a:cubicBezTo>
                    <a:pt x="1008" y="1118"/>
                    <a:pt x="598" y="1072"/>
                    <a:pt x="189" y="960"/>
                  </a:cubicBezTo>
                  <a:lnTo>
                    <a:pt x="0" y="6177"/>
                  </a:lnTo>
                  <a:cubicBezTo>
                    <a:pt x="102" y="6792"/>
                    <a:pt x="488" y="7293"/>
                    <a:pt x="1027" y="7516"/>
                  </a:cubicBezTo>
                  <a:lnTo>
                    <a:pt x="3049" y="8346"/>
                  </a:lnTo>
                  <a:cubicBezTo>
                    <a:pt x="3279" y="8441"/>
                    <a:pt x="3523" y="8487"/>
                    <a:pt x="3767" y="8487"/>
                  </a:cubicBezTo>
                  <a:cubicBezTo>
                    <a:pt x="4269" y="8487"/>
                    <a:pt x="4777" y="8292"/>
                    <a:pt x="5187" y="7921"/>
                  </a:cubicBezTo>
                  <a:lnTo>
                    <a:pt x="6584" y="6660"/>
                  </a:lnTo>
                  <a:cubicBezTo>
                    <a:pt x="7107" y="6184"/>
                    <a:pt x="7371" y="5488"/>
                    <a:pt x="7297" y="4785"/>
                  </a:cubicBezTo>
                  <a:lnTo>
                    <a:pt x="7135" y="3323"/>
                  </a:lnTo>
                  <a:cubicBezTo>
                    <a:pt x="7092" y="2946"/>
                    <a:pt x="6801" y="2700"/>
                    <a:pt x="6474" y="2700"/>
                  </a:cubicBezTo>
                  <a:cubicBezTo>
                    <a:pt x="6363" y="2700"/>
                    <a:pt x="6249" y="2728"/>
                    <a:pt x="6138" y="2788"/>
                  </a:cubicBezTo>
                  <a:cubicBezTo>
                    <a:pt x="6009" y="2861"/>
                    <a:pt x="5910" y="2976"/>
                    <a:pt x="5861" y="3116"/>
                  </a:cubicBezTo>
                  <a:lnTo>
                    <a:pt x="5646" y="3697"/>
                  </a:lnTo>
                  <a:lnTo>
                    <a:pt x="5063" y="1"/>
                  </a:ln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215100C2-A8E9-47A7-BCF4-ADCACC1A8ED8}"/>
              </a:ext>
            </a:extLst>
          </p:cNvPr>
          <p:cNvSpPr/>
          <p:nvPr/>
        </p:nvSpPr>
        <p:spPr>
          <a:xfrm>
            <a:off x="3079325" y="6385372"/>
            <a:ext cx="8594953" cy="3350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b="1" dirty="0"/>
              <a:t>Lorem Ipsum</a:t>
            </a:r>
            <a:r>
              <a:rPr lang="en-US" sz="2400" dirty="0"/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DCB50DD-110E-46DA-A4BC-68BF59E5FFFD}"/>
              </a:ext>
            </a:extLst>
          </p:cNvPr>
          <p:cNvSpPr/>
          <p:nvPr/>
        </p:nvSpPr>
        <p:spPr>
          <a:xfrm>
            <a:off x="4085864" y="5207031"/>
            <a:ext cx="7588413" cy="831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Lorem Ipsum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13102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29C6B7FD-93B5-4A34-87AF-182D1122F633}"/>
              </a:ext>
            </a:extLst>
          </p:cNvPr>
          <p:cNvSpPr/>
          <p:nvPr/>
        </p:nvSpPr>
        <p:spPr>
          <a:xfrm>
            <a:off x="11684585" y="7117764"/>
            <a:ext cx="8594953" cy="3350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Lorem Ipsum</a:t>
            </a:r>
            <a:r>
              <a:rPr lang="en-US" sz="2400" dirty="0"/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E6B92E9-4177-4CA4-921E-30E045F75FF1}"/>
              </a:ext>
            </a:extLst>
          </p:cNvPr>
          <p:cNvSpPr/>
          <p:nvPr/>
        </p:nvSpPr>
        <p:spPr>
          <a:xfrm>
            <a:off x="11579223" y="6119375"/>
            <a:ext cx="7588413" cy="831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Lorem Ipsum</a:t>
            </a:r>
            <a:r>
              <a:rPr lang="en-US" dirty="0"/>
              <a:t> </a:t>
            </a:r>
          </a:p>
        </p:txBody>
      </p:sp>
      <p:grpSp>
        <p:nvGrpSpPr>
          <p:cNvPr id="97" name="Google Shape;3541;p67">
            <a:extLst>
              <a:ext uri="{FF2B5EF4-FFF2-40B4-BE49-F238E27FC236}">
                <a16:creationId xmlns:a16="http://schemas.microsoft.com/office/drawing/2014/main" id="{2B6575EF-E25A-4C20-B30B-D8D57FB6B5B1}"/>
              </a:ext>
            </a:extLst>
          </p:cNvPr>
          <p:cNvGrpSpPr/>
          <p:nvPr/>
        </p:nvGrpSpPr>
        <p:grpSpPr>
          <a:xfrm>
            <a:off x="3786999" y="1731340"/>
            <a:ext cx="5494438" cy="9769764"/>
            <a:chOff x="10847206" y="-1297791"/>
            <a:chExt cx="1538082" cy="2734892"/>
          </a:xfrm>
        </p:grpSpPr>
        <p:sp>
          <p:nvSpPr>
            <p:cNvPr id="98" name="Google Shape;3542;p67">
              <a:extLst>
                <a:ext uri="{FF2B5EF4-FFF2-40B4-BE49-F238E27FC236}">
                  <a16:creationId xmlns:a16="http://schemas.microsoft.com/office/drawing/2014/main" id="{19D8BA9D-7A6A-4734-99E3-5AD88AB6E1EB}"/>
                </a:ext>
              </a:extLst>
            </p:cNvPr>
            <p:cNvSpPr/>
            <p:nvPr/>
          </p:nvSpPr>
          <p:spPr>
            <a:xfrm>
              <a:off x="11848659" y="902907"/>
              <a:ext cx="525117" cy="525117"/>
            </a:xfrm>
            <a:custGeom>
              <a:avLst/>
              <a:gdLst/>
              <a:ahLst/>
              <a:cxnLst/>
              <a:rect l="l" t="t" r="r" b="b"/>
              <a:pathLst>
                <a:path w="24587" h="24587" extrusionOk="0">
                  <a:moveTo>
                    <a:pt x="73" y="1"/>
                  </a:moveTo>
                  <a:cubicBezTo>
                    <a:pt x="34" y="1"/>
                    <a:pt x="1" y="32"/>
                    <a:pt x="1" y="73"/>
                  </a:cubicBezTo>
                  <a:lnTo>
                    <a:pt x="1" y="24515"/>
                  </a:lnTo>
                  <a:cubicBezTo>
                    <a:pt x="1" y="24554"/>
                    <a:pt x="34" y="24587"/>
                    <a:pt x="73" y="24587"/>
                  </a:cubicBezTo>
                  <a:lnTo>
                    <a:pt x="24516" y="24587"/>
                  </a:lnTo>
                  <a:cubicBezTo>
                    <a:pt x="24555" y="24587"/>
                    <a:pt x="24587" y="24554"/>
                    <a:pt x="24587" y="24515"/>
                  </a:cubicBezTo>
                  <a:lnTo>
                    <a:pt x="24587" y="73"/>
                  </a:lnTo>
                  <a:cubicBezTo>
                    <a:pt x="24587" y="32"/>
                    <a:pt x="24555" y="1"/>
                    <a:pt x="24516" y="1"/>
                  </a:cubicBez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3543;p67">
              <a:extLst>
                <a:ext uri="{FF2B5EF4-FFF2-40B4-BE49-F238E27FC236}">
                  <a16:creationId xmlns:a16="http://schemas.microsoft.com/office/drawing/2014/main" id="{71B81982-7390-494D-BA8B-6C4A9B2F531B}"/>
                </a:ext>
              </a:extLst>
            </p:cNvPr>
            <p:cNvSpPr/>
            <p:nvPr/>
          </p:nvSpPr>
          <p:spPr>
            <a:xfrm>
              <a:off x="12106530" y="893104"/>
              <a:ext cx="9419" cy="543997"/>
            </a:xfrm>
            <a:custGeom>
              <a:avLst/>
              <a:gdLst/>
              <a:ahLst/>
              <a:cxnLst/>
              <a:rect l="l" t="t" r="r" b="b"/>
              <a:pathLst>
                <a:path w="441" h="25471" extrusionOk="0">
                  <a:moveTo>
                    <a:pt x="220" y="1"/>
                  </a:moveTo>
                  <a:cubicBezTo>
                    <a:pt x="98" y="1"/>
                    <a:pt x="1" y="100"/>
                    <a:pt x="1" y="221"/>
                  </a:cubicBezTo>
                  <a:lnTo>
                    <a:pt x="1" y="25250"/>
                  </a:lnTo>
                  <a:cubicBezTo>
                    <a:pt x="1" y="25372"/>
                    <a:pt x="98" y="25471"/>
                    <a:pt x="220" y="25471"/>
                  </a:cubicBezTo>
                  <a:cubicBezTo>
                    <a:pt x="341" y="25471"/>
                    <a:pt x="441" y="25372"/>
                    <a:pt x="441" y="25250"/>
                  </a:cubicBezTo>
                  <a:lnTo>
                    <a:pt x="441" y="221"/>
                  </a:lnTo>
                  <a:cubicBezTo>
                    <a:pt x="441" y="100"/>
                    <a:pt x="341" y="1"/>
                    <a:pt x="220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3544;p67">
              <a:extLst>
                <a:ext uri="{FF2B5EF4-FFF2-40B4-BE49-F238E27FC236}">
                  <a16:creationId xmlns:a16="http://schemas.microsoft.com/office/drawing/2014/main" id="{07260024-E102-40BD-86B7-21600CDBADA2}"/>
                </a:ext>
              </a:extLst>
            </p:cNvPr>
            <p:cNvSpPr/>
            <p:nvPr/>
          </p:nvSpPr>
          <p:spPr>
            <a:xfrm>
              <a:off x="11839048" y="1160393"/>
              <a:ext cx="546239" cy="9782"/>
            </a:xfrm>
            <a:custGeom>
              <a:avLst/>
              <a:gdLst/>
              <a:ahLst/>
              <a:cxnLst/>
              <a:rect l="l" t="t" r="r" b="b"/>
              <a:pathLst>
                <a:path w="25576" h="458" extrusionOk="0">
                  <a:moveTo>
                    <a:pt x="25357" y="1"/>
                  </a:moveTo>
                  <a:lnTo>
                    <a:pt x="220" y="17"/>
                  </a:lnTo>
                  <a:cubicBezTo>
                    <a:pt x="98" y="17"/>
                    <a:pt x="0" y="116"/>
                    <a:pt x="0" y="236"/>
                  </a:cubicBezTo>
                  <a:cubicBezTo>
                    <a:pt x="0" y="358"/>
                    <a:pt x="98" y="457"/>
                    <a:pt x="220" y="457"/>
                  </a:cubicBezTo>
                  <a:lnTo>
                    <a:pt x="25357" y="441"/>
                  </a:lnTo>
                  <a:cubicBezTo>
                    <a:pt x="25477" y="441"/>
                    <a:pt x="25576" y="342"/>
                    <a:pt x="25576" y="220"/>
                  </a:cubicBezTo>
                  <a:cubicBezTo>
                    <a:pt x="25576" y="98"/>
                    <a:pt x="25477" y="1"/>
                    <a:pt x="25357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3545;p67">
              <a:extLst>
                <a:ext uri="{FF2B5EF4-FFF2-40B4-BE49-F238E27FC236}">
                  <a16:creationId xmlns:a16="http://schemas.microsoft.com/office/drawing/2014/main" id="{47C5F0DB-9B71-4131-8D26-F7EA750873B1}"/>
                </a:ext>
              </a:extLst>
            </p:cNvPr>
            <p:cNvSpPr/>
            <p:nvPr/>
          </p:nvSpPr>
          <p:spPr>
            <a:xfrm>
              <a:off x="12106209" y="806520"/>
              <a:ext cx="164239" cy="99675"/>
            </a:xfrm>
            <a:custGeom>
              <a:avLst/>
              <a:gdLst/>
              <a:ahLst/>
              <a:cxnLst/>
              <a:rect l="l" t="t" r="r" b="b"/>
              <a:pathLst>
                <a:path w="7690" h="4667" extrusionOk="0">
                  <a:moveTo>
                    <a:pt x="5089" y="439"/>
                  </a:moveTo>
                  <a:cubicBezTo>
                    <a:pt x="5810" y="439"/>
                    <a:pt x="6496" y="863"/>
                    <a:pt x="6795" y="1570"/>
                  </a:cubicBezTo>
                  <a:cubicBezTo>
                    <a:pt x="7194" y="2514"/>
                    <a:pt x="6751" y="3603"/>
                    <a:pt x="5806" y="3999"/>
                  </a:cubicBezTo>
                  <a:cubicBezTo>
                    <a:pt x="5415" y="4165"/>
                    <a:pt x="4413" y="4226"/>
                    <a:pt x="3245" y="4226"/>
                  </a:cubicBezTo>
                  <a:cubicBezTo>
                    <a:pt x="2425" y="4226"/>
                    <a:pt x="1523" y="4196"/>
                    <a:pt x="694" y="4151"/>
                  </a:cubicBezTo>
                  <a:cubicBezTo>
                    <a:pt x="2018" y="2631"/>
                    <a:pt x="3698" y="869"/>
                    <a:pt x="4363" y="588"/>
                  </a:cubicBezTo>
                  <a:cubicBezTo>
                    <a:pt x="4600" y="487"/>
                    <a:pt x="4847" y="439"/>
                    <a:pt x="5089" y="439"/>
                  </a:cubicBezTo>
                  <a:close/>
                  <a:moveTo>
                    <a:pt x="5083" y="0"/>
                  </a:moveTo>
                  <a:cubicBezTo>
                    <a:pt x="4785" y="0"/>
                    <a:pt x="4483" y="58"/>
                    <a:pt x="4192" y="182"/>
                  </a:cubicBezTo>
                  <a:cubicBezTo>
                    <a:pt x="3225" y="591"/>
                    <a:pt x="858" y="3284"/>
                    <a:pt x="155" y="4100"/>
                  </a:cubicBezTo>
                  <a:cubicBezTo>
                    <a:pt x="1" y="4278"/>
                    <a:pt x="118" y="4557"/>
                    <a:pt x="355" y="4572"/>
                  </a:cubicBezTo>
                  <a:cubicBezTo>
                    <a:pt x="897" y="4605"/>
                    <a:pt x="2077" y="4667"/>
                    <a:pt x="3237" y="4667"/>
                  </a:cubicBezTo>
                  <a:cubicBezTo>
                    <a:pt x="4377" y="4667"/>
                    <a:pt x="5498" y="4607"/>
                    <a:pt x="5978" y="4404"/>
                  </a:cubicBezTo>
                  <a:cubicBezTo>
                    <a:pt x="7145" y="3910"/>
                    <a:pt x="7690" y="2565"/>
                    <a:pt x="7196" y="1400"/>
                  </a:cubicBezTo>
                  <a:cubicBezTo>
                    <a:pt x="6825" y="525"/>
                    <a:pt x="5976" y="0"/>
                    <a:pt x="5083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3546;p67">
              <a:extLst>
                <a:ext uri="{FF2B5EF4-FFF2-40B4-BE49-F238E27FC236}">
                  <a16:creationId xmlns:a16="http://schemas.microsoft.com/office/drawing/2014/main" id="{ABBE93D9-C525-4A36-AC15-3D1E358791BD}"/>
                </a:ext>
              </a:extLst>
            </p:cNvPr>
            <p:cNvSpPr/>
            <p:nvPr/>
          </p:nvSpPr>
          <p:spPr>
            <a:xfrm>
              <a:off x="11955041" y="806499"/>
              <a:ext cx="164239" cy="99697"/>
            </a:xfrm>
            <a:custGeom>
              <a:avLst/>
              <a:gdLst/>
              <a:ahLst/>
              <a:cxnLst/>
              <a:rect l="l" t="t" r="r" b="b"/>
              <a:pathLst>
                <a:path w="7690" h="4668" extrusionOk="0">
                  <a:moveTo>
                    <a:pt x="2605" y="441"/>
                  </a:moveTo>
                  <a:cubicBezTo>
                    <a:pt x="2853" y="441"/>
                    <a:pt x="3099" y="492"/>
                    <a:pt x="3327" y="589"/>
                  </a:cubicBezTo>
                  <a:cubicBezTo>
                    <a:pt x="3994" y="872"/>
                    <a:pt x="5674" y="2632"/>
                    <a:pt x="6996" y="4152"/>
                  </a:cubicBezTo>
                  <a:cubicBezTo>
                    <a:pt x="6171" y="4197"/>
                    <a:pt x="5274" y="4226"/>
                    <a:pt x="4457" y="4226"/>
                  </a:cubicBezTo>
                  <a:cubicBezTo>
                    <a:pt x="3284" y="4226"/>
                    <a:pt x="2277" y="4165"/>
                    <a:pt x="1885" y="3998"/>
                  </a:cubicBezTo>
                  <a:cubicBezTo>
                    <a:pt x="1194" y="3707"/>
                    <a:pt x="748" y="3029"/>
                    <a:pt x="754" y="2280"/>
                  </a:cubicBezTo>
                  <a:cubicBezTo>
                    <a:pt x="759" y="1531"/>
                    <a:pt x="1215" y="860"/>
                    <a:pt x="1910" y="577"/>
                  </a:cubicBezTo>
                  <a:cubicBezTo>
                    <a:pt x="2131" y="489"/>
                    <a:pt x="2366" y="442"/>
                    <a:pt x="2605" y="442"/>
                  </a:cubicBezTo>
                  <a:lnTo>
                    <a:pt x="2605" y="441"/>
                  </a:lnTo>
                  <a:close/>
                  <a:moveTo>
                    <a:pt x="2606" y="1"/>
                  </a:moveTo>
                  <a:cubicBezTo>
                    <a:pt x="1713" y="1"/>
                    <a:pt x="864" y="526"/>
                    <a:pt x="495" y="1400"/>
                  </a:cubicBezTo>
                  <a:cubicBezTo>
                    <a:pt x="1" y="2566"/>
                    <a:pt x="546" y="3911"/>
                    <a:pt x="1712" y="4405"/>
                  </a:cubicBezTo>
                  <a:cubicBezTo>
                    <a:pt x="2192" y="4608"/>
                    <a:pt x="3314" y="4668"/>
                    <a:pt x="4453" y="4668"/>
                  </a:cubicBezTo>
                  <a:cubicBezTo>
                    <a:pt x="5614" y="4668"/>
                    <a:pt x="6793" y="4605"/>
                    <a:pt x="7335" y="4573"/>
                  </a:cubicBezTo>
                  <a:cubicBezTo>
                    <a:pt x="7571" y="4558"/>
                    <a:pt x="7690" y="4279"/>
                    <a:pt x="7535" y="4101"/>
                  </a:cubicBezTo>
                  <a:cubicBezTo>
                    <a:pt x="6832" y="3285"/>
                    <a:pt x="4470" y="594"/>
                    <a:pt x="3498" y="183"/>
                  </a:cubicBezTo>
                  <a:cubicBezTo>
                    <a:pt x="3207" y="59"/>
                    <a:pt x="2904" y="1"/>
                    <a:pt x="2606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Google Shape;3547;p67">
              <a:extLst>
                <a:ext uri="{FF2B5EF4-FFF2-40B4-BE49-F238E27FC236}">
                  <a16:creationId xmlns:a16="http://schemas.microsoft.com/office/drawing/2014/main" id="{750DF755-0D3C-4CF9-BC4D-4B4AEA9212FE}"/>
                </a:ext>
              </a:extLst>
            </p:cNvPr>
            <p:cNvSpPr/>
            <p:nvPr/>
          </p:nvSpPr>
          <p:spPr>
            <a:xfrm>
              <a:off x="12106060" y="894770"/>
              <a:ext cx="94699" cy="93930"/>
            </a:xfrm>
            <a:custGeom>
              <a:avLst/>
              <a:gdLst/>
              <a:ahLst/>
              <a:cxnLst/>
              <a:rect l="l" t="t" r="r" b="b"/>
              <a:pathLst>
                <a:path w="4434" h="4398" extrusionOk="0">
                  <a:moveTo>
                    <a:pt x="250" y="1"/>
                  </a:moveTo>
                  <a:cubicBezTo>
                    <a:pt x="220" y="1"/>
                    <a:pt x="190" y="7"/>
                    <a:pt x="161" y="20"/>
                  </a:cubicBezTo>
                  <a:cubicBezTo>
                    <a:pt x="50" y="70"/>
                    <a:pt x="0" y="200"/>
                    <a:pt x="50" y="310"/>
                  </a:cubicBezTo>
                  <a:cubicBezTo>
                    <a:pt x="113" y="452"/>
                    <a:pt x="1632" y="3790"/>
                    <a:pt x="4149" y="4391"/>
                  </a:cubicBezTo>
                  <a:cubicBezTo>
                    <a:pt x="4166" y="4396"/>
                    <a:pt x="4184" y="4397"/>
                    <a:pt x="4200" y="4397"/>
                  </a:cubicBezTo>
                  <a:cubicBezTo>
                    <a:pt x="4313" y="4397"/>
                    <a:pt x="4406" y="4313"/>
                    <a:pt x="4420" y="4202"/>
                  </a:cubicBezTo>
                  <a:cubicBezTo>
                    <a:pt x="4433" y="4093"/>
                    <a:pt x="4361" y="3989"/>
                    <a:pt x="4251" y="3964"/>
                  </a:cubicBezTo>
                  <a:cubicBezTo>
                    <a:pt x="1946" y="3411"/>
                    <a:pt x="466" y="164"/>
                    <a:pt x="450" y="131"/>
                  </a:cubicBezTo>
                  <a:cubicBezTo>
                    <a:pt x="414" y="49"/>
                    <a:pt x="333" y="1"/>
                    <a:pt x="250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3548;p67">
              <a:extLst>
                <a:ext uri="{FF2B5EF4-FFF2-40B4-BE49-F238E27FC236}">
                  <a16:creationId xmlns:a16="http://schemas.microsoft.com/office/drawing/2014/main" id="{B18613EA-112B-445E-9007-CEA0FA6E2183}"/>
                </a:ext>
              </a:extLst>
            </p:cNvPr>
            <p:cNvSpPr/>
            <p:nvPr/>
          </p:nvSpPr>
          <p:spPr>
            <a:xfrm>
              <a:off x="12021890" y="894770"/>
              <a:ext cx="94699" cy="93930"/>
            </a:xfrm>
            <a:custGeom>
              <a:avLst/>
              <a:gdLst/>
              <a:ahLst/>
              <a:cxnLst/>
              <a:rect l="l" t="t" r="r" b="b"/>
              <a:pathLst>
                <a:path w="4434" h="4398" extrusionOk="0">
                  <a:moveTo>
                    <a:pt x="4183" y="1"/>
                  </a:moveTo>
                  <a:cubicBezTo>
                    <a:pt x="4099" y="1"/>
                    <a:pt x="4020" y="49"/>
                    <a:pt x="3983" y="131"/>
                  </a:cubicBezTo>
                  <a:cubicBezTo>
                    <a:pt x="3968" y="164"/>
                    <a:pt x="2491" y="3411"/>
                    <a:pt x="182" y="3964"/>
                  </a:cubicBezTo>
                  <a:cubicBezTo>
                    <a:pt x="73" y="3989"/>
                    <a:pt x="1" y="4093"/>
                    <a:pt x="14" y="4202"/>
                  </a:cubicBezTo>
                  <a:cubicBezTo>
                    <a:pt x="28" y="4313"/>
                    <a:pt x="121" y="4397"/>
                    <a:pt x="233" y="4397"/>
                  </a:cubicBezTo>
                  <a:cubicBezTo>
                    <a:pt x="250" y="4397"/>
                    <a:pt x="268" y="4396"/>
                    <a:pt x="284" y="4391"/>
                  </a:cubicBezTo>
                  <a:cubicBezTo>
                    <a:pt x="2802" y="3790"/>
                    <a:pt x="4321" y="452"/>
                    <a:pt x="4384" y="310"/>
                  </a:cubicBezTo>
                  <a:cubicBezTo>
                    <a:pt x="4434" y="200"/>
                    <a:pt x="4384" y="70"/>
                    <a:pt x="4273" y="20"/>
                  </a:cubicBezTo>
                  <a:cubicBezTo>
                    <a:pt x="4244" y="7"/>
                    <a:pt x="4213" y="1"/>
                    <a:pt x="4183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3549;p67">
              <a:extLst>
                <a:ext uri="{FF2B5EF4-FFF2-40B4-BE49-F238E27FC236}">
                  <a16:creationId xmlns:a16="http://schemas.microsoft.com/office/drawing/2014/main" id="{1279E0CD-6616-4329-A06D-5E3AA6CF725B}"/>
                </a:ext>
              </a:extLst>
            </p:cNvPr>
            <p:cNvSpPr/>
            <p:nvPr/>
          </p:nvSpPr>
          <p:spPr>
            <a:xfrm>
              <a:off x="11596299" y="450235"/>
              <a:ext cx="386592" cy="973283"/>
            </a:xfrm>
            <a:custGeom>
              <a:avLst/>
              <a:gdLst/>
              <a:ahLst/>
              <a:cxnLst/>
              <a:rect l="l" t="t" r="r" b="b"/>
              <a:pathLst>
                <a:path w="18101" h="45571" extrusionOk="0">
                  <a:moveTo>
                    <a:pt x="1" y="1"/>
                  </a:moveTo>
                  <a:lnTo>
                    <a:pt x="1" y="45570"/>
                  </a:lnTo>
                  <a:lnTo>
                    <a:pt x="18101" y="45570"/>
                  </a:lnTo>
                  <a:lnTo>
                    <a:pt x="18101" y="1"/>
                  </a:ln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3550;p67">
              <a:extLst>
                <a:ext uri="{FF2B5EF4-FFF2-40B4-BE49-F238E27FC236}">
                  <a16:creationId xmlns:a16="http://schemas.microsoft.com/office/drawing/2014/main" id="{43B2B98E-1863-4360-BEFF-60B1817FE129}"/>
                </a:ext>
              </a:extLst>
            </p:cNvPr>
            <p:cNvSpPr/>
            <p:nvPr/>
          </p:nvSpPr>
          <p:spPr>
            <a:xfrm>
              <a:off x="11587008" y="463732"/>
              <a:ext cx="405152" cy="964462"/>
            </a:xfrm>
            <a:custGeom>
              <a:avLst/>
              <a:gdLst/>
              <a:ahLst/>
              <a:cxnLst/>
              <a:rect l="l" t="t" r="r" b="b"/>
              <a:pathLst>
                <a:path w="18970" h="45158" extrusionOk="0">
                  <a:moveTo>
                    <a:pt x="9485" y="32961"/>
                  </a:moveTo>
                  <a:lnTo>
                    <a:pt x="18102" y="44718"/>
                  </a:lnTo>
                  <a:lnTo>
                    <a:pt x="870" y="44718"/>
                  </a:lnTo>
                  <a:lnTo>
                    <a:pt x="9485" y="32961"/>
                  </a:lnTo>
                  <a:close/>
                  <a:moveTo>
                    <a:pt x="9485" y="1"/>
                  </a:moveTo>
                  <a:cubicBezTo>
                    <a:pt x="9363" y="1"/>
                    <a:pt x="9266" y="100"/>
                    <a:pt x="9266" y="222"/>
                  </a:cubicBezTo>
                  <a:lnTo>
                    <a:pt x="9266" y="32515"/>
                  </a:lnTo>
                  <a:lnTo>
                    <a:pt x="1" y="45157"/>
                  </a:lnTo>
                  <a:lnTo>
                    <a:pt x="18969" y="45157"/>
                  </a:lnTo>
                  <a:lnTo>
                    <a:pt x="9706" y="32515"/>
                  </a:lnTo>
                  <a:lnTo>
                    <a:pt x="9706" y="222"/>
                  </a:lnTo>
                  <a:cubicBezTo>
                    <a:pt x="9706" y="100"/>
                    <a:pt x="9607" y="1"/>
                    <a:pt x="9485" y="1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3551;p67">
              <a:extLst>
                <a:ext uri="{FF2B5EF4-FFF2-40B4-BE49-F238E27FC236}">
                  <a16:creationId xmlns:a16="http://schemas.microsoft.com/office/drawing/2014/main" id="{F975DE3C-1CA8-4915-85B3-06B146C068C4}"/>
                </a:ext>
              </a:extLst>
            </p:cNvPr>
            <p:cNvSpPr/>
            <p:nvPr/>
          </p:nvSpPr>
          <p:spPr>
            <a:xfrm>
              <a:off x="11783198" y="391459"/>
              <a:ext cx="123254" cy="75477"/>
            </a:xfrm>
            <a:custGeom>
              <a:avLst/>
              <a:gdLst/>
              <a:ahLst/>
              <a:cxnLst/>
              <a:rect l="l" t="t" r="r" b="b"/>
              <a:pathLst>
                <a:path w="5771" h="3534" extrusionOk="0">
                  <a:moveTo>
                    <a:pt x="3803" y="439"/>
                  </a:moveTo>
                  <a:cubicBezTo>
                    <a:pt x="4308" y="439"/>
                    <a:pt x="4788" y="736"/>
                    <a:pt x="4996" y="1231"/>
                  </a:cubicBezTo>
                  <a:cubicBezTo>
                    <a:pt x="5277" y="1891"/>
                    <a:pt x="4966" y="2655"/>
                    <a:pt x="4303" y="2932"/>
                  </a:cubicBezTo>
                  <a:cubicBezTo>
                    <a:pt x="4023" y="3050"/>
                    <a:pt x="3300" y="3093"/>
                    <a:pt x="2454" y="3093"/>
                  </a:cubicBezTo>
                  <a:cubicBezTo>
                    <a:pt x="1895" y="3093"/>
                    <a:pt x="1282" y="3074"/>
                    <a:pt x="707" y="3046"/>
                  </a:cubicBezTo>
                  <a:lnTo>
                    <a:pt x="707" y="3044"/>
                  </a:lnTo>
                  <a:cubicBezTo>
                    <a:pt x="1659" y="1960"/>
                    <a:pt x="2829" y="741"/>
                    <a:pt x="3292" y="545"/>
                  </a:cubicBezTo>
                  <a:cubicBezTo>
                    <a:pt x="3459" y="473"/>
                    <a:pt x="3633" y="439"/>
                    <a:pt x="3803" y="439"/>
                  </a:cubicBezTo>
                  <a:close/>
                  <a:moveTo>
                    <a:pt x="3796" y="0"/>
                  </a:moveTo>
                  <a:cubicBezTo>
                    <a:pt x="3571" y="0"/>
                    <a:pt x="3342" y="45"/>
                    <a:pt x="3121" y="138"/>
                  </a:cubicBezTo>
                  <a:cubicBezTo>
                    <a:pt x="2401" y="443"/>
                    <a:pt x="661" y="2421"/>
                    <a:pt x="144" y="3022"/>
                  </a:cubicBezTo>
                  <a:cubicBezTo>
                    <a:pt x="0" y="3190"/>
                    <a:pt x="110" y="3452"/>
                    <a:pt x="332" y="3466"/>
                  </a:cubicBezTo>
                  <a:cubicBezTo>
                    <a:pt x="728" y="3488"/>
                    <a:pt x="1584" y="3534"/>
                    <a:pt x="2432" y="3534"/>
                  </a:cubicBezTo>
                  <a:cubicBezTo>
                    <a:pt x="3277" y="3534"/>
                    <a:pt x="4115" y="3488"/>
                    <a:pt x="4474" y="3337"/>
                  </a:cubicBezTo>
                  <a:cubicBezTo>
                    <a:pt x="5358" y="2963"/>
                    <a:pt x="5771" y="1945"/>
                    <a:pt x="5397" y="1061"/>
                  </a:cubicBezTo>
                  <a:cubicBezTo>
                    <a:pt x="5117" y="399"/>
                    <a:pt x="4473" y="0"/>
                    <a:pt x="3796" y="0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" name="Google Shape;3552;p67">
              <a:extLst>
                <a:ext uri="{FF2B5EF4-FFF2-40B4-BE49-F238E27FC236}">
                  <a16:creationId xmlns:a16="http://schemas.microsoft.com/office/drawing/2014/main" id="{7C13B61C-A365-41CC-9EDB-7CA1AB88BF5B}"/>
                </a:ext>
              </a:extLst>
            </p:cNvPr>
            <p:cNvSpPr/>
            <p:nvPr/>
          </p:nvSpPr>
          <p:spPr>
            <a:xfrm>
              <a:off x="11672737" y="391459"/>
              <a:ext cx="123275" cy="75477"/>
            </a:xfrm>
            <a:custGeom>
              <a:avLst/>
              <a:gdLst/>
              <a:ahLst/>
              <a:cxnLst/>
              <a:rect l="l" t="t" r="r" b="b"/>
              <a:pathLst>
                <a:path w="5772" h="3534" extrusionOk="0">
                  <a:moveTo>
                    <a:pt x="1975" y="441"/>
                  </a:moveTo>
                  <a:cubicBezTo>
                    <a:pt x="2147" y="441"/>
                    <a:pt x="2319" y="476"/>
                    <a:pt x="2479" y="543"/>
                  </a:cubicBezTo>
                  <a:cubicBezTo>
                    <a:pt x="2918" y="729"/>
                    <a:pt x="4054" y="1893"/>
                    <a:pt x="5063" y="3044"/>
                  </a:cubicBezTo>
                  <a:cubicBezTo>
                    <a:pt x="4487" y="3074"/>
                    <a:pt x="3872" y="3094"/>
                    <a:pt x="3311" y="3094"/>
                  </a:cubicBezTo>
                  <a:cubicBezTo>
                    <a:pt x="2468" y="3094"/>
                    <a:pt x="1747" y="3050"/>
                    <a:pt x="1469" y="2932"/>
                  </a:cubicBezTo>
                  <a:cubicBezTo>
                    <a:pt x="900" y="2690"/>
                    <a:pt x="580" y="2083"/>
                    <a:pt x="703" y="1478"/>
                  </a:cubicBezTo>
                  <a:cubicBezTo>
                    <a:pt x="826" y="875"/>
                    <a:pt x="1358" y="441"/>
                    <a:pt x="1975" y="441"/>
                  </a:cubicBezTo>
                  <a:close/>
                  <a:moveTo>
                    <a:pt x="1974" y="0"/>
                  </a:moveTo>
                  <a:cubicBezTo>
                    <a:pt x="1297" y="0"/>
                    <a:pt x="655" y="398"/>
                    <a:pt x="375" y="1061"/>
                  </a:cubicBezTo>
                  <a:cubicBezTo>
                    <a:pt x="1" y="1944"/>
                    <a:pt x="414" y="2963"/>
                    <a:pt x="1298" y="3337"/>
                  </a:cubicBezTo>
                  <a:cubicBezTo>
                    <a:pt x="1657" y="3488"/>
                    <a:pt x="2493" y="3534"/>
                    <a:pt x="3339" y="3534"/>
                  </a:cubicBezTo>
                  <a:cubicBezTo>
                    <a:pt x="4186" y="3534"/>
                    <a:pt x="5043" y="3488"/>
                    <a:pt x="5440" y="3464"/>
                  </a:cubicBezTo>
                  <a:cubicBezTo>
                    <a:pt x="5662" y="3451"/>
                    <a:pt x="5771" y="3190"/>
                    <a:pt x="5627" y="3022"/>
                  </a:cubicBezTo>
                  <a:cubicBezTo>
                    <a:pt x="5111" y="2423"/>
                    <a:pt x="3374" y="444"/>
                    <a:pt x="2650" y="138"/>
                  </a:cubicBezTo>
                  <a:cubicBezTo>
                    <a:pt x="2429" y="44"/>
                    <a:pt x="2200" y="0"/>
                    <a:pt x="1974" y="0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3553;p67">
              <a:extLst>
                <a:ext uri="{FF2B5EF4-FFF2-40B4-BE49-F238E27FC236}">
                  <a16:creationId xmlns:a16="http://schemas.microsoft.com/office/drawing/2014/main" id="{036AD5DE-A349-4432-8A4E-3BADE1F285AE}"/>
                </a:ext>
              </a:extLst>
            </p:cNvPr>
            <p:cNvSpPr/>
            <p:nvPr/>
          </p:nvSpPr>
          <p:spPr>
            <a:xfrm>
              <a:off x="11783327" y="456151"/>
              <a:ext cx="71996" cy="71185"/>
            </a:xfrm>
            <a:custGeom>
              <a:avLst/>
              <a:gdLst/>
              <a:ahLst/>
              <a:cxnLst/>
              <a:rect l="l" t="t" r="r" b="b"/>
              <a:pathLst>
                <a:path w="3371" h="3333" extrusionOk="0">
                  <a:moveTo>
                    <a:pt x="249" y="1"/>
                  </a:moveTo>
                  <a:cubicBezTo>
                    <a:pt x="219" y="1"/>
                    <a:pt x="189" y="7"/>
                    <a:pt x="159" y="20"/>
                  </a:cubicBezTo>
                  <a:cubicBezTo>
                    <a:pt x="51" y="69"/>
                    <a:pt x="0" y="195"/>
                    <a:pt x="47" y="305"/>
                  </a:cubicBezTo>
                  <a:cubicBezTo>
                    <a:pt x="93" y="411"/>
                    <a:pt x="1218" y="2879"/>
                    <a:pt x="3088" y="3327"/>
                  </a:cubicBezTo>
                  <a:cubicBezTo>
                    <a:pt x="3105" y="3331"/>
                    <a:pt x="3121" y="3333"/>
                    <a:pt x="3139" y="3333"/>
                  </a:cubicBezTo>
                  <a:lnTo>
                    <a:pt x="3139" y="3331"/>
                  </a:lnTo>
                  <a:cubicBezTo>
                    <a:pt x="3250" y="3331"/>
                    <a:pt x="3345" y="3249"/>
                    <a:pt x="3358" y="3138"/>
                  </a:cubicBezTo>
                  <a:cubicBezTo>
                    <a:pt x="3370" y="3026"/>
                    <a:pt x="3298" y="2923"/>
                    <a:pt x="3190" y="2897"/>
                  </a:cubicBezTo>
                  <a:cubicBezTo>
                    <a:pt x="1532" y="2501"/>
                    <a:pt x="460" y="150"/>
                    <a:pt x="449" y="126"/>
                  </a:cubicBezTo>
                  <a:cubicBezTo>
                    <a:pt x="411" y="47"/>
                    <a:pt x="332" y="1"/>
                    <a:pt x="249" y="1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3554;p67">
              <a:extLst>
                <a:ext uri="{FF2B5EF4-FFF2-40B4-BE49-F238E27FC236}">
                  <a16:creationId xmlns:a16="http://schemas.microsoft.com/office/drawing/2014/main" id="{87241516-2893-4796-99AB-0531CE2AD956}"/>
                </a:ext>
              </a:extLst>
            </p:cNvPr>
            <p:cNvSpPr/>
            <p:nvPr/>
          </p:nvSpPr>
          <p:spPr>
            <a:xfrm>
              <a:off x="11721774" y="456065"/>
              <a:ext cx="72082" cy="71270"/>
            </a:xfrm>
            <a:custGeom>
              <a:avLst/>
              <a:gdLst/>
              <a:ahLst/>
              <a:cxnLst/>
              <a:rect l="l" t="t" r="r" b="b"/>
              <a:pathLst>
                <a:path w="3375" h="3337" extrusionOk="0">
                  <a:moveTo>
                    <a:pt x="3125" y="0"/>
                  </a:moveTo>
                  <a:cubicBezTo>
                    <a:pt x="3040" y="0"/>
                    <a:pt x="2959" y="49"/>
                    <a:pt x="2923" y="130"/>
                  </a:cubicBezTo>
                  <a:cubicBezTo>
                    <a:pt x="2912" y="154"/>
                    <a:pt x="1844" y="2505"/>
                    <a:pt x="182" y="2903"/>
                  </a:cubicBezTo>
                  <a:cubicBezTo>
                    <a:pt x="72" y="2928"/>
                    <a:pt x="0" y="3032"/>
                    <a:pt x="14" y="3142"/>
                  </a:cubicBezTo>
                  <a:cubicBezTo>
                    <a:pt x="27" y="3253"/>
                    <a:pt x="120" y="3337"/>
                    <a:pt x="233" y="3337"/>
                  </a:cubicBezTo>
                  <a:cubicBezTo>
                    <a:pt x="249" y="3337"/>
                    <a:pt x="267" y="3335"/>
                    <a:pt x="284" y="3332"/>
                  </a:cubicBezTo>
                  <a:cubicBezTo>
                    <a:pt x="2154" y="2883"/>
                    <a:pt x="3279" y="415"/>
                    <a:pt x="3325" y="310"/>
                  </a:cubicBezTo>
                  <a:cubicBezTo>
                    <a:pt x="3375" y="199"/>
                    <a:pt x="3325" y="69"/>
                    <a:pt x="3214" y="19"/>
                  </a:cubicBezTo>
                  <a:cubicBezTo>
                    <a:pt x="3185" y="6"/>
                    <a:pt x="3155" y="0"/>
                    <a:pt x="3125" y="0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3555;p67">
              <a:extLst>
                <a:ext uri="{FF2B5EF4-FFF2-40B4-BE49-F238E27FC236}">
                  <a16:creationId xmlns:a16="http://schemas.microsoft.com/office/drawing/2014/main" id="{EF00B046-59E7-41B1-B487-E6D332B9812F}"/>
                </a:ext>
              </a:extLst>
            </p:cNvPr>
            <p:cNvSpPr/>
            <p:nvPr/>
          </p:nvSpPr>
          <p:spPr>
            <a:xfrm>
              <a:off x="11100100" y="-133466"/>
              <a:ext cx="602581" cy="1317608"/>
            </a:xfrm>
            <a:custGeom>
              <a:avLst/>
              <a:gdLst/>
              <a:ahLst/>
              <a:cxnLst/>
              <a:rect l="l" t="t" r="r" b="b"/>
              <a:pathLst>
                <a:path w="28214" h="61693" extrusionOk="0">
                  <a:moveTo>
                    <a:pt x="3046" y="1"/>
                  </a:moveTo>
                  <a:cubicBezTo>
                    <a:pt x="1351" y="1082"/>
                    <a:pt x="0" y="5279"/>
                    <a:pt x="42" y="8044"/>
                  </a:cubicBezTo>
                  <a:lnTo>
                    <a:pt x="3552" y="61481"/>
                  </a:lnTo>
                  <a:lnTo>
                    <a:pt x="12086" y="61693"/>
                  </a:lnTo>
                  <a:lnTo>
                    <a:pt x="12280" y="11184"/>
                  </a:lnTo>
                  <a:lnTo>
                    <a:pt x="12909" y="11157"/>
                  </a:lnTo>
                  <a:lnTo>
                    <a:pt x="21183" y="61649"/>
                  </a:lnTo>
                  <a:lnTo>
                    <a:pt x="28213" y="61518"/>
                  </a:lnTo>
                  <a:cubicBezTo>
                    <a:pt x="28213" y="61518"/>
                    <a:pt x="21926" y="394"/>
                    <a:pt x="21538" y="29"/>
                  </a:cubicBezTo>
                  <a:lnTo>
                    <a:pt x="17169" y="23"/>
                  </a:lnTo>
                  <a:lnTo>
                    <a:pt x="17312" y="23"/>
                  </a:lnTo>
                  <a:lnTo>
                    <a:pt x="12391" y="16"/>
                  </a:lnTo>
                  <a:lnTo>
                    <a:pt x="12193" y="16"/>
                  </a:lnTo>
                  <a:lnTo>
                    <a:pt x="3238" y="1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3556;p67">
              <a:extLst>
                <a:ext uri="{FF2B5EF4-FFF2-40B4-BE49-F238E27FC236}">
                  <a16:creationId xmlns:a16="http://schemas.microsoft.com/office/drawing/2014/main" id="{C3A47E61-7C84-4079-B8AA-4C32F5C9A556}"/>
                </a:ext>
              </a:extLst>
            </p:cNvPr>
            <p:cNvSpPr/>
            <p:nvPr/>
          </p:nvSpPr>
          <p:spPr>
            <a:xfrm>
              <a:off x="11538783" y="1182306"/>
              <a:ext cx="297019" cy="241404"/>
            </a:xfrm>
            <a:custGeom>
              <a:avLst/>
              <a:gdLst/>
              <a:ahLst/>
              <a:cxnLst/>
              <a:rect l="l" t="t" r="r" b="b"/>
              <a:pathLst>
                <a:path w="13907" h="11303" extrusionOk="0">
                  <a:moveTo>
                    <a:pt x="1" y="0"/>
                  </a:moveTo>
                  <a:lnTo>
                    <a:pt x="867" y="10358"/>
                  </a:lnTo>
                  <a:cubicBezTo>
                    <a:pt x="866" y="10868"/>
                    <a:pt x="1278" y="11283"/>
                    <a:pt x="1789" y="11284"/>
                  </a:cubicBezTo>
                  <a:lnTo>
                    <a:pt x="7065" y="11292"/>
                  </a:lnTo>
                  <a:lnTo>
                    <a:pt x="13902" y="11302"/>
                  </a:lnTo>
                  <a:lnTo>
                    <a:pt x="13902" y="11163"/>
                  </a:lnTo>
                  <a:cubicBezTo>
                    <a:pt x="13906" y="8641"/>
                    <a:pt x="11865" y="6592"/>
                    <a:pt x="9343" y="6589"/>
                  </a:cubicBezTo>
                  <a:cubicBezTo>
                    <a:pt x="8657" y="6587"/>
                    <a:pt x="8143" y="5960"/>
                    <a:pt x="8280" y="5287"/>
                  </a:cubicBezTo>
                  <a:lnTo>
                    <a:pt x="8540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" name="Google Shape;3557;p67">
              <a:extLst>
                <a:ext uri="{FF2B5EF4-FFF2-40B4-BE49-F238E27FC236}">
                  <a16:creationId xmlns:a16="http://schemas.microsoft.com/office/drawing/2014/main" id="{D155E9B5-0AFF-40AA-A197-7DA561B15143}"/>
                </a:ext>
              </a:extLst>
            </p:cNvPr>
            <p:cNvSpPr/>
            <p:nvPr/>
          </p:nvSpPr>
          <p:spPr>
            <a:xfrm>
              <a:off x="11557257" y="1406111"/>
              <a:ext cx="278545" cy="24625"/>
            </a:xfrm>
            <a:custGeom>
              <a:avLst/>
              <a:gdLst/>
              <a:ahLst/>
              <a:cxnLst/>
              <a:rect l="l" t="t" r="r" b="b"/>
              <a:pathLst>
                <a:path w="13042" h="1153" extrusionOk="0">
                  <a:moveTo>
                    <a:pt x="4" y="1"/>
                  </a:moveTo>
                  <a:lnTo>
                    <a:pt x="1" y="1133"/>
                  </a:lnTo>
                  <a:lnTo>
                    <a:pt x="13040" y="1152"/>
                  </a:lnTo>
                  <a:lnTo>
                    <a:pt x="13041" y="22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3558;p67">
              <a:extLst>
                <a:ext uri="{FF2B5EF4-FFF2-40B4-BE49-F238E27FC236}">
                  <a16:creationId xmlns:a16="http://schemas.microsoft.com/office/drawing/2014/main" id="{D785038E-C2EA-403F-A295-08C25B5A4250}"/>
                </a:ext>
              </a:extLst>
            </p:cNvPr>
            <p:cNvSpPr/>
            <p:nvPr/>
          </p:nvSpPr>
          <p:spPr>
            <a:xfrm>
              <a:off x="11529813" y="1148561"/>
              <a:ext cx="204968" cy="86327"/>
            </a:xfrm>
            <a:custGeom>
              <a:avLst/>
              <a:gdLst/>
              <a:ahLst/>
              <a:cxnLst/>
              <a:rect l="l" t="t" r="r" b="b"/>
              <a:pathLst>
                <a:path w="9597" h="4042" extrusionOk="0">
                  <a:moveTo>
                    <a:pt x="1907" y="1"/>
                  </a:moveTo>
                  <a:cubicBezTo>
                    <a:pt x="1902" y="1"/>
                    <a:pt x="1896" y="1"/>
                    <a:pt x="1891" y="1"/>
                  </a:cubicBezTo>
                  <a:cubicBezTo>
                    <a:pt x="1338" y="11"/>
                    <a:pt x="898" y="463"/>
                    <a:pt x="903" y="1014"/>
                  </a:cubicBezTo>
                  <a:cubicBezTo>
                    <a:pt x="903" y="1019"/>
                    <a:pt x="904" y="1022"/>
                    <a:pt x="904" y="1026"/>
                  </a:cubicBezTo>
                  <a:cubicBezTo>
                    <a:pt x="368" y="1172"/>
                    <a:pt x="1" y="1666"/>
                    <a:pt x="16" y="2223"/>
                  </a:cubicBezTo>
                  <a:cubicBezTo>
                    <a:pt x="29" y="2778"/>
                    <a:pt x="421" y="3252"/>
                    <a:pt x="964" y="3371"/>
                  </a:cubicBezTo>
                  <a:cubicBezTo>
                    <a:pt x="1105" y="3763"/>
                    <a:pt x="1473" y="4025"/>
                    <a:pt x="1889" y="4033"/>
                  </a:cubicBezTo>
                  <a:cubicBezTo>
                    <a:pt x="1895" y="4033"/>
                    <a:pt x="1901" y="4033"/>
                    <a:pt x="1907" y="4033"/>
                  </a:cubicBezTo>
                  <a:cubicBezTo>
                    <a:pt x="2316" y="4033"/>
                    <a:pt x="2684" y="3784"/>
                    <a:pt x="2836" y="3404"/>
                  </a:cubicBezTo>
                  <a:lnTo>
                    <a:pt x="2985" y="3404"/>
                  </a:lnTo>
                  <a:cubicBezTo>
                    <a:pt x="3136" y="3785"/>
                    <a:pt x="3506" y="4034"/>
                    <a:pt x="3916" y="4036"/>
                  </a:cubicBezTo>
                  <a:cubicBezTo>
                    <a:pt x="4325" y="4036"/>
                    <a:pt x="4695" y="3787"/>
                    <a:pt x="4848" y="3407"/>
                  </a:cubicBezTo>
                  <a:lnTo>
                    <a:pt x="4873" y="3407"/>
                  </a:lnTo>
                  <a:cubicBezTo>
                    <a:pt x="5025" y="3788"/>
                    <a:pt x="5393" y="4039"/>
                    <a:pt x="5804" y="4039"/>
                  </a:cubicBezTo>
                  <a:cubicBezTo>
                    <a:pt x="6214" y="4039"/>
                    <a:pt x="6583" y="3790"/>
                    <a:pt x="6736" y="3410"/>
                  </a:cubicBezTo>
                  <a:lnTo>
                    <a:pt x="6885" y="3410"/>
                  </a:lnTo>
                  <a:cubicBezTo>
                    <a:pt x="7037" y="3792"/>
                    <a:pt x="7405" y="4041"/>
                    <a:pt x="7814" y="4041"/>
                  </a:cubicBezTo>
                  <a:cubicBezTo>
                    <a:pt x="7826" y="4041"/>
                    <a:pt x="7838" y="4041"/>
                    <a:pt x="7850" y="4040"/>
                  </a:cubicBezTo>
                  <a:cubicBezTo>
                    <a:pt x="8274" y="4025"/>
                    <a:pt x="8641" y="3746"/>
                    <a:pt x="8769" y="3344"/>
                  </a:cubicBezTo>
                  <a:cubicBezTo>
                    <a:pt x="9261" y="3180"/>
                    <a:pt x="9595" y="2721"/>
                    <a:pt x="9596" y="2203"/>
                  </a:cubicBezTo>
                  <a:cubicBezTo>
                    <a:pt x="9596" y="1702"/>
                    <a:pt x="9288" y="1253"/>
                    <a:pt x="8821" y="1073"/>
                  </a:cubicBezTo>
                  <a:cubicBezTo>
                    <a:pt x="8821" y="1058"/>
                    <a:pt x="8826" y="1043"/>
                    <a:pt x="8826" y="1028"/>
                  </a:cubicBezTo>
                  <a:cubicBezTo>
                    <a:pt x="8838" y="472"/>
                    <a:pt x="8398" y="14"/>
                    <a:pt x="7843" y="2"/>
                  </a:cubicBezTo>
                  <a:cubicBezTo>
                    <a:pt x="7835" y="2"/>
                    <a:pt x="7828" y="2"/>
                    <a:pt x="7821" y="2"/>
                  </a:cubicBezTo>
                  <a:cubicBezTo>
                    <a:pt x="7277" y="2"/>
                    <a:pt x="6829" y="439"/>
                    <a:pt x="6819" y="986"/>
                  </a:cubicBezTo>
                  <a:lnTo>
                    <a:pt x="6811" y="986"/>
                  </a:lnTo>
                  <a:cubicBezTo>
                    <a:pt x="6795" y="504"/>
                    <a:pt x="6439" y="101"/>
                    <a:pt x="5963" y="28"/>
                  </a:cubicBezTo>
                  <a:cubicBezTo>
                    <a:pt x="5912" y="20"/>
                    <a:pt x="5860" y="16"/>
                    <a:pt x="5809" y="16"/>
                  </a:cubicBezTo>
                  <a:cubicBezTo>
                    <a:pt x="5390" y="16"/>
                    <a:pt x="5008" y="280"/>
                    <a:pt x="4866" y="685"/>
                  </a:cubicBezTo>
                  <a:cubicBezTo>
                    <a:pt x="4723" y="278"/>
                    <a:pt x="4340" y="12"/>
                    <a:pt x="3920" y="12"/>
                  </a:cubicBezTo>
                  <a:cubicBezTo>
                    <a:pt x="3870" y="12"/>
                    <a:pt x="3820" y="16"/>
                    <a:pt x="3770" y="23"/>
                  </a:cubicBezTo>
                  <a:cubicBezTo>
                    <a:pt x="3293" y="95"/>
                    <a:pt x="2935" y="498"/>
                    <a:pt x="2919" y="980"/>
                  </a:cubicBezTo>
                  <a:lnTo>
                    <a:pt x="2911" y="980"/>
                  </a:lnTo>
                  <a:cubicBezTo>
                    <a:pt x="2896" y="434"/>
                    <a:pt x="2451" y="1"/>
                    <a:pt x="1907" y="1"/>
                  </a:cubicBez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" name="Google Shape;3559;p67">
              <a:extLst>
                <a:ext uri="{FF2B5EF4-FFF2-40B4-BE49-F238E27FC236}">
                  <a16:creationId xmlns:a16="http://schemas.microsoft.com/office/drawing/2014/main" id="{4F53EC5B-D5C2-40C9-9381-49D490CB07BA}"/>
                </a:ext>
              </a:extLst>
            </p:cNvPr>
            <p:cNvSpPr/>
            <p:nvPr/>
          </p:nvSpPr>
          <p:spPr>
            <a:xfrm>
              <a:off x="11585129" y="1285975"/>
              <a:ext cx="71227" cy="68558"/>
            </a:xfrm>
            <a:custGeom>
              <a:avLst/>
              <a:gdLst/>
              <a:ahLst/>
              <a:cxnLst/>
              <a:rect l="l" t="t" r="r" b="b"/>
              <a:pathLst>
                <a:path w="3335" h="3210" extrusionOk="0">
                  <a:moveTo>
                    <a:pt x="1605" y="1"/>
                  </a:moveTo>
                  <a:cubicBezTo>
                    <a:pt x="719" y="1"/>
                    <a:pt x="2" y="718"/>
                    <a:pt x="0" y="1603"/>
                  </a:cubicBezTo>
                  <a:cubicBezTo>
                    <a:pt x="0" y="2251"/>
                    <a:pt x="389" y="2837"/>
                    <a:pt x="988" y="3086"/>
                  </a:cubicBezTo>
                  <a:cubicBezTo>
                    <a:pt x="1187" y="3169"/>
                    <a:pt x="1397" y="3209"/>
                    <a:pt x="1605" y="3209"/>
                  </a:cubicBezTo>
                  <a:cubicBezTo>
                    <a:pt x="2021" y="3209"/>
                    <a:pt x="2430" y="3047"/>
                    <a:pt x="2737" y="2740"/>
                  </a:cubicBezTo>
                  <a:cubicBezTo>
                    <a:pt x="3196" y="2283"/>
                    <a:pt x="3334" y="1594"/>
                    <a:pt x="3088" y="993"/>
                  </a:cubicBezTo>
                  <a:cubicBezTo>
                    <a:pt x="2840" y="394"/>
                    <a:pt x="2256" y="2"/>
                    <a:pt x="1608" y="1"/>
                  </a:cubicBezTo>
                  <a:cubicBezTo>
                    <a:pt x="1607" y="1"/>
                    <a:pt x="1606" y="1"/>
                    <a:pt x="1605" y="1"/>
                  </a:cubicBez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3560;p67">
              <a:extLst>
                <a:ext uri="{FF2B5EF4-FFF2-40B4-BE49-F238E27FC236}">
                  <a16:creationId xmlns:a16="http://schemas.microsoft.com/office/drawing/2014/main" id="{543F8A6A-71A4-4EEB-83B1-ECDA3DE6327A}"/>
                </a:ext>
              </a:extLst>
            </p:cNvPr>
            <p:cNvSpPr/>
            <p:nvPr/>
          </p:nvSpPr>
          <p:spPr>
            <a:xfrm>
              <a:off x="11613171" y="1307824"/>
              <a:ext cx="117103" cy="98415"/>
            </a:xfrm>
            <a:custGeom>
              <a:avLst/>
              <a:gdLst/>
              <a:ahLst/>
              <a:cxnLst/>
              <a:rect l="l" t="t" r="r" b="b"/>
              <a:pathLst>
                <a:path w="5483" h="4608" extrusionOk="0">
                  <a:moveTo>
                    <a:pt x="4842" y="0"/>
                  </a:moveTo>
                  <a:lnTo>
                    <a:pt x="1" y="4604"/>
                  </a:lnTo>
                  <a:lnTo>
                    <a:pt x="1445" y="4607"/>
                  </a:lnTo>
                  <a:lnTo>
                    <a:pt x="5483" y="644"/>
                  </a:lnTo>
                  <a:cubicBezTo>
                    <a:pt x="5186" y="535"/>
                    <a:pt x="4950" y="299"/>
                    <a:pt x="4842" y="0"/>
                  </a:cubicBez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" name="Google Shape;3561;p67">
              <a:extLst>
                <a:ext uri="{FF2B5EF4-FFF2-40B4-BE49-F238E27FC236}">
                  <a16:creationId xmlns:a16="http://schemas.microsoft.com/office/drawing/2014/main" id="{3A995765-BAEE-4E6B-88F3-C0F4E7D3BEFC}"/>
                </a:ext>
              </a:extLst>
            </p:cNvPr>
            <p:cNvSpPr/>
            <p:nvPr/>
          </p:nvSpPr>
          <p:spPr>
            <a:xfrm>
              <a:off x="11157253" y="1177201"/>
              <a:ext cx="213425" cy="233523"/>
            </a:xfrm>
            <a:custGeom>
              <a:avLst/>
              <a:gdLst/>
              <a:ahLst/>
              <a:cxnLst/>
              <a:rect l="l" t="t" r="r" b="b"/>
              <a:pathLst>
                <a:path w="9993" h="10934" extrusionOk="0">
                  <a:moveTo>
                    <a:pt x="9587" y="0"/>
                  </a:moveTo>
                  <a:lnTo>
                    <a:pt x="472" y="111"/>
                  </a:lnTo>
                  <a:lnTo>
                    <a:pt x="1688" y="7114"/>
                  </a:lnTo>
                  <a:cubicBezTo>
                    <a:pt x="621" y="7991"/>
                    <a:pt x="1" y="9300"/>
                    <a:pt x="1" y="10681"/>
                  </a:cubicBezTo>
                  <a:lnTo>
                    <a:pt x="1" y="10918"/>
                  </a:lnTo>
                  <a:lnTo>
                    <a:pt x="9990" y="10933"/>
                  </a:lnTo>
                  <a:lnTo>
                    <a:pt x="9990" y="10696"/>
                  </a:lnTo>
                  <a:cubicBezTo>
                    <a:pt x="9993" y="9444"/>
                    <a:pt x="9487" y="8245"/>
                    <a:pt x="8588" y="7374"/>
                  </a:cubicBezTo>
                  <a:lnTo>
                    <a:pt x="9587" y="0"/>
                  </a:ln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3562;p67">
              <a:extLst>
                <a:ext uri="{FF2B5EF4-FFF2-40B4-BE49-F238E27FC236}">
                  <a16:creationId xmlns:a16="http://schemas.microsoft.com/office/drawing/2014/main" id="{0DE99281-55E4-4CC6-AC4F-41A6FA27572F}"/>
                </a:ext>
              </a:extLst>
            </p:cNvPr>
            <p:cNvSpPr/>
            <p:nvPr/>
          </p:nvSpPr>
          <p:spPr>
            <a:xfrm>
              <a:off x="11213551" y="1313398"/>
              <a:ext cx="110909" cy="9611"/>
            </a:xfrm>
            <a:custGeom>
              <a:avLst/>
              <a:gdLst/>
              <a:ahLst/>
              <a:cxnLst/>
              <a:rect l="l" t="t" r="r" b="b"/>
              <a:pathLst>
                <a:path w="5193" h="450" extrusionOk="0">
                  <a:moveTo>
                    <a:pt x="214" y="0"/>
                  </a:moveTo>
                  <a:cubicBezTo>
                    <a:pt x="96" y="3"/>
                    <a:pt x="1" y="101"/>
                    <a:pt x="1" y="221"/>
                  </a:cubicBezTo>
                  <a:cubicBezTo>
                    <a:pt x="1" y="340"/>
                    <a:pt x="96" y="437"/>
                    <a:pt x="214" y="440"/>
                  </a:cubicBezTo>
                  <a:lnTo>
                    <a:pt x="4973" y="449"/>
                  </a:lnTo>
                  <a:cubicBezTo>
                    <a:pt x="5094" y="449"/>
                    <a:pt x="5192" y="350"/>
                    <a:pt x="5192" y="228"/>
                  </a:cubicBezTo>
                  <a:cubicBezTo>
                    <a:pt x="5192" y="107"/>
                    <a:pt x="5094" y="8"/>
                    <a:pt x="4973" y="8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" name="Google Shape;3563;p67">
              <a:extLst>
                <a:ext uri="{FF2B5EF4-FFF2-40B4-BE49-F238E27FC236}">
                  <a16:creationId xmlns:a16="http://schemas.microsoft.com/office/drawing/2014/main" id="{A1D65D80-F4C8-423E-A4C0-73670A6A2DA7}"/>
                </a:ext>
              </a:extLst>
            </p:cNvPr>
            <p:cNvSpPr/>
            <p:nvPr/>
          </p:nvSpPr>
          <p:spPr>
            <a:xfrm>
              <a:off x="11157894" y="1400686"/>
              <a:ext cx="212528" cy="28512"/>
            </a:xfrm>
            <a:custGeom>
              <a:avLst/>
              <a:gdLst/>
              <a:ahLst/>
              <a:cxnLst/>
              <a:rect l="l" t="t" r="r" b="b"/>
              <a:pathLst>
                <a:path w="9951" h="1335" extrusionOk="0">
                  <a:moveTo>
                    <a:pt x="219" y="1"/>
                  </a:moveTo>
                  <a:cubicBezTo>
                    <a:pt x="98" y="1"/>
                    <a:pt x="2" y="97"/>
                    <a:pt x="2" y="217"/>
                  </a:cubicBezTo>
                  <a:cubicBezTo>
                    <a:pt x="1" y="825"/>
                    <a:pt x="495" y="1321"/>
                    <a:pt x="1103" y="1321"/>
                  </a:cubicBezTo>
                  <a:lnTo>
                    <a:pt x="9035" y="1334"/>
                  </a:lnTo>
                  <a:cubicBezTo>
                    <a:pt x="9539" y="1334"/>
                    <a:pt x="9951" y="926"/>
                    <a:pt x="9951" y="420"/>
                  </a:cubicBezTo>
                  <a:lnTo>
                    <a:pt x="9951" y="232"/>
                  </a:lnTo>
                  <a:cubicBezTo>
                    <a:pt x="9951" y="114"/>
                    <a:pt x="9855" y="16"/>
                    <a:pt x="9736" y="16"/>
                  </a:cubicBezTo>
                  <a:lnTo>
                    <a:pt x="219" y="1"/>
                  </a:ln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" name="Google Shape;3564;p67">
              <a:extLst>
                <a:ext uri="{FF2B5EF4-FFF2-40B4-BE49-F238E27FC236}">
                  <a16:creationId xmlns:a16="http://schemas.microsoft.com/office/drawing/2014/main" id="{40CC3C1A-F156-40FE-8A7F-1C948D59A050}"/>
                </a:ext>
              </a:extLst>
            </p:cNvPr>
            <p:cNvSpPr/>
            <p:nvPr/>
          </p:nvSpPr>
          <p:spPr>
            <a:xfrm>
              <a:off x="11161652" y="1147984"/>
              <a:ext cx="204968" cy="86327"/>
            </a:xfrm>
            <a:custGeom>
              <a:avLst/>
              <a:gdLst/>
              <a:ahLst/>
              <a:cxnLst/>
              <a:rect l="l" t="t" r="r" b="b"/>
              <a:pathLst>
                <a:path w="9597" h="4042" extrusionOk="0">
                  <a:moveTo>
                    <a:pt x="1906" y="1"/>
                  </a:moveTo>
                  <a:cubicBezTo>
                    <a:pt x="1900" y="1"/>
                    <a:pt x="1895" y="1"/>
                    <a:pt x="1889" y="1"/>
                  </a:cubicBezTo>
                  <a:cubicBezTo>
                    <a:pt x="1338" y="11"/>
                    <a:pt x="898" y="463"/>
                    <a:pt x="903" y="1014"/>
                  </a:cubicBezTo>
                  <a:cubicBezTo>
                    <a:pt x="903" y="1019"/>
                    <a:pt x="904" y="1022"/>
                    <a:pt x="904" y="1026"/>
                  </a:cubicBezTo>
                  <a:cubicBezTo>
                    <a:pt x="367" y="1172"/>
                    <a:pt x="1" y="1666"/>
                    <a:pt x="14" y="2223"/>
                  </a:cubicBezTo>
                  <a:cubicBezTo>
                    <a:pt x="29" y="2778"/>
                    <a:pt x="421" y="3252"/>
                    <a:pt x="964" y="3371"/>
                  </a:cubicBezTo>
                  <a:cubicBezTo>
                    <a:pt x="1105" y="3763"/>
                    <a:pt x="1473" y="4025"/>
                    <a:pt x="1889" y="4033"/>
                  </a:cubicBezTo>
                  <a:cubicBezTo>
                    <a:pt x="1895" y="4033"/>
                    <a:pt x="1901" y="4033"/>
                    <a:pt x="1907" y="4033"/>
                  </a:cubicBezTo>
                  <a:cubicBezTo>
                    <a:pt x="2316" y="4033"/>
                    <a:pt x="2684" y="3784"/>
                    <a:pt x="2836" y="3404"/>
                  </a:cubicBezTo>
                  <a:lnTo>
                    <a:pt x="2985" y="3404"/>
                  </a:lnTo>
                  <a:cubicBezTo>
                    <a:pt x="3137" y="3785"/>
                    <a:pt x="3504" y="4036"/>
                    <a:pt x="3916" y="4036"/>
                  </a:cubicBezTo>
                  <a:cubicBezTo>
                    <a:pt x="3917" y="4036"/>
                    <a:pt x="3918" y="4036"/>
                    <a:pt x="3919" y="4036"/>
                  </a:cubicBezTo>
                  <a:cubicBezTo>
                    <a:pt x="4328" y="4036"/>
                    <a:pt x="4695" y="3787"/>
                    <a:pt x="4848" y="3407"/>
                  </a:cubicBezTo>
                  <a:lnTo>
                    <a:pt x="4872" y="3407"/>
                  </a:lnTo>
                  <a:cubicBezTo>
                    <a:pt x="5025" y="3788"/>
                    <a:pt x="5393" y="4037"/>
                    <a:pt x="5803" y="4039"/>
                  </a:cubicBezTo>
                  <a:cubicBezTo>
                    <a:pt x="6214" y="4039"/>
                    <a:pt x="6583" y="3790"/>
                    <a:pt x="6736" y="3410"/>
                  </a:cubicBezTo>
                  <a:lnTo>
                    <a:pt x="6883" y="3410"/>
                  </a:lnTo>
                  <a:cubicBezTo>
                    <a:pt x="7035" y="3792"/>
                    <a:pt x="7405" y="4041"/>
                    <a:pt x="7814" y="4041"/>
                  </a:cubicBezTo>
                  <a:cubicBezTo>
                    <a:pt x="7826" y="4041"/>
                    <a:pt x="7838" y="4041"/>
                    <a:pt x="7850" y="4040"/>
                  </a:cubicBezTo>
                  <a:cubicBezTo>
                    <a:pt x="8272" y="4025"/>
                    <a:pt x="8640" y="3746"/>
                    <a:pt x="8769" y="3344"/>
                  </a:cubicBezTo>
                  <a:cubicBezTo>
                    <a:pt x="9260" y="3180"/>
                    <a:pt x="9593" y="2721"/>
                    <a:pt x="9596" y="2203"/>
                  </a:cubicBezTo>
                  <a:cubicBezTo>
                    <a:pt x="9596" y="1702"/>
                    <a:pt x="9288" y="1253"/>
                    <a:pt x="8821" y="1073"/>
                  </a:cubicBezTo>
                  <a:cubicBezTo>
                    <a:pt x="8821" y="1058"/>
                    <a:pt x="8826" y="1043"/>
                    <a:pt x="8826" y="1028"/>
                  </a:cubicBezTo>
                  <a:cubicBezTo>
                    <a:pt x="8836" y="472"/>
                    <a:pt x="8397" y="14"/>
                    <a:pt x="7843" y="2"/>
                  </a:cubicBezTo>
                  <a:cubicBezTo>
                    <a:pt x="7836" y="2"/>
                    <a:pt x="7830" y="2"/>
                    <a:pt x="7823" y="2"/>
                  </a:cubicBezTo>
                  <a:cubicBezTo>
                    <a:pt x="7277" y="2"/>
                    <a:pt x="6829" y="438"/>
                    <a:pt x="6817" y="986"/>
                  </a:cubicBezTo>
                  <a:lnTo>
                    <a:pt x="6810" y="986"/>
                  </a:lnTo>
                  <a:cubicBezTo>
                    <a:pt x="6795" y="504"/>
                    <a:pt x="6438" y="101"/>
                    <a:pt x="5962" y="28"/>
                  </a:cubicBezTo>
                  <a:cubicBezTo>
                    <a:pt x="5910" y="20"/>
                    <a:pt x="5859" y="16"/>
                    <a:pt x="5808" y="16"/>
                  </a:cubicBezTo>
                  <a:cubicBezTo>
                    <a:pt x="5390" y="16"/>
                    <a:pt x="5008" y="280"/>
                    <a:pt x="4864" y="685"/>
                  </a:cubicBezTo>
                  <a:cubicBezTo>
                    <a:pt x="4723" y="279"/>
                    <a:pt x="4340" y="13"/>
                    <a:pt x="3920" y="13"/>
                  </a:cubicBezTo>
                  <a:cubicBezTo>
                    <a:pt x="3870" y="13"/>
                    <a:pt x="3820" y="17"/>
                    <a:pt x="3770" y="25"/>
                  </a:cubicBezTo>
                  <a:cubicBezTo>
                    <a:pt x="3293" y="97"/>
                    <a:pt x="2935" y="498"/>
                    <a:pt x="2919" y="980"/>
                  </a:cubicBezTo>
                  <a:lnTo>
                    <a:pt x="2911" y="980"/>
                  </a:lnTo>
                  <a:cubicBezTo>
                    <a:pt x="2896" y="434"/>
                    <a:pt x="2449" y="1"/>
                    <a:pt x="1906" y="1"/>
                  </a:cubicBez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" name="Google Shape;3565;p67">
              <a:extLst>
                <a:ext uri="{FF2B5EF4-FFF2-40B4-BE49-F238E27FC236}">
                  <a16:creationId xmlns:a16="http://schemas.microsoft.com/office/drawing/2014/main" id="{4A74755E-9985-4BEB-B100-B2A80AB94E60}"/>
                </a:ext>
              </a:extLst>
            </p:cNvPr>
            <p:cNvSpPr/>
            <p:nvPr/>
          </p:nvSpPr>
          <p:spPr>
            <a:xfrm>
              <a:off x="11093501" y="-1297791"/>
              <a:ext cx="512089" cy="602794"/>
            </a:xfrm>
            <a:custGeom>
              <a:avLst/>
              <a:gdLst/>
              <a:ahLst/>
              <a:cxnLst/>
              <a:rect l="l" t="t" r="r" b="b"/>
              <a:pathLst>
                <a:path w="23977" h="28224" extrusionOk="0">
                  <a:moveTo>
                    <a:pt x="12151" y="0"/>
                  </a:moveTo>
                  <a:cubicBezTo>
                    <a:pt x="8581" y="0"/>
                    <a:pt x="5512" y="2112"/>
                    <a:pt x="4101" y="5149"/>
                  </a:cubicBezTo>
                  <a:cubicBezTo>
                    <a:pt x="2620" y="5487"/>
                    <a:pt x="1474" y="6765"/>
                    <a:pt x="1377" y="8359"/>
                  </a:cubicBezTo>
                  <a:cubicBezTo>
                    <a:pt x="1332" y="9106"/>
                    <a:pt x="1528" y="9848"/>
                    <a:pt x="1938" y="10475"/>
                  </a:cubicBezTo>
                  <a:cubicBezTo>
                    <a:pt x="1294" y="11133"/>
                    <a:pt x="935" y="12017"/>
                    <a:pt x="935" y="12936"/>
                  </a:cubicBezTo>
                  <a:cubicBezTo>
                    <a:pt x="935" y="13807"/>
                    <a:pt x="1258" y="14644"/>
                    <a:pt x="1840" y="15290"/>
                  </a:cubicBezTo>
                  <a:cubicBezTo>
                    <a:pt x="1839" y="15447"/>
                    <a:pt x="1845" y="15605"/>
                    <a:pt x="1860" y="15761"/>
                  </a:cubicBezTo>
                  <a:cubicBezTo>
                    <a:pt x="718" y="16807"/>
                    <a:pt x="0" y="18309"/>
                    <a:pt x="0" y="19979"/>
                  </a:cubicBezTo>
                  <a:cubicBezTo>
                    <a:pt x="0" y="23141"/>
                    <a:pt x="2563" y="25705"/>
                    <a:pt x="5724" y="25705"/>
                  </a:cubicBezTo>
                  <a:cubicBezTo>
                    <a:pt x="6844" y="25705"/>
                    <a:pt x="7938" y="25376"/>
                    <a:pt x="8872" y="24759"/>
                  </a:cubicBezTo>
                  <a:cubicBezTo>
                    <a:pt x="10364" y="26853"/>
                    <a:pt x="12808" y="28224"/>
                    <a:pt x="15576" y="28224"/>
                  </a:cubicBezTo>
                  <a:cubicBezTo>
                    <a:pt x="20123" y="28224"/>
                    <a:pt x="23809" y="24538"/>
                    <a:pt x="23809" y="19991"/>
                  </a:cubicBezTo>
                  <a:cubicBezTo>
                    <a:pt x="23809" y="18486"/>
                    <a:pt x="23391" y="17009"/>
                    <a:pt x="22605" y="15724"/>
                  </a:cubicBezTo>
                  <a:cubicBezTo>
                    <a:pt x="23438" y="15078"/>
                    <a:pt x="23977" y="14071"/>
                    <a:pt x="23977" y="12937"/>
                  </a:cubicBezTo>
                  <a:cubicBezTo>
                    <a:pt x="23977" y="11177"/>
                    <a:pt x="22686" y="9722"/>
                    <a:pt x="21001" y="9456"/>
                  </a:cubicBezTo>
                  <a:cubicBezTo>
                    <a:pt x="21013" y="9266"/>
                    <a:pt x="21030" y="9075"/>
                    <a:pt x="21030" y="8880"/>
                  </a:cubicBezTo>
                  <a:cubicBezTo>
                    <a:pt x="21027" y="8359"/>
                    <a:pt x="20979" y="7839"/>
                    <a:pt x="20886" y="7326"/>
                  </a:cubicBezTo>
                  <a:cubicBezTo>
                    <a:pt x="21609" y="6945"/>
                    <a:pt x="21871" y="6598"/>
                    <a:pt x="21871" y="6598"/>
                  </a:cubicBezTo>
                  <a:cubicBezTo>
                    <a:pt x="22105" y="3168"/>
                    <a:pt x="19442" y="228"/>
                    <a:pt x="16006" y="126"/>
                  </a:cubicBezTo>
                  <a:cubicBezTo>
                    <a:pt x="15924" y="124"/>
                    <a:pt x="15843" y="123"/>
                    <a:pt x="15762" y="123"/>
                  </a:cubicBezTo>
                  <a:cubicBezTo>
                    <a:pt x="15261" y="123"/>
                    <a:pt x="14763" y="170"/>
                    <a:pt x="14272" y="266"/>
                  </a:cubicBezTo>
                  <a:cubicBezTo>
                    <a:pt x="13578" y="92"/>
                    <a:pt x="12865" y="3"/>
                    <a:pt x="12151" y="0"/>
                  </a:cubicBezTo>
                  <a:close/>
                </a:path>
              </a:pathLst>
            </a:custGeom>
            <a:solidFill>
              <a:srgbClr val="EB573D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" name="Google Shape;3566;p67">
              <a:extLst>
                <a:ext uri="{FF2B5EF4-FFF2-40B4-BE49-F238E27FC236}">
                  <a16:creationId xmlns:a16="http://schemas.microsoft.com/office/drawing/2014/main" id="{48A2D4A9-D036-45B2-8B4F-B9A321AE6A7A}"/>
                </a:ext>
              </a:extLst>
            </p:cNvPr>
            <p:cNvSpPr/>
            <p:nvPr/>
          </p:nvSpPr>
          <p:spPr>
            <a:xfrm>
              <a:off x="11222863" y="-1159480"/>
              <a:ext cx="320085" cy="433002"/>
            </a:xfrm>
            <a:custGeom>
              <a:avLst/>
              <a:gdLst/>
              <a:ahLst/>
              <a:cxnLst/>
              <a:rect l="l" t="t" r="r" b="b"/>
              <a:pathLst>
                <a:path w="14987" h="20274" extrusionOk="0">
                  <a:moveTo>
                    <a:pt x="6621" y="0"/>
                  </a:moveTo>
                  <a:cubicBezTo>
                    <a:pt x="6187" y="0"/>
                    <a:pt x="6232" y="339"/>
                    <a:pt x="6319" y="1194"/>
                  </a:cubicBezTo>
                  <a:cubicBezTo>
                    <a:pt x="6502" y="3010"/>
                    <a:pt x="7595" y="4661"/>
                    <a:pt x="5200" y="6439"/>
                  </a:cubicBezTo>
                  <a:cubicBezTo>
                    <a:pt x="4224" y="7164"/>
                    <a:pt x="3968" y="7484"/>
                    <a:pt x="3950" y="7484"/>
                  </a:cubicBezTo>
                  <a:cubicBezTo>
                    <a:pt x="3924" y="7484"/>
                    <a:pt x="4400" y="6810"/>
                    <a:pt x="3897" y="5730"/>
                  </a:cubicBezTo>
                  <a:cubicBezTo>
                    <a:pt x="3442" y="4752"/>
                    <a:pt x="2755" y="4442"/>
                    <a:pt x="2136" y="4394"/>
                  </a:cubicBezTo>
                  <a:lnTo>
                    <a:pt x="1953" y="4418"/>
                  </a:lnTo>
                  <a:cubicBezTo>
                    <a:pt x="808" y="4568"/>
                    <a:pt x="0" y="5618"/>
                    <a:pt x="150" y="6763"/>
                  </a:cubicBezTo>
                  <a:cubicBezTo>
                    <a:pt x="289" y="7817"/>
                    <a:pt x="1188" y="8584"/>
                    <a:pt x="2223" y="8584"/>
                  </a:cubicBezTo>
                  <a:cubicBezTo>
                    <a:pt x="2313" y="8584"/>
                    <a:pt x="2404" y="8578"/>
                    <a:pt x="2495" y="8566"/>
                  </a:cubicBezTo>
                  <a:lnTo>
                    <a:pt x="2914" y="8510"/>
                  </a:lnTo>
                  <a:cubicBezTo>
                    <a:pt x="2959" y="8812"/>
                    <a:pt x="3027" y="9111"/>
                    <a:pt x="3118" y="9402"/>
                  </a:cubicBezTo>
                  <a:lnTo>
                    <a:pt x="3028" y="17207"/>
                  </a:lnTo>
                  <a:cubicBezTo>
                    <a:pt x="2997" y="18878"/>
                    <a:pt x="4331" y="20254"/>
                    <a:pt x="6003" y="20274"/>
                  </a:cubicBezTo>
                  <a:cubicBezTo>
                    <a:pt x="6015" y="20274"/>
                    <a:pt x="6027" y="20274"/>
                    <a:pt x="6039" y="20274"/>
                  </a:cubicBezTo>
                  <a:cubicBezTo>
                    <a:pt x="7694" y="20274"/>
                    <a:pt x="9040" y="18936"/>
                    <a:pt x="9048" y="17276"/>
                  </a:cubicBezTo>
                  <a:lnTo>
                    <a:pt x="9091" y="13529"/>
                  </a:lnTo>
                  <a:cubicBezTo>
                    <a:pt x="9225" y="13520"/>
                    <a:pt x="9359" y="13514"/>
                    <a:pt x="9494" y="13496"/>
                  </a:cubicBezTo>
                  <a:cubicBezTo>
                    <a:pt x="12715" y="13076"/>
                    <a:pt x="14987" y="10123"/>
                    <a:pt x="14565" y="6901"/>
                  </a:cubicBezTo>
                  <a:lnTo>
                    <a:pt x="14368" y="5387"/>
                  </a:lnTo>
                  <a:lnTo>
                    <a:pt x="14273" y="4663"/>
                  </a:lnTo>
                  <a:lnTo>
                    <a:pt x="13808" y="1105"/>
                  </a:lnTo>
                  <a:cubicBezTo>
                    <a:pt x="13786" y="927"/>
                    <a:pt x="13753" y="752"/>
                    <a:pt x="13714" y="581"/>
                  </a:cubicBezTo>
                  <a:cubicBezTo>
                    <a:pt x="13342" y="966"/>
                    <a:pt x="12782" y="1239"/>
                    <a:pt x="11938" y="1239"/>
                  </a:cubicBezTo>
                  <a:cubicBezTo>
                    <a:pt x="11537" y="1239"/>
                    <a:pt x="11071" y="1177"/>
                    <a:pt x="10531" y="1036"/>
                  </a:cubicBezTo>
                  <a:cubicBezTo>
                    <a:pt x="8206" y="430"/>
                    <a:pt x="7110" y="0"/>
                    <a:pt x="6621" y="0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" name="Google Shape;3567;p67">
              <a:extLst>
                <a:ext uri="{FF2B5EF4-FFF2-40B4-BE49-F238E27FC236}">
                  <a16:creationId xmlns:a16="http://schemas.microsoft.com/office/drawing/2014/main" id="{5E43CE9A-CB13-4E61-A2FE-B43A748CBDB6}"/>
                </a:ext>
              </a:extLst>
            </p:cNvPr>
            <p:cNvSpPr/>
            <p:nvPr/>
          </p:nvSpPr>
          <p:spPr>
            <a:xfrm>
              <a:off x="10974411" y="-897552"/>
              <a:ext cx="831576" cy="941930"/>
            </a:xfrm>
            <a:custGeom>
              <a:avLst/>
              <a:gdLst/>
              <a:ahLst/>
              <a:cxnLst/>
              <a:rect l="l" t="t" r="r" b="b"/>
              <a:pathLst>
                <a:path w="38936" h="44103" extrusionOk="0">
                  <a:moveTo>
                    <a:pt x="8469" y="21934"/>
                  </a:moveTo>
                  <a:lnTo>
                    <a:pt x="8705" y="34777"/>
                  </a:lnTo>
                  <a:lnTo>
                    <a:pt x="6797" y="27786"/>
                  </a:lnTo>
                  <a:lnTo>
                    <a:pt x="8469" y="21934"/>
                  </a:lnTo>
                  <a:close/>
                  <a:moveTo>
                    <a:pt x="13044" y="1"/>
                  </a:moveTo>
                  <a:cubicBezTo>
                    <a:pt x="11871" y="1"/>
                    <a:pt x="10793" y="1424"/>
                    <a:pt x="10468" y="2945"/>
                  </a:cubicBezTo>
                  <a:cubicBezTo>
                    <a:pt x="10263" y="3907"/>
                    <a:pt x="10360" y="4910"/>
                    <a:pt x="10932" y="5612"/>
                  </a:cubicBezTo>
                  <a:cubicBezTo>
                    <a:pt x="10994" y="5687"/>
                    <a:pt x="11058" y="5758"/>
                    <a:pt x="11127" y="5824"/>
                  </a:cubicBezTo>
                  <a:lnTo>
                    <a:pt x="9667" y="6081"/>
                  </a:lnTo>
                  <a:cubicBezTo>
                    <a:pt x="8562" y="6274"/>
                    <a:pt x="7528" y="6753"/>
                    <a:pt x="6664" y="7468"/>
                  </a:cubicBezTo>
                  <a:lnTo>
                    <a:pt x="6592" y="7489"/>
                  </a:lnTo>
                  <a:cubicBezTo>
                    <a:pt x="6589" y="7489"/>
                    <a:pt x="6592" y="7504"/>
                    <a:pt x="6600" y="7523"/>
                  </a:cubicBezTo>
                  <a:cubicBezTo>
                    <a:pt x="5569" y="8397"/>
                    <a:pt x="4837" y="9569"/>
                    <a:pt x="4507" y="10878"/>
                  </a:cubicBezTo>
                  <a:cubicBezTo>
                    <a:pt x="4166" y="12237"/>
                    <a:pt x="3063" y="16797"/>
                    <a:pt x="3122" y="16857"/>
                  </a:cubicBezTo>
                  <a:cubicBezTo>
                    <a:pt x="2709" y="18299"/>
                    <a:pt x="2297" y="19740"/>
                    <a:pt x="1886" y="21181"/>
                  </a:cubicBezTo>
                  <a:cubicBezTo>
                    <a:pt x="1311" y="23188"/>
                    <a:pt x="193" y="25193"/>
                    <a:pt x="94" y="27312"/>
                  </a:cubicBezTo>
                  <a:cubicBezTo>
                    <a:pt x="1" y="29346"/>
                    <a:pt x="1119" y="31143"/>
                    <a:pt x="1846" y="32963"/>
                  </a:cubicBezTo>
                  <a:cubicBezTo>
                    <a:pt x="2730" y="35182"/>
                    <a:pt x="4735" y="40568"/>
                    <a:pt x="5621" y="42787"/>
                  </a:cubicBezTo>
                  <a:cubicBezTo>
                    <a:pt x="5961" y="43639"/>
                    <a:pt x="6213" y="43854"/>
                    <a:pt x="6490" y="43854"/>
                  </a:cubicBezTo>
                  <a:cubicBezTo>
                    <a:pt x="6774" y="43854"/>
                    <a:pt x="7085" y="43629"/>
                    <a:pt x="7543" y="43629"/>
                  </a:cubicBezTo>
                  <a:cubicBezTo>
                    <a:pt x="7860" y="43629"/>
                    <a:pt x="8247" y="43737"/>
                    <a:pt x="8745" y="44102"/>
                  </a:cubicBezTo>
                  <a:cubicBezTo>
                    <a:pt x="10461" y="43541"/>
                    <a:pt x="10848" y="42287"/>
                    <a:pt x="10287" y="40571"/>
                  </a:cubicBezTo>
                  <a:lnTo>
                    <a:pt x="8978" y="35777"/>
                  </a:lnTo>
                  <a:lnTo>
                    <a:pt x="27151" y="35805"/>
                  </a:lnTo>
                  <a:lnTo>
                    <a:pt x="27384" y="35805"/>
                  </a:lnTo>
                  <a:lnTo>
                    <a:pt x="27664" y="22717"/>
                  </a:lnTo>
                  <a:lnTo>
                    <a:pt x="28443" y="26009"/>
                  </a:lnTo>
                  <a:cubicBezTo>
                    <a:pt x="28573" y="27517"/>
                    <a:pt x="29724" y="28739"/>
                    <a:pt x="31224" y="28958"/>
                  </a:cubicBezTo>
                  <a:cubicBezTo>
                    <a:pt x="31384" y="28982"/>
                    <a:pt x="31543" y="28993"/>
                    <a:pt x="31701" y="28993"/>
                  </a:cubicBezTo>
                  <a:cubicBezTo>
                    <a:pt x="33022" y="28993"/>
                    <a:pt x="34235" y="28190"/>
                    <a:pt x="34733" y="26932"/>
                  </a:cubicBezTo>
                  <a:lnTo>
                    <a:pt x="38935" y="13918"/>
                  </a:lnTo>
                  <a:lnTo>
                    <a:pt x="37956" y="9969"/>
                  </a:lnTo>
                  <a:cubicBezTo>
                    <a:pt x="37536" y="9801"/>
                    <a:pt x="37151" y="9721"/>
                    <a:pt x="36801" y="9721"/>
                  </a:cubicBezTo>
                  <a:cubicBezTo>
                    <a:pt x="35754" y="9721"/>
                    <a:pt x="35011" y="10438"/>
                    <a:pt x="34511" y="11695"/>
                  </a:cubicBezTo>
                  <a:lnTo>
                    <a:pt x="32774" y="15500"/>
                  </a:lnTo>
                  <a:cubicBezTo>
                    <a:pt x="32566" y="14558"/>
                    <a:pt x="32312" y="13481"/>
                    <a:pt x="32301" y="13456"/>
                  </a:cubicBezTo>
                  <a:cubicBezTo>
                    <a:pt x="32301" y="13456"/>
                    <a:pt x="32013" y="12280"/>
                    <a:pt x="31677" y="10922"/>
                  </a:cubicBezTo>
                  <a:cubicBezTo>
                    <a:pt x="31061" y="8443"/>
                    <a:pt x="29047" y="6558"/>
                    <a:pt x="26534" y="6108"/>
                  </a:cubicBezTo>
                  <a:lnTo>
                    <a:pt x="25486" y="5920"/>
                  </a:lnTo>
                  <a:cubicBezTo>
                    <a:pt x="25584" y="5612"/>
                    <a:pt x="25656" y="5295"/>
                    <a:pt x="25701" y="4976"/>
                  </a:cubicBezTo>
                  <a:cubicBezTo>
                    <a:pt x="25864" y="3871"/>
                    <a:pt x="25729" y="2724"/>
                    <a:pt x="25196" y="2086"/>
                  </a:cubicBezTo>
                  <a:cubicBezTo>
                    <a:pt x="24862" y="1687"/>
                    <a:pt x="24389" y="1582"/>
                    <a:pt x="23903" y="1582"/>
                  </a:cubicBezTo>
                  <a:cubicBezTo>
                    <a:pt x="23526" y="1582"/>
                    <a:pt x="23142" y="1645"/>
                    <a:pt x="22808" y="1682"/>
                  </a:cubicBezTo>
                  <a:cubicBezTo>
                    <a:pt x="22219" y="1748"/>
                    <a:pt x="21629" y="1781"/>
                    <a:pt x="21039" y="1781"/>
                  </a:cubicBezTo>
                  <a:cubicBezTo>
                    <a:pt x="18977" y="1781"/>
                    <a:pt x="16930" y="1379"/>
                    <a:pt x="15012" y="591"/>
                  </a:cubicBezTo>
                  <a:cubicBezTo>
                    <a:pt x="14401" y="340"/>
                    <a:pt x="13793" y="49"/>
                    <a:pt x="13142" y="4"/>
                  </a:cubicBezTo>
                  <a:cubicBezTo>
                    <a:pt x="13109" y="2"/>
                    <a:pt x="13076" y="1"/>
                    <a:pt x="13044" y="1"/>
                  </a:cubicBez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" name="Google Shape;3568;p67">
              <a:extLst>
                <a:ext uri="{FF2B5EF4-FFF2-40B4-BE49-F238E27FC236}">
                  <a16:creationId xmlns:a16="http://schemas.microsoft.com/office/drawing/2014/main" id="{A468BAC4-EBCF-4FF5-8CF6-771119BEA2F8}"/>
                </a:ext>
              </a:extLst>
            </p:cNvPr>
            <p:cNvSpPr/>
            <p:nvPr/>
          </p:nvSpPr>
          <p:spPr>
            <a:xfrm>
              <a:off x="11232196" y="-891166"/>
              <a:ext cx="82184" cy="133015"/>
            </a:xfrm>
            <a:custGeom>
              <a:avLst/>
              <a:gdLst/>
              <a:ahLst/>
              <a:cxnLst/>
              <a:rect l="l" t="t" r="r" b="b"/>
              <a:pathLst>
                <a:path w="3848" h="6228" extrusionOk="0">
                  <a:moveTo>
                    <a:pt x="3246" y="1"/>
                  </a:moveTo>
                  <a:cubicBezTo>
                    <a:pt x="3238" y="1"/>
                    <a:pt x="3230" y="1"/>
                    <a:pt x="3222" y="2"/>
                  </a:cubicBezTo>
                  <a:cubicBezTo>
                    <a:pt x="3100" y="16"/>
                    <a:pt x="3013" y="124"/>
                    <a:pt x="3027" y="245"/>
                  </a:cubicBezTo>
                  <a:cubicBezTo>
                    <a:pt x="3030" y="283"/>
                    <a:pt x="3382" y="3922"/>
                    <a:pt x="192" y="5818"/>
                  </a:cubicBezTo>
                  <a:cubicBezTo>
                    <a:pt x="0" y="5932"/>
                    <a:pt x="81" y="6227"/>
                    <a:pt x="305" y="6227"/>
                  </a:cubicBezTo>
                  <a:cubicBezTo>
                    <a:pt x="344" y="6227"/>
                    <a:pt x="383" y="6217"/>
                    <a:pt x="417" y="6196"/>
                  </a:cubicBezTo>
                  <a:cubicBezTo>
                    <a:pt x="3848" y="4157"/>
                    <a:pt x="3468" y="238"/>
                    <a:pt x="3463" y="197"/>
                  </a:cubicBezTo>
                  <a:cubicBezTo>
                    <a:pt x="3451" y="85"/>
                    <a:pt x="3356" y="1"/>
                    <a:pt x="3246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" name="Google Shape;3569;p67">
              <a:extLst>
                <a:ext uri="{FF2B5EF4-FFF2-40B4-BE49-F238E27FC236}">
                  <a16:creationId xmlns:a16="http://schemas.microsoft.com/office/drawing/2014/main" id="{CE8BB301-DDA8-43C2-AD27-1C624FAE79B8}"/>
                </a:ext>
              </a:extLst>
            </p:cNvPr>
            <p:cNvSpPr/>
            <p:nvPr/>
          </p:nvSpPr>
          <p:spPr>
            <a:xfrm>
              <a:off x="11320552" y="-871602"/>
              <a:ext cx="77101" cy="140062"/>
            </a:xfrm>
            <a:custGeom>
              <a:avLst/>
              <a:gdLst/>
              <a:ahLst/>
              <a:cxnLst/>
              <a:rect l="l" t="t" r="r" b="b"/>
              <a:pathLst>
                <a:path w="3610" h="6558" extrusionOk="0">
                  <a:moveTo>
                    <a:pt x="2383" y="1"/>
                  </a:moveTo>
                  <a:cubicBezTo>
                    <a:pt x="2366" y="1"/>
                    <a:pt x="2350" y="2"/>
                    <a:pt x="2333" y="6"/>
                  </a:cubicBezTo>
                  <a:cubicBezTo>
                    <a:pt x="2216" y="32"/>
                    <a:pt x="2141" y="149"/>
                    <a:pt x="2167" y="266"/>
                  </a:cubicBezTo>
                  <a:cubicBezTo>
                    <a:pt x="2177" y="310"/>
                    <a:pt x="3105" y="4550"/>
                    <a:pt x="200" y="6145"/>
                  </a:cubicBezTo>
                  <a:cubicBezTo>
                    <a:pt x="0" y="6254"/>
                    <a:pt x="78" y="6556"/>
                    <a:pt x="305" y="6557"/>
                  </a:cubicBezTo>
                  <a:cubicBezTo>
                    <a:pt x="343" y="6557"/>
                    <a:pt x="379" y="6547"/>
                    <a:pt x="412" y="6530"/>
                  </a:cubicBezTo>
                  <a:cubicBezTo>
                    <a:pt x="3609" y="4776"/>
                    <a:pt x="2606" y="215"/>
                    <a:pt x="2596" y="168"/>
                  </a:cubicBezTo>
                  <a:cubicBezTo>
                    <a:pt x="2571" y="68"/>
                    <a:pt x="2482" y="1"/>
                    <a:pt x="2383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" name="Google Shape;3570;p67">
              <a:extLst>
                <a:ext uri="{FF2B5EF4-FFF2-40B4-BE49-F238E27FC236}">
                  <a16:creationId xmlns:a16="http://schemas.microsoft.com/office/drawing/2014/main" id="{1E3C0171-3849-4C5C-904D-2337657369AF}"/>
                </a:ext>
              </a:extLst>
            </p:cNvPr>
            <p:cNvSpPr/>
            <p:nvPr/>
          </p:nvSpPr>
          <p:spPr>
            <a:xfrm>
              <a:off x="11404359" y="-864854"/>
              <a:ext cx="75328" cy="145402"/>
            </a:xfrm>
            <a:custGeom>
              <a:avLst/>
              <a:gdLst/>
              <a:ahLst/>
              <a:cxnLst/>
              <a:rect l="l" t="t" r="r" b="b"/>
              <a:pathLst>
                <a:path w="3527" h="6808" extrusionOk="0">
                  <a:moveTo>
                    <a:pt x="2225" y="1"/>
                  </a:moveTo>
                  <a:cubicBezTo>
                    <a:pt x="2208" y="1"/>
                    <a:pt x="2190" y="3"/>
                    <a:pt x="2173" y="7"/>
                  </a:cubicBezTo>
                  <a:cubicBezTo>
                    <a:pt x="2054" y="34"/>
                    <a:pt x="1982" y="154"/>
                    <a:pt x="2011" y="271"/>
                  </a:cubicBezTo>
                  <a:cubicBezTo>
                    <a:pt x="2021" y="315"/>
                    <a:pt x="3022" y="4667"/>
                    <a:pt x="191" y="6399"/>
                  </a:cubicBezTo>
                  <a:cubicBezTo>
                    <a:pt x="0" y="6515"/>
                    <a:pt x="83" y="6807"/>
                    <a:pt x="305" y="6807"/>
                  </a:cubicBezTo>
                  <a:cubicBezTo>
                    <a:pt x="346" y="6807"/>
                    <a:pt x="386" y="6795"/>
                    <a:pt x="421" y="6774"/>
                  </a:cubicBezTo>
                  <a:cubicBezTo>
                    <a:pt x="3527" y="4875"/>
                    <a:pt x="2483" y="360"/>
                    <a:pt x="2438" y="169"/>
                  </a:cubicBezTo>
                  <a:cubicBezTo>
                    <a:pt x="2414" y="68"/>
                    <a:pt x="2324" y="1"/>
                    <a:pt x="2225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" name="Google Shape;3571;p67">
              <a:extLst>
                <a:ext uri="{FF2B5EF4-FFF2-40B4-BE49-F238E27FC236}">
                  <a16:creationId xmlns:a16="http://schemas.microsoft.com/office/drawing/2014/main" id="{47061B14-5ACE-4653-A0CB-E7A10FB1F21B}"/>
                </a:ext>
              </a:extLst>
            </p:cNvPr>
            <p:cNvSpPr/>
            <p:nvPr/>
          </p:nvSpPr>
          <p:spPr>
            <a:xfrm>
              <a:off x="11646617" y="-571209"/>
              <a:ext cx="33104" cy="64094"/>
            </a:xfrm>
            <a:custGeom>
              <a:avLst/>
              <a:gdLst/>
              <a:ahLst/>
              <a:cxnLst/>
              <a:rect l="l" t="t" r="r" b="b"/>
              <a:pathLst>
                <a:path w="1550" h="3001" extrusionOk="0">
                  <a:moveTo>
                    <a:pt x="1301" y="0"/>
                  </a:moveTo>
                  <a:cubicBezTo>
                    <a:pt x="1214" y="0"/>
                    <a:pt x="1132" y="52"/>
                    <a:pt x="1096" y="138"/>
                  </a:cubicBezTo>
                  <a:lnTo>
                    <a:pt x="59" y="2697"/>
                  </a:lnTo>
                  <a:cubicBezTo>
                    <a:pt x="0" y="2841"/>
                    <a:pt x="105" y="3001"/>
                    <a:pt x="262" y="3001"/>
                  </a:cubicBezTo>
                  <a:cubicBezTo>
                    <a:pt x="352" y="3001"/>
                    <a:pt x="433" y="2947"/>
                    <a:pt x="466" y="2862"/>
                  </a:cubicBezTo>
                  <a:lnTo>
                    <a:pt x="1504" y="303"/>
                  </a:lnTo>
                  <a:cubicBezTo>
                    <a:pt x="1550" y="190"/>
                    <a:pt x="1495" y="63"/>
                    <a:pt x="1383" y="16"/>
                  </a:cubicBezTo>
                  <a:cubicBezTo>
                    <a:pt x="1356" y="5"/>
                    <a:pt x="1328" y="0"/>
                    <a:pt x="1301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" name="Google Shape;3572;p67">
              <a:extLst>
                <a:ext uri="{FF2B5EF4-FFF2-40B4-BE49-F238E27FC236}">
                  <a16:creationId xmlns:a16="http://schemas.microsoft.com/office/drawing/2014/main" id="{F58E0EA7-2BA9-4A88-B4B4-3665BF2D7A3A}"/>
                </a:ext>
              </a:extLst>
            </p:cNvPr>
            <p:cNvSpPr/>
            <p:nvPr/>
          </p:nvSpPr>
          <p:spPr>
            <a:xfrm>
              <a:off x="10943037" y="294175"/>
              <a:ext cx="469523" cy="533425"/>
            </a:xfrm>
            <a:custGeom>
              <a:avLst/>
              <a:gdLst/>
              <a:ahLst/>
              <a:cxnLst/>
              <a:rect l="l" t="t" r="r" b="b"/>
              <a:pathLst>
                <a:path w="21984" h="24976" extrusionOk="0">
                  <a:moveTo>
                    <a:pt x="1910" y="0"/>
                  </a:moveTo>
                  <a:lnTo>
                    <a:pt x="0" y="24730"/>
                  </a:lnTo>
                  <a:lnTo>
                    <a:pt x="21983" y="24975"/>
                  </a:lnTo>
                  <a:lnTo>
                    <a:pt x="21087" y="865"/>
                  </a:lnTo>
                  <a:lnTo>
                    <a:pt x="1910" y="0"/>
                  </a:ln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" name="Google Shape;3573;p67">
              <a:extLst>
                <a:ext uri="{FF2B5EF4-FFF2-40B4-BE49-F238E27FC236}">
                  <a16:creationId xmlns:a16="http://schemas.microsoft.com/office/drawing/2014/main" id="{BE30B8DA-0508-4171-B2E1-257779D2E7E6}"/>
                </a:ext>
              </a:extLst>
            </p:cNvPr>
            <p:cNvSpPr/>
            <p:nvPr/>
          </p:nvSpPr>
          <p:spPr>
            <a:xfrm>
              <a:off x="10849128" y="287747"/>
              <a:ext cx="134702" cy="534621"/>
            </a:xfrm>
            <a:custGeom>
              <a:avLst/>
              <a:gdLst/>
              <a:ahLst/>
              <a:cxnLst/>
              <a:rect l="l" t="t" r="r" b="b"/>
              <a:pathLst>
                <a:path w="6307" h="25032" extrusionOk="0">
                  <a:moveTo>
                    <a:pt x="2252" y="1"/>
                  </a:moveTo>
                  <a:lnTo>
                    <a:pt x="0" y="24805"/>
                  </a:lnTo>
                  <a:lnTo>
                    <a:pt x="4397" y="25031"/>
                  </a:lnTo>
                  <a:lnTo>
                    <a:pt x="6307" y="301"/>
                  </a:lnTo>
                  <a:lnTo>
                    <a:pt x="2252" y="1"/>
                  </a:lnTo>
                  <a:close/>
                </a:path>
              </a:pathLst>
            </a:custGeom>
            <a:solidFill>
              <a:srgbClr val="EB573D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" name="Google Shape;3574;p67">
              <a:extLst>
                <a:ext uri="{FF2B5EF4-FFF2-40B4-BE49-F238E27FC236}">
                  <a16:creationId xmlns:a16="http://schemas.microsoft.com/office/drawing/2014/main" id="{85FE70F5-1D84-45A1-ABA8-5624264A7D07}"/>
                </a:ext>
              </a:extLst>
            </p:cNvPr>
            <p:cNvSpPr/>
            <p:nvPr/>
          </p:nvSpPr>
          <p:spPr>
            <a:xfrm>
              <a:off x="11073104" y="94504"/>
              <a:ext cx="185490" cy="276046"/>
            </a:xfrm>
            <a:custGeom>
              <a:avLst/>
              <a:gdLst/>
              <a:ahLst/>
              <a:cxnLst/>
              <a:rect l="l" t="t" r="r" b="b"/>
              <a:pathLst>
                <a:path w="8685" h="12925" extrusionOk="0">
                  <a:moveTo>
                    <a:pt x="3843" y="0"/>
                  </a:moveTo>
                  <a:cubicBezTo>
                    <a:pt x="2188" y="0"/>
                    <a:pt x="784" y="1276"/>
                    <a:pt x="656" y="2959"/>
                  </a:cubicBezTo>
                  <a:lnTo>
                    <a:pt x="9" y="12240"/>
                  </a:lnTo>
                  <a:cubicBezTo>
                    <a:pt x="0" y="12362"/>
                    <a:pt x="92" y="12467"/>
                    <a:pt x="213" y="12475"/>
                  </a:cubicBezTo>
                  <a:cubicBezTo>
                    <a:pt x="221" y="12475"/>
                    <a:pt x="228" y="12476"/>
                    <a:pt x="235" y="12476"/>
                  </a:cubicBezTo>
                  <a:cubicBezTo>
                    <a:pt x="347" y="12476"/>
                    <a:pt x="442" y="12386"/>
                    <a:pt x="448" y="12271"/>
                  </a:cubicBezTo>
                  <a:lnTo>
                    <a:pt x="1095" y="2992"/>
                  </a:lnTo>
                  <a:cubicBezTo>
                    <a:pt x="1205" y="1541"/>
                    <a:pt x="2417" y="440"/>
                    <a:pt x="3844" y="440"/>
                  </a:cubicBezTo>
                  <a:cubicBezTo>
                    <a:pt x="3927" y="440"/>
                    <a:pt x="4011" y="444"/>
                    <a:pt x="4096" y="452"/>
                  </a:cubicBezTo>
                  <a:lnTo>
                    <a:pt x="6028" y="626"/>
                  </a:lnTo>
                  <a:cubicBezTo>
                    <a:pt x="7114" y="722"/>
                    <a:pt x="7955" y="1623"/>
                    <a:pt x="7978" y="2714"/>
                  </a:cubicBezTo>
                  <a:lnTo>
                    <a:pt x="8242" y="12710"/>
                  </a:lnTo>
                  <a:cubicBezTo>
                    <a:pt x="8245" y="12830"/>
                    <a:pt x="8342" y="12925"/>
                    <a:pt x="8462" y="12925"/>
                  </a:cubicBezTo>
                  <a:lnTo>
                    <a:pt x="8468" y="12925"/>
                  </a:lnTo>
                  <a:cubicBezTo>
                    <a:pt x="8589" y="12922"/>
                    <a:pt x="8685" y="12821"/>
                    <a:pt x="8682" y="12700"/>
                  </a:cubicBezTo>
                  <a:lnTo>
                    <a:pt x="8417" y="2705"/>
                  </a:lnTo>
                  <a:cubicBezTo>
                    <a:pt x="8390" y="1389"/>
                    <a:pt x="7377" y="305"/>
                    <a:pt x="6067" y="188"/>
                  </a:cubicBezTo>
                  <a:lnTo>
                    <a:pt x="4135" y="13"/>
                  </a:lnTo>
                  <a:cubicBezTo>
                    <a:pt x="4037" y="5"/>
                    <a:pt x="3939" y="0"/>
                    <a:pt x="3843" y="0"/>
                  </a:cubicBezTo>
                  <a:close/>
                </a:path>
              </a:pathLst>
            </a:custGeom>
            <a:solidFill>
              <a:srgbClr val="EB573D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" name="Google Shape;3575;p67">
              <a:extLst>
                <a:ext uri="{FF2B5EF4-FFF2-40B4-BE49-F238E27FC236}">
                  <a16:creationId xmlns:a16="http://schemas.microsoft.com/office/drawing/2014/main" id="{F7875380-E011-4D74-A83A-368CB646B8D4}"/>
                </a:ext>
              </a:extLst>
            </p:cNvPr>
            <p:cNvSpPr/>
            <p:nvPr/>
          </p:nvSpPr>
          <p:spPr>
            <a:xfrm>
              <a:off x="10899489" y="726643"/>
              <a:ext cx="49806" cy="96685"/>
            </a:xfrm>
            <a:custGeom>
              <a:avLst/>
              <a:gdLst/>
              <a:ahLst/>
              <a:cxnLst/>
              <a:rect l="l" t="t" r="r" b="b"/>
              <a:pathLst>
                <a:path w="2332" h="4527" extrusionOk="0">
                  <a:moveTo>
                    <a:pt x="250" y="0"/>
                  </a:moveTo>
                  <a:cubicBezTo>
                    <a:pt x="220" y="0"/>
                    <a:pt x="189" y="7"/>
                    <a:pt x="160" y="20"/>
                  </a:cubicBezTo>
                  <a:cubicBezTo>
                    <a:pt x="50" y="70"/>
                    <a:pt x="0" y="196"/>
                    <a:pt x="47" y="307"/>
                  </a:cubicBezTo>
                  <a:lnTo>
                    <a:pt x="1881" y="4396"/>
                  </a:lnTo>
                  <a:cubicBezTo>
                    <a:pt x="1916" y="4475"/>
                    <a:pt x="1996" y="4526"/>
                    <a:pt x="2081" y="4526"/>
                  </a:cubicBezTo>
                  <a:cubicBezTo>
                    <a:pt x="2113" y="4526"/>
                    <a:pt x="2143" y="4519"/>
                    <a:pt x="2171" y="4507"/>
                  </a:cubicBezTo>
                  <a:cubicBezTo>
                    <a:pt x="2282" y="4457"/>
                    <a:pt x="2332" y="4327"/>
                    <a:pt x="2282" y="4216"/>
                  </a:cubicBezTo>
                  <a:lnTo>
                    <a:pt x="449" y="127"/>
                  </a:lnTo>
                  <a:cubicBezTo>
                    <a:pt x="412" y="47"/>
                    <a:pt x="333" y="0"/>
                    <a:pt x="250" y="0"/>
                  </a:cubicBezTo>
                  <a:close/>
                </a:path>
              </a:pathLst>
            </a:custGeom>
            <a:solidFill>
              <a:srgbClr val="DD7A7A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" name="Google Shape;3576;p67">
              <a:extLst>
                <a:ext uri="{FF2B5EF4-FFF2-40B4-BE49-F238E27FC236}">
                  <a16:creationId xmlns:a16="http://schemas.microsoft.com/office/drawing/2014/main" id="{F0074BF1-5E24-4B67-92D0-21F64035256E}"/>
                </a:ext>
              </a:extLst>
            </p:cNvPr>
            <p:cNvSpPr/>
            <p:nvPr/>
          </p:nvSpPr>
          <p:spPr>
            <a:xfrm>
              <a:off x="10847206" y="292210"/>
              <a:ext cx="96066" cy="525544"/>
            </a:xfrm>
            <a:custGeom>
              <a:avLst/>
              <a:gdLst/>
              <a:ahLst/>
              <a:cxnLst/>
              <a:rect l="l" t="t" r="r" b="b"/>
              <a:pathLst>
                <a:path w="4498" h="24607" extrusionOk="0">
                  <a:moveTo>
                    <a:pt x="4262" y="0"/>
                  </a:moveTo>
                  <a:cubicBezTo>
                    <a:pt x="4161" y="0"/>
                    <a:pt x="4057" y="92"/>
                    <a:pt x="4050" y="205"/>
                  </a:cubicBezTo>
                  <a:lnTo>
                    <a:pt x="2480" y="20486"/>
                  </a:lnTo>
                  <a:lnTo>
                    <a:pt x="93" y="24269"/>
                  </a:lnTo>
                  <a:cubicBezTo>
                    <a:pt x="0" y="24416"/>
                    <a:pt x="107" y="24606"/>
                    <a:pt x="279" y="24606"/>
                  </a:cubicBezTo>
                  <a:cubicBezTo>
                    <a:pt x="354" y="24606"/>
                    <a:pt x="425" y="24567"/>
                    <a:pt x="465" y="24504"/>
                  </a:cubicBezTo>
                  <a:lnTo>
                    <a:pt x="2912" y="20630"/>
                  </a:lnTo>
                  <a:lnTo>
                    <a:pt x="4489" y="238"/>
                  </a:lnTo>
                  <a:cubicBezTo>
                    <a:pt x="4498" y="118"/>
                    <a:pt x="4406" y="11"/>
                    <a:pt x="4286" y="2"/>
                  </a:cubicBezTo>
                  <a:cubicBezTo>
                    <a:pt x="4278" y="1"/>
                    <a:pt x="4270" y="0"/>
                    <a:pt x="4262" y="0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" name="Google Shape;3577;p67">
              <a:extLst>
                <a:ext uri="{FF2B5EF4-FFF2-40B4-BE49-F238E27FC236}">
                  <a16:creationId xmlns:a16="http://schemas.microsoft.com/office/drawing/2014/main" id="{26156337-2D8B-4EF1-9C6D-86B1FD3E4055}"/>
                </a:ext>
              </a:extLst>
            </p:cNvPr>
            <p:cNvSpPr/>
            <p:nvPr/>
          </p:nvSpPr>
          <p:spPr>
            <a:xfrm>
              <a:off x="11072464" y="440730"/>
              <a:ext cx="198582" cy="92606"/>
            </a:xfrm>
            <a:custGeom>
              <a:avLst/>
              <a:gdLst/>
              <a:ahLst/>
              <a:cxnLst/>
              <a:rect l="l" t="t" r="r" b="b"/>
              <a:pathLst>
                <a:path w="9298" h="4336" extrusionOk="0">
                  <a:moveTo>
                    <a:pt x="125" y="0"/>
                  </a:moveTo>
                  <a:lnTo>
                    <a:pt x="0" y="4062"/>
                  </a:lnTo>
                  <a:lnTo>
                    <a:pt x="9297" y="4335"/>
                  </a:lnTo>
                  <a:lnTo>
                    <a:pt x="9163" y="386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EB573D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" name="Google Shape;3578;p67">
              <a:extLst>
                <a:ext uri="{FF2B5EF4-FFF2-40B4-BE49-F238E27FC236}">
                  <a16:creationId xmlns:a16="http://schemas.microsoft.com/office/drawing/2014/main" id="{34D5E4FE-7358-4A12-975C-BDA1A9BA4DDC}"/>
                </a:ext>
              </a:extLst>
            </p:cNvPr>
            <p:cNvSpPr/>
            <p:nvPr/>
          </p:nvSpPr>
          <p:spPr>
            <a:xfrm>
              <a:off x="11060973" y="-42953"/>
              <a:ext cx="165905" cy="96664"/>
            </a:xfrm>
            <a:custGeom>
              <a:avLst/>
              <a:gdLst/>
              <a:ahLst/>
              <a:cxnLst/>
              <a:rect l="l" t="t" r="r" b="b"/>
              <a:pathLst>
                <a:path w="7768" h="4526" extrusionOk="0">
                  <a:moveTo>
                    <a:pt x="5986" y="1"/>
                  </a:moveTo>
                  <a:cubicBezTo>
                    <a:pt x="5918" y="1"/>
                    <a:pt x="5848" y="9"/>
                    <a:pt x="5779" y="27"/>
                  </a:cubicBezTo>
                  <a:cubicBezTo>
                    <a:pt x="5348" y="142"/>
                    <a:pt x="5087" y="580"/>
                    <a:pt x="5193" y="1014"/>
                  </a:cubicBezTo>
                  <a:lnTo>
                    <a:pt x="5187" y="1015"/>
                  </a:lnTo>
                  <a:cubicBezTo>
                    <a:pt x="5078" y="675"/>
                    <a:pt x="4763" y="449"/>
                    <a:pt x="4414" y="449"/>
                  </a:cubicBezTo>
                  <a:cubicBezTo>
                    <a:pt x="4380" y="449"/>
                    <a:pt x="4345" y="451"/>
                    <a:pt x="4311" y="455"/>
                  </a:cubicBezTo>
                  <a:cubicBezTo>
                    <a:pt x="3920" y="503"/>
                    <a:pt x="3622" y="823"/>
                    <a:pt x="3598" y="1215"/>
                  </a:cubicBezTo>
                  <a:cubicBezTo>
                    <a:pt x="3441" y="992"/>
                    <a:pt x="3190" y="868"/>
                    <a:pt x="2931" y="868"/>
                  </a:cubicBezTo>
                  <a:cubicBezTo>
                    <a:pt x="2818" y="868"/>
                    <a:pt x="2702" y="892"/>
                    <a:pt x="2593" y="942"/>
                  </a:cubicBezTo>
                  <a:cubicBezTo>
                    <a:pt x="2236" y="1104"/>
                    <a:pt x="2045" y="1497"/>
                    <a:pt x="2140" y="1878"/>
                  </a:cubicBezTo>
                  <a:lnTo>
                    <a:pt x="2134" y="1880"/>
                  </a:lnTo>
                  <a:cubicBezTo>
                    <a:pt x="2022" y="1534"/>
                    <a:pt x="1701" y="1313"/>
                    <a:pt x="1356" y="1313"/>
                  </a:cubicBezTo>
                  <a:cubicBezTo>
                    <a:pt x="1279" y="1313"/>
                    <a:pt x="1200" y="1324"/>
                    <a:pt x="1122" y="1347"/>
                  </a:cubicBezTo>
                  <a:cubicBezTo>
                    <a:pt x="696" y="1475"/>
                    <a:pt x="450" y="1919"/>
                    <a:pt x="568" y="2347"/>
                  </a:cubicBezTo>
                  <a:cubicBezTo>
                    <a:pt x="189" y="2552"/>
                    <a:pt x="1" y="2994"/>
                    <a:pt x="118" y="3411"/>
                  </a:cubicBezTo>
                  <a:lnTo>
                    <a:pt x="151" y="3530"/>
                  </a:lnTo>
                  <a:cubicBezTo>
                    <a:pt x="265" y="3929"/>
                    <a:pt x="630" y="4200"/>
                    <a:pt x="1037" y="4200"/>
                  </a:cubicBezTo>
                  <a:cubicBezTo>
                    <a:pt x="1074" y="4200"/>
                    <a:pt x="1111" y="4198"/>
                    <a:pt x="1148" y="4193"/>
                  </a:cubicBezTo>
                  <a:cubicBezTo>
                    <a:pt x="1304" y="4405"/>
                    <a:pt x="1549" y="4525"/>
                    <a:pt x="1804" y="4525"/>
                  </a:cubicBezTo>
                  <a:cubicBezTo>
                    <a:pt x="1875" y="4525"/>
                    <a:pt x="1947" y="4516"/>
                    <a:pt x="2018" y="4496"/>
                  </a:cubicBezTo>
                  <a:cubicBezTo>
                    <a:pt x="2343" y="4408"/>
                    <a:pt x="2580" y="4129"/>
                    <a:pt x="2616" y="3794"/>
                  </a:cubicBezTo>
                  <a:lnTo>
                    <a:pt x="2732" y="3761"/>
                  </a:lnTo>
                  <a:cubicBezTo>
                    <a:pt x="2889" y="3965"/>
                    <a:pt x="3130" y="4080"/>
                    <a:pt x="3380" y="4080"/>
                  </a:cubicBezTo>
                  <a:cubicBezTo>
                    <a:pt x="3453" y="4080"/>
                    <a:pt x="3528" y="4070"/>
                    <a:pt x="3601" y="4049"/>
                  </a:cubicBezTo>
                  <a:cubicBezTo>
                    <a:pt x="3922" y="3958"/>
                    <a:pt x="4156" y="3680"/>
                    <a:pt x="4191" y="3348"/>
                  </a:cubicBezTo>
                  <a:lnTo>
                    <a:pt x="4209" y="3344"/>
                  </a:lnTo>
                  <a:cubicBezTo>
                    <a:pt x="4366" y="3547"/>
                    <a:pt x="4606" y="3662"/>
                    <a:pt x="4855" y="3662"/>
                  </a:cubicBezTo>
                  <a:cubicBezTo>
                    <a:pt x="4929" y="3662"/>
                    <a:pt x="5004" y="3651"/>
                    <a:pt x="5078" y="3630"/>
                  </a:cubicBezTo>
                  <a:cubicBezTo>
                    <a:pt x="5401" y="3540"/>
                    <a:pt x="5633" y="3262"/>
                    <a:pt x="5669" y="2931"/>
                  </a:cubicBezTo>
                  <a:lnTo>
                    <a:pt x="5785" y="2898"/>
                  </a:lnTo>
                  <a:cubicBezTo>
                    <a:pt x="5942" y="3102"/>
                    <a:pt x="6182" y="3216"/>
                    <a:pt x="6431" y="3216"/>
                  </a:cubicBezTo>
                  <a:cubicBezTo>
                    <a:pt x="6512" y="3216"/>
                    <a:pt x="6593" y="3204"/>
                    <a:pt x="6672" y="3180"/>
                  </a:cubicBezTo>
                  <a:cubicBezTo>
                    <a:pt x="6998" y="3078"/>
                    <a:pt x="7226" y="2785"/>
                    <a:pt x="7246" y="2444"/>
                  </a:cubicBezTo>
                  <a:cubicBezTo>
                    <a:pt x="7600" y="2231"/>
                    <a:pt x="7768" y="1806"/>
                    <a:pt x="7655" y="1407"/>
                  </a:cubicBezTo>
                  <a:lnTo>
                    <a:pt x="7622" y="1288"/>
                  </a:lnTo>
                  <a:cubicBezTo>
                    <a:pt x="7514" y="907"/>
                    <a:pt x="7173" y="638"/>
                    <a:pt x="6779" y="620"/>
                  </a:cubicBezTo>
                  <a:cubicBezTo>
                    <a:pt x="6776" y="613"/>
                    <a:pt x="6776" y="607"/>
                    <a:pt x="6774" y="599"/>
                  </a:cubicBezTo>
                  <a:cubicBezTo>
                    <a:pt x="6673" y="238"/>
                    <a:pt x="6345" y="1"/>
                    <a:pt x="5986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" name="Google Shape;3579;p67">
              <a:extLst>
                <a:ext uri="{FF2B5EF4-FFF2-40B4-BE49-F238E27FC236}">
                  <a16:creationId xmlns:a16="http://schemas.microsoft.com/office/drawing/2014/main" id="{F2714E81-5218-4969-93A9-09F71AF6225E}"/>
                </a:ext>
              </a:extLst>
            </p:cNvPr>
            <p:cNvSpPr/>
            <p:nvPr/>
          </p:nvSpPr>
          <p:spPr>
            <a:xfrm>
              <a:off x="11091920" y="-5257"/>
              <a:ext cx="160993" cy="180279"/>
            </a:xfrm>
            <a:custGeom>
              <a:avLst/>
              <a:gdLst/>
              <a:ahLst/>
              <a:cxnLst/>
              <a:rect l="l" t="t" r="r" b="b"/>
              <a:pathLst>
                <a:path w="7538" h="8441" extrusionOk="0">
                  <a:moveTo>
                    <a:pt x="4923" y="1"/>
                  </a:moveTo>
                  <a:cubicBezTo>
                    <a:pt x="3218" y="1780"/>
                    <a:pt x="658" y="1808"/>
                    <a:pt x="498" y="1808"/>
                  </a:cubicBezTo>
                  <a:cubicBezTo>
                    <a:pt x="493" y="1808"/>
                    <a:pt x="490" y="1808"/>
                    <a:pt x="490" y="1808"/>
                  </a:cubicBezTo>
                  <a:lnTo>
                    <a:pt x="490" y="1808"/>
                  </a:lnTo>
                  <a:lnTo>
                    <a:pt x="1574" y="5244"/>
                  </a:lnTo>
                  <a:lnTo>
                    <a:pt x="1574" y="5244"/>
                  </a:lnTo>
                  <a:lnTo>
                    <a:pt x="1152" y="4890"/>
                  </a:lnTo>
                  <a:cubicBezTo>
                    <a:pt x="1061" y="4814"/>
                    <a:pt x="948" y="4773"/>
                    <a:pt x="832" y="4773"/>
                  </a:cubicBezTo>
                  <a:cubicBezTo>
                    <a:pt x="815" y="4773"/>
                    <a:pt x="798" y="4774"/>
                    <a:pt x="781" y="4776"/>
                  </a:cubicBezTo>
                  <a:cubicBezTo>
                    <a:pt x="311" y="4820"/>
                    <a:pt x="1" y="5309"/>
                    <a:pt x="163" y="5747"/>
                  </a:cubicBezTo>
                  <a:lnTo>
                    <a:pt x="632" y="7019"/>
                  </a:lnTo>
                  <a:cubicBezTo>
                    <a:pt x="852" y="7619"/>
                    <a:pt x="1380" y="8053"/>
                    <a:pt x="2012" y="8151"/>
                  </a:cubicBezTo>
                  <a:lnTo>
                    <a:pt x="3716" y="8416"/>
                  </a:lnTo>
                  <a:cubicBezTo>
                    <a:pt x="3818" y="8432"/>
                    <a:pt x="3921" y="8440"/>
                    <a:pt x="4024" y="8440"/>
                  </a:cubicBezTo>
                  <a:cubicBezTo>
                    <a:pt x="4664" y="8440"/>
                    <a:pt x="5287" y="8135"/>
                    <a:pt x="5696" y="7604"/>
                  </a:cubicBezTo>
                  <a:lnTo>
                    <a:pt x="7058" y="5837"/>
                  </a:lnTo>
                  <a:cubicBezTo>
                    <a:pt x="7421" y="5366"/>
                    <a:pt x="7538" y="4752"/>
                    <a:pt x="7368" y="4198"/>
                  </a:cubicBezTo>
                  <a:lnTo>
                    <a:pt x="4923" y="1"/>
                  </a:ln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" name="Google Shape;3580;p67">
              <a:extLst>
                <a:ext uri="{FF2B5EF4-FFF2-40B4-BE49-F238E27FC236}">
                  <a16:creationId xmlns:a16="http://schemas.microsoft.com/office/drawing/2014/main" id="{6087B526-D5BA-4DAA-987F-7E759AFA291D}"/>
                </a:ext>
              </a:extLst>
            </p:cNvPr>
            <p:cNvSpPr/>
            <p:nvPr/>
          </p:nvSpPr>
          <p:spPr>
            <a:xfrm>
              <a:off x="11716990" y="-866989"/>
              <a:ext cx="178848" cy="244074"/>
            </a:xfrm>
            <a:custGeom>
              <a:avLst/>
              <a:gdLst/>
              <a:ahLst/>
              <a:cxnLst/>
              <a:rect l="l" t="t" r="r" b="b"/>
              <a:pathLst>
                <a:path w="8374" h="11428" extrusionOk="0">
                  <a:moveTo>
                    <a:pt x="6288" y="1"/>
                  </a:moveTo>
                  <a:cubicBezTo>
                    <a:pt x="6133" y="1"/>
                    <a:pt x="5978" y="54"/>
                    <a:pt x="5852" y="163"/>
                  </a:cubicBezTo>
                  <a:cubicBezTo>
                    <a:pt x="5559" y="413"/>
                    <a:pt x="5291" y="822"/>
                    <a:pt x="5450" y="1428"/>
                  </a:cubicBezTo>
                  <a:cubicBezTo>
                    <a:pt x="5549" y="1800"/>
                    <a:pt x="5630" y="2114"/>
                    <a:pt x="5691" y="2368"/>
                  </a:cubicBezTo>
                  <a:cubicBezTo>
                    <a:pt x="5825" y="2898"/>
                    <a:pt x="5756" y="3458"/>
                    <a:pt x="5499" y="3940"/>
                  </a:cubicBezTo>
                  <a:cubicBezTo>
                    <a:pt x="5187" y="4525"/>
                    <a:pt x="4887" y="4816"/>
                    <a:pt x="4611" y="4875"/>
                  </a:cubicBezTo>
                  <a:cubicBezTo>
                    <a:pt x="4587" y="4880"/>
                    <a:pt x="4565" y="4882"/>
                    <a:pt x="4544" y="4882"/>
                  </a:cubicBezTo>
                  <a:cubicBezTo>
                    <a:pt x="4166" y="4882"/>
                    <a:pt x="4430" y="4012"/>
                    <a:pt x="4591" y="3237"/>
                  </a:cubicBezTo>
                  <a:cubicBezTo>
                    <a:pt x="4712" y="2653"/>
                    <a:pt x="4134" y="2321"/>
                    <a:pt x="3649" y="2321"/>
                  </a:cubicBezTo>
                  <a:cubicBezTo>
                    <a:pt x="3455" y="2321"/>
                    <a:pt x="3275" y="2374"/>
                    <a:pt x="3162" y="2486"/>
                  </a:cubicBezTo>
                  <a:cubicBezTo>
                    <a:pt x="2766" y="2877"/>
                    <a:pt x="641" y="4645"/>
                    <a:pt x="1590" y="7458"/>
                  </a:cubicBezTo>
                  <a:lnTo>
                    <a:pt x="0" y="9582"/>
                  </a:lnTo>
                  <a:lnTo>
                    <a:pt x="4830" y="11427"/>
                  </a:lnTo>
                  <a:lnTo>
                    <a:pt x="5483" y="8988"/>
                  </a:lnTo>
                  <a:cubicBezTo>
                    <a:pt x="5483" y="8988"/>
                    <a:pt x="8200" y="7220"/>
                    <a:pt x="8302" y="4363"/>
                  </a:cubicBezTo>
                  <a:cubicBezTo>
                    <a:pt x="8374" y="2311"/>
                    <a:pt x="7361" y="871"/>
                    <a:pt x="6784" y="223"/>
                  </a:cubicBezTo>
                  <a:cubicBezTo>
                    <a:pt x="6653" y="76"/>
                    <a:pt x="6471" y="1"/>
                    <a:pt x="6288" y="1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" name="Google Shape;3581;p67">
              <a:extLst>
                <a:ext uri="{FF2B5EF4-FFF2-40B4-BE49-F238E27FC236}">
                  <a16:creationId xmlns:a16="http://schemas.microsoft.com/office/drawing/2014/main" id="{647F834C-8960-4F7F-B0D4-747A323A8E8A}"/>
                </a:ext>
              </a:extLst>
            </p:cNvPr>
            <p:cNvSpPr/>
            <p:nvPr/>
          </p:nvSpPr>
          <p:spPr>
            <a:xfrm>
              <a:off x="11695291" y="-698180"/>
              <a:ext cx="160544" cy="108646"/>
            </a:xfrm>
            <a:custGeom>
              <a:avLst/>
              <a:gdLst/>
              <a:ahLst/>
              <a:cxnLst/>
              <a:rect l="l" t="t" r="r" b="b"/>
              <a:pathLst>
                <a:path w="7517" h="5087" extrusionOk="0">
                  <a:moveTo>
                    <a:pt x="1786" y="0"/>
                  </a:moveTo>
                  <a:cubicBezTo>
                    <a:pt x="1564" y="0"/>
                    <a:pt x="1347" y="91"/>
                    <a:pt x="1189" y="261"/>
                  </a:cubicBezTo>
                  <a:cubicBezTo>
                    <a:pt x="1142" y="254"/>
                    <a:pt x="1095" y="251"/>
                    <a:pt x="1049" y="251"/>
                  </a:cubicBezTo>
                  <a:cubicBezTo>
                    <a:pt x="690" y="251"/>
                    <a:pt x="359" y="461"/>
                    <a:pt x="210" y="796"/>
                  </a:cubicBezTo>
                  <a:lnTo>
                    <a:pt x="159" y="908"/>
                  </a:lnTo>
                  <a:cubicBezTo>
                    <a:pt x="0" y="1270"/>
                    <a:pt x="89" y="1695"/>
                    <a:pt x="380" y="1962"/>
                  </a:cubicBezTo>
                  <a:cubicBezTo>
                    <a:pt x="377" y="1968"/>
                    <a:pt x="372" y="1974"/>
                    <a:pt x="369" y="1980"/>
                  </a:cubicBezTo>
                  <a:cubicBezTo>
                    <a:pt x="189" y="2387"/>
                    <a:pt x="366" y="2864"/>
                    <a:pt x="770" y="3054"/>
                  </a:cubicBezTo>
                  <a:cubicBezTo>
                    <a:pt x="882" y="3106"/>
                    <a:pt x="999" y="3130"/>
                    <a:pt x="1115" y="3130"/>
                  </a:cubicBezTo>
                  <a:cubicBezTo>
                    <a:pt x="1417" y="3130"/>
                    <a:pt x="1707" y="2962"/>
                    <a:pt x="1850" y="2674"/>
                  </a:cubicBezTo>
                  <a:lnTo>
                    <a:pt x="1856" y="2677"/>
                  </a:lnTo>
                  <a:cubicBezTo>
                    <a:pt x="1708" y="3040"/>
                    <a:pt x="1841" y="3457"/>
                    <a:pt x="2171" y="3669"/>
                  </a:cubicBezTo>
                  <a:cubicBezTo>
                    <a:pt x="2306" y="3756"/>
                    <a:pt x="2458" y="3798"/>
                    <a:pt x="2610" y="3798"/>
                  </a:cubicBezTo>
                  <a:cubicBezTo>
                    <a:pt x="2828" y="3798"/>
                    <a:pt x="3045" y="3710"/>
                    <a:pt x="3204" y="3541"/>
                  </a:cubicBezTo>
                  <a:lnTo>
                    <a:pt x="3204" y="3541"/>
                  </a:lnTo>
                  <a:cubicBezTo>
                    <a:pt x="3171" y="3933"/>
                    <a:pt x="3421" y="4292"/>
                    <a:pt x="3800" y="4396"/>
                  </a:cubicBezTo>
                  <a:cubicBezTo>
                    <a:pt x="3872" y="4415"/>
                    <a:pt x="3944" y="4425"/>
                    <a:pt x="4016" y="4425"/>
                  </a:cubicBezTo>
                  <a:cubicBezTo>
                    <a:pt x="4322" y="4425"/>
                    <a:pt x="4610" y="4252"/>
                    <a:pt x="4748" y="3966"/>
                  </a:cubicBezTo>
                  <a:lnTo>
                    <a:pt x="4754" y="3968"/>
                  </a:lnTo>
                  <a:cubicBezTo>
                    <a:pt x="4592" y="4379"/>
                    <a:pt x="4786" y="4846"/>
                    <a:pt x="5193" y="5020"/>
                  </a:cubicBezTo>
                  <a:cubicBezTo>
                    <a:pt x="5297" y="5065"/>
                    <a:pt x="5406" y="5086"/>
                    <a:pt x="5514" y="5086"/>
                  </a:cubicBezTo>
                  <a:cubicBezTo>
                    <a:pt x="5823" y="5086"/>
                    <a:pt x="6118" y="4909"/>
                    <a:pt x="6255" y="4610"/>
                  </a:cubicBezTo>
                  <a:cubicBezTo>
                    <a:pt x="6317" y="4623"/>
                    <a:pt x="6379" y="4629"/>
                    <a:pt x="6439" y="4629"/>
                  </a:cubicBezTo>
                  <a:cubicBezTo>
                    <a:pt x="6799" y="4629"/>
                    <a:pt x="7132" y="4419"/>
                    <a:pt x="7282" y="4082"/>
                  </a:cubicBezTo>
                  <a:lnTo>
                    <a:pt x="7333" y="3969"/>
                  </a:lnTo>
                  <a:cubicBezTo>
                    <a:pt x="7516" y="3555"/>
                    <a:pt x="7372" y="3069"/>
                    <a:pt x="6994" y="2821"/>
                  </a:cubicBezTo>
                  <a:cubicBezTo>
                    <a:pt x="7014" y="2485"/>
                    <a:pt x="6824" y="2171"/>
                    <a:pt x="6518" y="2031"/>
                  </a:cubicBezTo>
                  <a:cubicBezTo>
                    <a:pt x="6409" y="1982"/>
                    <a:pt x="6294" y="1957"/>
                    <a:pt x="6179" y="1957"/>
                  </a:cubicBezTo>
                  <a:cubicBezTo>
                    <a:pt x="5971" y="1957"/>
                    <a:pt x="5766" y="2037"/>
                    <a:pt x="5610" y="2189"/>
                  </a:cubicBezTo>
                  <a:lnTo>
                    <a:pt x="5500" y="2139"/>
                  </a:lnTo>
                  <a:cubicBezTo>
                    <a:pt x="5512" y="1806"/>
                    <a:pt x="5322" y="1498"/>
                    <a:pt x="5016" y="1362"/>
                  </a:cubicBezTo>
                  <a:cubicBezTo>
                    <a:pt x="4909" y="1314"/>
                    <a:pt x="4796" y="1291"/>
                    <a:pt x="4684" y="1291"/>
                  </a:cubicBezTo>
                  <a:cubicBezTo>
                    <a:pt x="4475" y="1291"/>
                    <a:pt x="4270" y="1371"/>
                    <a:pt x="4115" y="1522"/>
                  </a:cubicBezTo>
                  <a:lnTo>
                    <a:pt x="4095" y="1513"/>
                  </a:lnTo>
                  <a:cubicBezTo>
                    <a:pt x="4109" y="1180"/>
                    <a:pt x="3917" y="872"/>
                    <a:pt x="3612" y="737"/>
                  </a:cubicBezTo>
                  <a:cubicBezTo>
                    <a:pt x="3505" y="689"/>
                    <a:pt x="3391" y="666"/>
                    <a:pt x="3279" y="666"/>
                  </a:cubicBezTo>
                  <a:cubicBezTo>
                    <a:pt x="3071" y="666"/>
                    <a:pt x="2866" y="745"/>
                    <a:pt x="2711" y="896"/>
                  </a:cubicBezTo>
                  <a:lnTo>
                    <a:pt x="2600" y="848"/>
                  </a:lnTo>
                  <a:cubicBezTo>
                    <a:pt x="2614" y="508"/>
                    <a:pt x="2414" y="194"/>
                    <a:pt x="2099" y="63"/>
                  </a:cubicBezTo>
                  <a:cubicBezTo>
                    <a:pt x="1997" y="21"/>
                    <a:pt x="1891" y="0"/>
                    <a:pt x="1786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3582;p67">
            <a:extLst>
              <a:ext uri="{FF2B5EF4-FFF2-40B4-BE49-F238E27FC236}">
                <a16:creationId xmlns:a16="http://schemas.microsoft.com/office/drawing/2014/main" id="{72F2D9D4-F019-4E98-A635-E1D0531B3A2D}"/>
              </a:ext>
            </a:extLst>
          </p:cNvPr>
          <p:cNvGrpSpPr/>
          <p:nvPr/>
        </p:nvGrpSpPr>
        <p:grpSpPr>
          <a:xfrm>
            <a:off x="5656067" y="2562950"/>
            <a:ext cx="525274" cy="522700"/>
            <a:chOff x="-6313425" y="1453775"/>
            <a:chExt cx="147975" cy="147250"/>
          </a:xfrm>
        </p:grpSpPr>
        <p:sp>
          <p:nvSpPr>
            <p:cNvPr id="139" name="Google Shape;3583;p67">
              <a:extLst>
                <a:ext uri="{FF2B5EF4-FFF2-40B4-BE49-F238E27FC236}">
                  <a16:creationId xmlns:a16="http://schemas.microsoft.com/office/drawing/2014/main" id="{DC334993-88F7-4580-B954-FE29109AA5BB}"/>
                </a:ext>
              </a:extLst>
            </p:cNvPr>
            <p:cNvSpPr/>
            <p:nvPr/>
          </p:nvSpPr>
          <p:spPr>
            <a:xfrm>
              <a:off x="-6199700" y="1507725"/>
              <a:ext cx="17350" cy="20825"/>
            </a:xfrm>
            <a:custGeom>
              <a:avLst/>
              <a:gdLst/>
              <a:ahLst/>
              <a:cxnLst/>
              <a:rect l="l" t="t" r="r" b="b"/>
              <a:pathLst>
                <a:path w="694" h="833" extrusionOk="0">
                  <a:moveTo>
                    <a:pt x="366" y="1"/>
                  </a:moveTo>
                  <a:cubicBezTo>
                    <a:pt x="202" y="1"/>
                    <a:pt x="53" y="162"/>
                    <a:pt x="27" y="378"/>
                  </a:cubicBezTo>
                  <a:cubicBezTo>
                    <a:pt x="1" y="607"/>
                    <a:pt x="120" y="809"/>
                    <a:pt x="297" y="830"/>
                  </a:cubicBezTo>
                  <a:cubicBezTo>
                    <a:pt x="307" y="832"/>
                    <a:pt x="318" y="832"/>
                    <a:pt x="328" y="832"/>
                  </a:cubicBezTo>
                  <a:cubicBezTo>
                    <a:pt x="491" y="832"/>
                    <a:pt x="640" y="670"/>
                    <a:pt x="665" y="455"/>
                  </a:cubicBezTo>
                  <a:cubicBezTo>
                    <a:pt x="693" y="226"/>
                    <a:pt x="572" y="24"/>
                    <a:pt x="396" y="3"/>
                  </a:cubicBezTo>
                  <a:cubicBezTo>
                    <a:pt x="386" y="1"/>
                    <a:pt x="376" y="1"/>
                    <a:pt x="366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" name="Google Shape;3584;p67">
              <a:extLst>
                <a:ext uri="{FF2B5EF4-FFF2-40B4-BE49-F238E27FC236}">
                  <a16:creationId xmlns:a16="http://schemas.microsoft.com/office/drawing/2014/main" id="{C8D61E13-F876-45F0-8881-96D9B833383C}"/>
                </a:ext>
              </a:extLst>
            </p:cNvPr>
            <p:cNvSpPr/>
            <p:nvPr/>
          </p:nvSpPr>
          <p:spPr>
            <a:xfrm>
              <a:off x="-6299075" y="1506300"/>
              <a:ext cx="17350" cy="20825"/>
            </a:xfrm>
            <a:custGeom>
              <a:avLst/>
              <a:gdLst/>
              <a:ahLst/>
              <a:cxnLst/>
              <a:rect l="l" t="t" r="r" b="b"/>
              <a:pathLst>
                <a:path w="694" h="833" extrusionOk="0">
                  <a:moveTo>
                    <a:pt x="366" y="1"/>
                  </a:moveTo>
                  <a:cubicBezTo>
                    <a:pt x="202" y="1"/>
                    <a:pt x="55" y="163"/>
                    <a:pt x="29" y="378"/>
                  </a:cubicBezTo>
                  <a:cubicBezTo>
                    <a:pt x="1" y="607"/>
                    <a:pt x="122" y="809"/>
                    <a:pt x="297" y="830"/>
                  </a:cubicBezTo>
                  <a:cubicBezTo>
                    <a:pt x="307" y="832"/>
                    <a:pt x="317" y="832"/>
                    <a:pt x="327" y="832"/>
                  </a:cubicBezTo>
                  <a:cubicBezTo>
                    <a:pt x="492" y="832"/>
                    <a:pt x="641" y="671"/>
                    <a:pt x="667" y="455"/>
                  </a:cubicBezTo>
                  <a:cubicBezTo>
                    <a:pt x="694" y="226"/>
                    <a:pt x="573" y="24"/>
                    <a:pt x="397" y="3"/>
                  </a:cubicBezTo>
                  <a:cubicBezTo>
                    <a:pt x="387" y="1"/>
                    <a:pt x="376" y="1"/>
                    <a:pt x="366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" name="Google Shape;3585;p67">
              <a:extLst>
                <a:ext uri="{FF2B5EF4-FFF2-40B4-BE49-F238E27FC236}">
                  <a16:creationId xmlns:a16="http://schemas.microsoft.com/office/drawing/2014/main" id="{72DDF21D-F5C5-460A-A2A5-9361DD145737}"/>
                </a:ext>
              </a:extLst>
            </p:cNvPr>
            <p:cNvSpPr/>
            <p:nvPr/>
          </p:nvSpPr>
          <p:spPr>
            <a:xfrm>
              <a:off x="-6207750" y="1453775"/>
              <a:ext cx="42300" cy="20950"/>
            </a:xfrm>
            <a:custGeom>
              <a:avLst/>
              <a:gdLst/>
              <a:ahLst/>
              <a:cxnLst/>
              <a:rect l="l" t="t" r="r" b="b"/>
              <a:pathLst>
                <a:path w="1692" h="838" extrusionOk="0">
                  <a:moveTo>
                    <a:pt x="639" y="1"/>
                  </a:moveTo>
                  <a:cubicBezTo>
                    <a:pt x="316" y="1"/>
                    <a:pt x="68" y="108"/>
                    <a:pt x="38" y="280"/>
                  </a:cubicBezTo>
                  <a:cubicBezTo>
                    <a:pt x="1" y="497"/>
                    <a:pt x="332" y="736"/>
                    <a:pt x="777" y="814"/>
                  </a:cubicBezTo>
                  <a:cubicBezTo>
                    <a:pt x="872" y="830"/>
                    <a:pt x="964" y="838"/>
                    <a:pt x="1050" y="838"/>
                  </a:cubicBezTo>
                  <a:cubicBezTo>
                    <a:pt x="1375" y="838"/>
                    <a:pt x="1625" y="731"/>
                    <a:pt x="1654" y="559"/>
                  </a:cubicBezTo>
                  <a:cubicBezTo>
                    <a:pt x="1692" y="342"/>
                    <a:pt x="1361" y="103"/>
                    <a:pt x="915" y="25"/>
                  </a:cubicBezTo>
                  <a:cubicBezTo>
                    <a:pt x="820" y="9"/>
                    <a:pt x="727" y="1"/>
                    <a:pt x="639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" name="Google Shape;3586;p67">
              <a:extLst>
                <a:ext uri="{FF2B5EF4-FFF2-40B4-BE49-F238E27FC236}">
                  <a16:creationId xmlns:a16="http://schemas.microsoft.com/office/drawing/2014/main" id="{A8967CE3-4FCD-4CB4-B778-3D068E0B938F}"/>
                </a:ext>
              </a:extLst>
            </p:cNvPr>
            <p:cNvSpPr/>
            <p:nvPr/>
          </p:nvSpPr>
          <p:spPr>
            <a:xfrm>
              <a:off x="-6313425" y="1454100"/>
              <a:ext cx="42400" cy="21125"/>
            </a:xfrm>
            <a:custGeom>
              <a:avLst/>
              <a:gdLst/>
              <a:ahLst/>
              <a:cxnLst/>
              <a:rect l="l" t="t" r="r" b="b"/>
              <a:pathLst>
                <a:path w="1696" h="845" extrusionOk="0">
                  <a:moveTo>
                    <a:pt x="1074" y="1"/>
                  </a:moveTo>
                  <a:cubicBezTo>
                    <a:pt x="979" y="1"/>
                    <a:pt x="878" y="10"/>
                    <a:pt x="774" y="30"/>
                  </a:cubicBezTo>
                  <a:cubicBezTo>
                    <a:pt x="328" y="114"/>
                    <a:pt x="0" y="359"/>
                    <a:pt x="42" y="576"/>
                  </a:cubicBezTo>
                  <a:cubicBezTo>
                    <a:pt x="74" y="743"/>
                    <a:pt x="314" y="844"/>
                    <a:pt x="626" y="844"/>
                  </a:cubicBezTo>
                  <a:cubicBezTo>
                    <a:pt x="720" y="844"/>
                    <a:pt x="820" y="835"/>
                    <a:pt x="924" y="816"/>
                  </a:cubicBezTo>
                  <a:cubicBezTo>
                    <a:pt x="1368" y="730"/>
                    <a:pt x="1696" y="485"/>
                    <a:pt x="1654" y="268"/>
                  </a:cubicBezTo>
                  <a:cubicBezTo>
                    <a:pt x="1622" y="102"/>
                    <a:pt x="1383" y="1"/>
                    <a:pt x="1074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" name="Google Shape;3587;p67">
              <a:extLst>
                <a:ext uri="{FF2B5EF4-FFF2-40B4-BE49-F238E27FC236}">
                  <a16:creationId xmlns:a16="http://schemas.microsoft.com/office/drawing/2014/main" id="{A625CD73-CB5A-4101-A110-8D9496801619}"/>
                </a:ext>
              </a:extLst>
            </p:cNvPr>
            <p:cNvSpPr/>
            <p:nvPr/>
          </p:nvSpPr>
          <p:spPr>
            <a:xfrm>
              <a:off x="-6240525" y="1470150"/>
              <a:ext cx="30750" cy="88750"/>
            </a:xfrm>
            <a:custGeom>
              <a:avLst/>
              <a:gdLst/>
              <a:ahLst/>
              <a:cxnLst/>
              <a:rect l="l" t="t" r="r" b="b"/>
              <a:pathLst>
                <a:path w="1230" h="3550" extrusionOk="0">
                  <a:moveTo>
                    <a:pt x="673" y="0"/>
                  </a:moveTo>
                  <a:cubicBezTo>
                    <a:pt x="646" y="0"/>
                    <a:pt x="618" y="20"/>
                    <a:pt x="623" y="56"/>
                  </a:cubicBezTo>
                  <a:cubicBezTo>
                    <a:pt x="658" y="648"/>
                    <a:pt x="882" y="3090"/>
                    <a:pt x="709" y="3260"/>
                  </a:cubicBezTo>
                  <a:cubicBezTo>
                    <a:pt x="673" y="3294"/>
                    <a:pt x="627" y="3308"/>
                    <a:pt x="577" y="3308"/>
                  </a:cubicBezTo>
                  <a:cubicBezTo>
                    <a:pt x="429" y="3308"/>
                    <a:pt x="242" y="3190"/>
                    <a:pt x="157" y="3137"/>
                  </a:cubicBezTo>
                  <a:cubicBezTo>
                    <a:pt x="140" y="3126"/>
                    <a:pt x="124" y="3122"/>
                    <a:pt x="109" y="3122"/>
                  </a:cubicBezTo>
                  <a:cubicBezTo>
                    <a:pt x="43" y="3122"/>
                    <a:pt x="1" y="3207"/>
                    <a:pt x="59" y="3264"/>
                  </a:cubicBezTo>
                  <a:cubicBezTo>
                    <a:pt x="209" y="3410"/>
                    <a:pt x="476" y="3550"/>
                    <a:pt x="726" y="3550"/>
                  </a:cubicBezTo>
                  <a:cubicBezTo>
                    <a:pt x="741" y="3550"/>
                    <a:pt x="756" y="3549"/>
                    <a:pt x="770" y="3548"/>
                  </a:cubicBezTo>
                  <a:cubicBezTo>
                    <a:pt x="1229" y="3515"/>
                    <a:pt x="924" y="988"/>
                    <a:pt x="721" y="41"/>
                  </a:cubicBezTo>
                  <a:cubicBezTo>
                    <a:pt x="715" y="13"/>
                    <a:pt x="694" y="0"/>
                    <a:pt x="673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" name="Google Shape;3588;p67">
              <a:extLst>
                <a:ext uri="{FF2B5EF4-FFF2-40B4-BE49-F238E27FC236}">
                  <a16:creationId xmlns:a16="http://schemas.microsoft.com/office/drawing/2014/main" id="{BDB6E5CF-47FC-4390-90F3-345B527C1EE9}"/>
                </a:ext>
              </a:extLst>
            </p:cNvPr>
            <p:cNvSpPr/>
            <p:nvPr/>
          </p:nvSpPr>
          <p:spPr>
            <a:xfrm>
              <a:off x="-6289675" y="1565975"/>
              <a:ext cx="49175" cy="35050"/>
            </a:xfrm>
            <a:custGeom>
              <a:avLst/>
              <a:gdLst/>
              <a:ahLst/>
              <a:cxnLst/>
              <a:rect l="l" t="t" r="r" b="b"/>
              <a:pathLst>
                <a:path w="1967" h="1402" extrusionOk="0">
                  <a:moveTo>
                    <a:pt x="461" y="0"/>
                  </a:moveTo>
                  <a:cubicBezTo>
                    <a:pt x="262" y="0"/>
                    <a:pt x="117" y="142"/>
                    <a:pt x="45" y="314"/>
                  </a:cubicBezTo>
                  <a:lnTo>
                    <a:pt x="45" y="324"/>
                  </a:lnTo>
                  <a:cubicBezTo>
                    <a:pt x="29" y="368"/>
                    <a:pt x="17" y="413"/>
                    <a:pt x="11" y="459"/>
                  </a:cubicBezTo>
                  <a:cubicBezTo>
                    <a:pt x="5" y="477"/>
                    <a:pt x="10" y="491"/>
                    <a:pt x="4" y="510"/>
                  </a:cubicBezTo>
                  <a:cubicBezTo>
                    <a:pt x="1" y="550"/>
                    <a:pt x="4" y="592"/>
                    <a:pt x="10" y="633"/>
                  </a:cubicBezTo>
                  <a:cubicBezTo>
                    <a:pt x="65" y="957"/>
                    <a:pt x="387" y="1195"/>
                    <a:pt x="687" y="1303"/>
                  </a:cubicBezTo>
                  <a:cubicBezTo>
                    <a:pt x="842" y="1357"/>
                    <a:pt x="1038" y="1401"/>
                    <a:pt x="1229" y="1401"/>
                  </a:cubicBezTo>
                  <a:cubicBezTo>
                    <a:pt x="1343" y="1401"/>
                    <a:pt x="1455" y="1385"/>
                    <a:pt x="1555" y="1346"/>
                  </a:cubicBezTo>
                  <a:cubicBezTo>
                    <a:pt x="1618" y="1323"/>
                    <a:pt x="1675" y="1288"/>
                    <a:pt x="1726" y="1246"/>
                  </a:cubicBezTo>
                  <a:cubicBezTo>
                    <a:pt x="1780" y="1201"/>
                    <a:pt x="1825" y="1146"/>
                    <a:pt x="1855" y="1083"/>
                  </a:cubicBezTo>
                  <a:cubicBezTo>
                    <a:pt x="1885" y="1040"/>
                    <a:pt x="1906" y="992"/>
                    <a:pt x="1918" y="939"/>
                  </a:cubicBezTo>
                  <a:cubicBezTo>
                    <a:pt x="1967" y="773"/>
                    <a:pt x="1937" y="588"/>
                    <a:pt x="1769" y="461"/>
                  </a:cubicBezTo>
                  <a:cubicBezTo>
                    <a:pt x="1536" y="282"/>
                    <a:pt x="1341" y="332"/>
                    <a:pt x="1082" y="271"/>
                  </a:cubicBezTo>
                  <a:cubicBezTo>
                    <a:pt x="894" y="224"/>
                    <a:pt x="774" y="66"/>
                    <a:pt x="566" y="13"/>
                  </a:cubicBezTo>
                  <a:cubicBezTo>
                    <a:pt x="530" y="4"/>
                    <a:pt x="495" y="0"/>
                    <a:pt x="461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3589;p67">
              <a:extLst>
                <a:ext uri="{FF2B5EF4-FFF2-40B4-BE49-F238E27FC236}">
                  <a16:creationId xmlns:a16="http://schemas.microsoft.com/office/drawing/2014/main" id="{80723C32-473E-4DF7-82BF-49B4934BD99C}"/>
                </a:ext>
              </a:extLst>
            </p:cNvPr>
            <p:cNvSpPr/>
            <p:nvPr/>
          </p:nvSpPr>
          <p:spPr>
            <a:xfrm>
              <a:off x="-6289450" y="1579175"/>
              <a:ext cx="38675" cy="21850"/>
            </a:xfrm>
            <a:custGeom>
              <a:avLst/>
              <a:gdLst/>
              <a:ahLst/>
              <a:cxnLst/>
              <a:rect l="l" t="t" r="r" b="b"/>
              <a:pathLst>
                <a:path w="1547" h="874" extrusionOk="0">
                  <a:moveTo>
                    <a:pt x="482" y="1"/>
                  </a:moveTo>
                  <a:cubicBezTo>
                    <a:pt x="316" y="1"/>
                    <a:pt x="152" y="36"/>
                    <a:pt x="1" y="105"/>
                  </a:cubicBezTo>
                  <a:cubicBezTo>
                    <a:pt x="56" y="429"/>
                    <a:pt x="378" y="667"/>
                    <a:pt x="678" y="775"/>
                  </a:cubicBezTo>
                  <a:cubicBezTo>
                    <a:pt x="833" y="829"/>
                    <a:pt x="1029" y="874"/>
                    <a:pt x="1220" y="874"/>
                  </a:cubicBezTo>
                  <a:cubicBezTo>
                    <a:pt x="1334" y="874"/>
                    <a:pt x="1447" y="858"/>
                    <a:pt x="1546" y="818"/>
                  </a:cubicBezTo>
                  <a:cubicBezTo>
                    <a:pt x="1488" y="385"/>
                    <a:pt x="1076" y="31"/>
                    <a:pt x="556" y="3"/>
                  </a:cubicBezTo>
                  <a:cubicBezTo>
                    <a:pt x="531" y="1"/>
                    <a:pt x="507" y="1"/>
                    <a:pt x="482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  <a:defRPr/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4381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B33E10-D96B-431A-B718-AE840FF37A9D}"/>
              </a:ext>
            </a:extLst>
          </p:cNvPr>
          <p:cNvGrpSpPr/>
          <p:nvPr/>
        </p:nvGrpSpPr>
        <p:grpSpPr>
          <a:xfrm>
            <a:off x="1248371" y="1054778"/>
            <a:ext cx="12539034" cy="11608032"/>
            <a:chOff x="9182292" y="393562"/>
            <a:chExt cx="14032843" cy="1299092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A2653C-0A24-48F1-8E87-C6BBEDA1790D}"/>
                </a:ext>
              </a:extLst>
            </p:cNvPr>
            <p:cNvSpPr/>
            <p:nvPr/>
          </p:nvSpPr>
          <p:spPr>
            <a:xfrm>
              <a:off x="18735721" y="393562"/>
              <a:ext cx="2930020" cy="2656551"/>
            </a:xfrm>
            <a:custGeom>
              <a:avLst/>
              <a:gdLst>
                <a:gd name="connsiteX0" fmla="*/ 1994918 w 2929680"/>
                <a:gd name="connsiteY0" fmla="*/ 2634760 h 2656244"/>
                <a:gd name="connsiteX1" fmla="*/ 29297 w 2929680"/>
                <a:gd name="connsiteY1" fmla="*/ 1171872 h 2656244"/>
                <a:gd name="connsiteX2" fmla="*/ 604687 w 2929680"/>
                <a:gd name="connsiteY2" fmla="*/ 29297 h 2656244"/>
                <a:gd name="connsiteX3" fmla="*/ 2913665 w 2929680"/>
                <a:gd name="connsiteY3" fmla="*/ 1755074 h 2656244"/>
                <a:gd name="connsiteX4" fmla="*/ 1994918 w 2929680"/>
                <a:gd name="connsiteY4" fmla="*/ 2634760 h 265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9680" h="2656244">
                  <a:moveTo>
                    <a:pt x="1994918" y="2634760"/>
                  </a:moveTo>
                  <a:cubicBezTo>
                    <a:pt x="1264060" y="1881636"/>
                    <a:pt x="987889" y="1646090"/>
                    <a:pt x="29297" y="1171872"/>
                  </a:cubicBezTo>
                  <a:cubicBezTo>
                    <a:pt x="228906" y="794920"/>
                    <a:pt x="407421" y="407812"/>
                    <a:pt x="604687" y="29297"/>
                  </a:cubicBezTo>
                  <a:cubicBezTo>
                    <a:pt x="1674606" y="561718"/>
                    <a:pt x="2108590" y="869529"/>
                    <a:pt x="2913665" y="1755074"/>
                  </a:cubicBezTo>
                  <a:cubicBezTo>
                    <a:pt x="2606244" y="2047261"/>
                    <a:pt x="2295698" y="2335542"/>
                    <a:pt x="1994918" y="2634760"/>
                  </a:cubicBez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3D44484-32A3-494F-9E5C-FA4BD28E824F}"/>
                </a:ext>
              </a:extLst>
            </p:cNvPr>
            <p:cNvSpPr/>
            <p:nvPr/>
          </p:nvSpPr>
          <p:spPr>
            <a:xfrm>
              <a:off x="18933009" y="593585"/>
              <a:ext cx="2500283" cy="2226816"/>
            </a:xfrm>
            <a:custGeom>
              <a:avLst/>
              <a:gdLst>
                <a:gd name="connsiteX0" fmla="*/ 1797652 w 2499994"/>
                <a:gd name="connsiteY0" fmla="*/ 2230854 h 2226557"/>
                <a:gd name="connsiteX1" fmla="*/ 29297 w 2499994"/>
                <a:gd name="connsiteY1" fmla="*/ 912107 h 2226557"/>
                <a:gd name="connsiteX2" fmla="*/ 476561 w 2499994"/>
                <a:gd name="connsiteY2" fmla="*/ 29297 h 2226557"/>
                <a:gd name="connsiteX3" fmla="*/ 2505853 w 2499994"/>
                <a:gd name="connsiteY3" fmla="*/ 1544918 h 2226557"/>
                <a:gd name="connsiteX4" fmla="*/ 1797652 w 2499994"/>
                <a:gd name="connsiteY4" fmla="*/ 2230854 h 222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9994" h="2226557">
                  <a:moveTo>
                    <a:pt x="1797652" y="2230854"/>
                  </a:moveTo>
                  <a:cubicBezTo>
                    <a:pt x="1195700" y="1530856"/>
                    <a:pt x="863278" y="1307028"/>
                    <a:pt x="29297" y="912107"/>
                  </a:cubicBezTo>
                  <a:cubicBezTo>
                    <a:pt x="183202" y="619921"/>
                    <a:pt x="324218" y="321874"/>
                    <a:pt x="476561" y="29297"/>
                  </a:cubicBezTo>
                  <a:cubicBezTo>
                    <a:pt x="1404684" y="466015"/>
                    <a:pt x="1841402" y="753123"/>
                    <a:pt x="2505853" y="1544918"/>
                  </a:cubicBezTo>
                  <a:cubicBezTo>
                    <a:pt x="2268745" y="1771871"/>
                    <a:pt x="2026167" y="1994136"/>
                    <a:pt x="1797652" y="2230854"/>
                  </a:cubicBezTo>
                  <a:close/>
                </a:path>
              </a:pathLst>
            </a:custGeom>
            <a:solidFill>
              <a:srgbClr val="B1FA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82BE192-3F02-43D9-B29B-DF679AA3F792}"/>
                </a:ext>
              </a:extLst>
            </p:cNvPr>
            <p:cNvSpPr/>
            <p:nvPr/>
          </p:nvSpPr>
          <p:spPr>
            <a:xfrm>
              <a:off x="20630476" y="1945633"/>
              <a:ext cx="312535" cy="351603"/>
            </a:xfrm>
            <a:custGeom>
              <a:avLst/>
              <a:gdLst>
                <a:gd name="connsiteX0" fmla="*/ 257802 w 312499"/>
                <a:gd name="connsiteY0" fmla="*/ 303573 h 351561"/>
                <a:gd name="connsiteX1" fmla="*/ 66787 w 312499"/>
                <a:gd name="connsiteY1" fmla="*/ 297323 h 351561"/>
                <a:gd name="connsiteX2" fmla="*/ 70693 w 312499"/>
                <a:gd name="connsiteY2" fmla="*/ 76620 h 351561"/>
                <a:gd name="connsiteX3" fmla="*/ 265615 w 312499"/>
                <a:gd name="connsiteY3" fmla="*/ 78964 h 351561"/>
                <a:gd name="connsiteX4" fmla="*/ 257802 w 312499"/>
                <a:gd name="connsiteY4" fmla="*/ 303573 h 351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499" h="351561">
                  <a:moveTo>
                    <a:pt x="257802" y="303573"/>
                  </a:moveTo>
                  <a:cubicBezTo>
                    <a:pt x="200381" y="363338"/>
                    <a:pt x="118349" y="360604"/>
                    <a:pt x="66787" y="297323"/>
                  </a:cubicBezTo>
                  <a:cubicBezTo>
                    <a:pt x="14834" y="234042"/>
                    <a:pt x="17569" y="140683"/>
                    <a:pt x="70693" y="76620"/>
                  </a:cubicBezTo>
                  <a:cubicBezTo>
                    <a:pt x="123428" y="12558"/>
                    <a:pt x="212490" y="13730"/>
                    <a:pt x="265615" y="78964"/>
                  </a:cubicBezTo>
                  <a:cubicBezTo>
                    <a:pt x="319131" y="144198"/>
                    <a:pt x="315224" y="243807"/>
                    <a:pt x="257802" y="303573"/>
                  </a:cubicBez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DBDD047-0F84-4300-A50B-D70A7A1FC9BB}"/>
                </a:ext>
              </a:extLst>
            </p:cNvPr>
            <p:cNvSpPr/>
            <p:nvPr/>
          </p:nvSpPr>
          <p:spPr>
            <a:xfrm>
              <a:off x="19424986" y="1085614"/>
              <a:ext cx="351603" cy="312535"/>
            </a:xfrm>
            <a:custGeom>
              <a:avLst/>
              <a:gdLst>
                <a:gd name="connsiteX0" fmla="*/ 334250 w 351561"/>
                <a:gd name="connsiteY0" fmla="*/ 239276 h 312499"/>
                <a:gd name="connsiteX1" fmla="*/ 117453 w 351561"/>
                <a:gd name="connsiteY1" fmla="*/ 302166 h 312499"/>
                <a:gd name="connsiteX2" fmla="*/ 46750 w 351561"/>
                <a:gd name="connsiteY2" fmla="*/ 111542 h 312499"/>
                <a:gd name="connsiteX3" fmla="*/ 262765 w 351561"/>
                <a:gd name="connsiteY3" fmla="*/ 44745 h 312499"/>
                <a:gd name="connsiteX4" fmla="*/ 334250 w 351561"/>
                <a:gd name="connsiteY4" fmla="*/ 239276 h 31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561" h="312499">
                  <a:moveTo>
                    <a:pt x="334250" y="239276"/>
                  </a:moveTo>
                  <a:cubicBezTo>
                    <a:pt x="289328" y="315057"/>
                    <a:pt x="194797" y="335760"/>
                    <a:pt x="117453" y="302166"/>
                  </a:cubicBezTo>
                  <a:cubicBezTo>
                    <a:pt x="40110" y="268573"/>
                    <a:pt x="5735" y="188495"/>
                    <a:pt x="46750" y="111542"/>
                  </a:cubicBezTo>
                  <a:cubicBezTo>
                    <a:pt x="88156" y="34589"/>
                    <a:pt x="183859" y="9980"/>
                    <a:pt x="262765" y="44745"/>
                  </a:cubicBezTo>
                  <a:cubicBezTo>
                    <a:pt x="342061" y="79511"/>
                    <a:pt x="379171" y="163495"/>
                    <a:pt x="334250" y="239276"/>
                  </a:cubicBez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66E6408-AFEF-4016-B758-EC9C64580C88}"/>
                </a:ext>
              </a:extLst>
            </p:cNvPr>
            <p:cNvSpPr/>
            <p:nvPr/>
          </p:nvSpPr>
          <p:spPr>
            <a:xfrm>
              <a:off x="21286115" y="1975901"/>
              <a:ext cx="273469" cy="312535"/>
            </a:xfrm>
            <a:custGeom>
              <a:avLst/>
              <a:gdLst>
                <a:gd name="connsiteX0" fmla="*/ 237395 w 273436"/>
                <a:gd name="connsiteY0" fmla="*/ 256904 h 312499"/>
                <a:gd name="connsiteX1" fmla="*/ 62395 w 273436"/>
                <a:gd name="connsiteY1" fmla="*/ 249482 h 312499"/>
                <a:gd name="connsiteX2" fmla="*/ 70598 w 273436"/>
                <a:gd name="connsiteY2" fmla="*/ 63935 h 312499"/>
                <a:gd name="connsiteX3" fmla="*/ 245596 w 273436"/>
                <a:gd name="connsiteY3" fmla="*/ 73701 h 312499"/>
                <a:gd name="connsiteX4" fmla="*/ 237395 w 273436"/>
                <a:gd name="connsiteY4" fmla="*/ 256904 h 31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436" h="312499">
                  <a:moveTo>
                    <a:pt x="237395" y="256904"/>
                  </a:moveTo>
                  <a:cubicBezTo>
                    <a:pt x="184659" y="306904"/>
                    <a:pt x="109660" y="304560"/>
                    <a:pt x="62395" y="249482"/>
                  </a:cubicBezTo>
                  <a:cubicBezTo>
                    <a:pt x="15130" y="194404"/>
                    <a:pt x="19035" y="114716"/>
                    <a:pt x="70598" y="63935"/>
                  </a:cubicBezTo>
                  <a:cubicBezTo>
                    <a:pt x="122160" y="12764"/>
                    <a:pt x="196768" y="20186"/>
                    <a:pt x="245596" y="73701"/>
                  </a:cubicBezTo>
                  <a:cubicBezTo>
                    <a:pt x="294036" y="126826"/>
                    <a:pt x="290128" y="206904"/>
                    <a:pt x="237395" y="256904"/>
                  </a:cubicBez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29E814F-7424-4EF4-9E0A-1E0999F345D3}"/>
                </a:ext>
              </a:extLst>
            </p:cNvPr>
            <p:cNvSpPr/>
            <p:nvPr/>
          </p:nvSpPr>
          <p:spPr>
            <a:xfrm>
              <a:off x="20587427" y="2671637"/>
              <a:ext cx="273469" cy="273469"/>
            </a:xfrm>
            <a:custGeom>
              <a:avLst/>
              <a:gdLst>
                <a:gd name="connsiteX0" fmla="*/ 224675 w 273436"/>
                <a:gd name="connsiteY0" fmla="*/ 239762 h 273436"/>
                <a:gd name="connsiteX1" fmla="*/ 59831 w 273436"/>
                <a:gd name="connsiteY1" fmla="*/ 238590 h 273436"/>
                <a:gd name="connsiteX2" fmla="*/ 68035 w 273436"/>
                <a:gd name="connsiteY2" fmla="*/ 63590 h 273436"/>
                <a:gd name="connsiteX3" fmla="*/ 225066 w 273436"/>
                <a:gd name="connsiteY3" fmla="*/ 69059 h 273436"/>
                <a:gd name="connsiteX4" fmla="*/ 224675 w 273436"/>
                <a:gd name="connsiteY4" fmla="*/ 239762 h 273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436" h="273436">
                  <a:moveTo>
                    <a:pt x="224675" y="239762"/>
                  </a:moveTo>
                  <a:cubicBezTo>
                    <a:pt x="178190" y="286637"/>
                    <a:pt x="104754" y="289371"/>
                    <a:pt x="59831" y="238590"/>
                  </a:cubicBezTo>
                  <a:cubicBezTo>
                    <a:pt x="14910" y="187809"/>
                    <a:pt x="21160" y="112809"/>
                    <a:pt x="68035" y="63590"/>
                  </a:cubicBezTo>
                  <a:cubicBezTo>
                    <a:pt x="114910" y="14371"/>
                    <a:pt x="180534" y="19840"/>
                    <a:pt x="225066" y="69059"/>
                  </a:cubicBezTo>
                  <a:cubicBezTo>
                    <a:pt x="269598" y="118278"/>
                    <a:pt x="270769" y="192887"/>
                    <a:pt x="224675" y="239762"/>
                  </a:cubicBez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8C052FF-53B9-4EDC-A434-E8A93CAC2E2E}"/>
                </a:ext>
              </a:extLst>
            </p:cNvPr>
            <p:cNvSpPr/>
            <p:nvPr/>
          </p:nvSpPr>
          <p:spPr>
            <a:xfrm>
              <a:off x="19251011" y="466044"/>
              <a:ext cx="312535" cy="312535"/>
            </a:xfrm>
            <a:custGeom>
              <a:avLst/>
              <a:gdLst>
                <a:gd name="connsiteX0" fmla="*/ 276954 w 312499"/>
                <a:gd name="connsiteY0" fmla="*/ 211121 h 312499"/>
                <a:gd name="connsiteX1" fmla="*/ 99610 w 312499"/>
                <a:gd name="connsiteY1" fmla="*/ 269714 h 312499"/>
                <a:gd name="connsiteX2" fmla="*/ 44533 w 312499"/>
                <a:gd name="connsiteY2" fmla="*/ 100183 h 312499"/>
                <a:gd name="connsiteX3" fmla="*/ 217189 w 312499"/>
                <a:gd name="connsiteY3" fmla="*/ 43543 h 312499"/>
                <a:gd name="connsiteX4" fmla="*/ 276954 w 312499"/>
                <a:gd name="connsiteY4" fmla="*/ 211121 h 31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499" h="312499">
                  <a:moveTo>
                    <a:pt x="276954" y="211121"/>
                  </a:moveTo>
                  <a:cubicBezTo>
                    <a:pt x="242970" y="275964"/>
                    <a:pt x="165626" y="301746"/>
                    <a:pt x="99610" y="269714"/>
                  </a:cubicBezTo>
                  <a:cubicBezTo>
                    <a:pt x="33596" y="237683"/>
                    <a:pt x="11330" y="164636"/>
                    <a:pt x="44533" y="100183"/>
                  </a:cubicBezTo>
                  <a:cubicBezTo>
                    <a:pt x="77735" y="35731"/>
                    <a:pt x="152736" y="11121"/>
                    <a:pt x="217189" y="43543"/>
                  </a:cubicBezTo>
                  <a:cubicBezTo>
                    <a:pt x="282032" y="75574"/>
                    <a:pt x="310938" y="146277"/>
                    <a:pt x="276954" y="211121"/>
                  </a:cubicBez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16FB380-E12F-4D83-A7B2-FE2724613D2D}"/>
                </a:ext>
              </a:extLst>
            </p:cNvPr>
            <p:cNvSpPr/>
            <p:nvPr/>
          </p:nvSpPr>
          <p:spPr>
            <a:xfrm>
              <a:off x="18809182" y="1356746"/>
              <a:ext cx="273469" cy="273469"/>
            </a:xfrm>
            <a:custGeom>
              <a:avLst/>
              <a:gdLst>
                <a:gd name="connsiteX0" fmla="*/ 262875 w 273436"/>
                <a:gd name="connsiteY0" fmla="*/ 200598 h 273436"/>
                <a:gd name="connsiteX1" fmla="*/ 96078 w 273436"/>
                <a:gd name="connsiteY1" fmla="*/ 255676 h 273436"/>
                <a:gd name="connsiteX2" fmla="*/ 44125 w 273436"/>
                <a:gd name="connsiteY2" fmla="*/ 95520 h 273436"/>
                <a:gd name="connsiteX3" fmla="*/ 209359 w 273436"/>
                <a:gd name="connsiteY3" fmla="*/ 42004 h 273436"/>
                <a:gd name="connsiteX4" fmla="*/ 262875 w 273436"/>
                <a:gd name="connsiteY4" fmla="*/ 200598 h 273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436" h="273436">
                  <a:moveTo>
                    <a:pt x="262875" y="200598"/>
                  </a:moveTo>
                  <a:cubicBezTo>
                    <a:pt x="230062" y="261144"/>
                    <a:pt x="158187" y="286144"/>
                    <a:pt x="96078" y="255676"/>
                  </a:cubicBezTo>
                  <a:cubicBezTo>
                    <a:pt x="33969" y="225207"/>
                    <a:pt x="11703" y="156457"/>
                    <a:pt x="44125" y="95520"/>
                  </a:cubicBezTo>
                  <a:cubicBezTo>
                    <a:pt x="76547" y="34582"/>
                    <a:pt x="146860" y="13098"/>
                    <a:pt x="209359" y="42004"/>
                  </a:cubicBezTo>
                  <a:cubicBezTo>
                    <a:pt x="271859" y="70910"/>
                    <a:pt x="296077" y="140051"/>
                    <a:pt x="262875" y="200598"/>
                  </a:cubicBez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26B7A58-A381-4923-930E-2948A1D6618D}"/>
                </a:ext>
              </a:extLst>
            </p:cNvPr>
            <p:cNvSpPr/>
            <p:nvPr/>
          </p:nvSpPr>
          <p:spPr>
            <a:xfrm>
              <a:off x="20187056" y="1645267"/>
              <a:ext cx="117201" cy="156268"/>
            </a:xfrm>
            <a:custGeom>
              <a:avLst/>
              <a:gdLst>
                <a:gd name="connsiteX0" fmla="*/ 92578 w 117187"/>
                <a:gd name="connsiteY0" fmla="*/ 29297 h 156249"/>
                <a:gd name="connsiteX1" fmla="*/ 29297 w 117187"/>
                <a:gd name="connsiteY1" fmla="*/ 119922 h 156249"/>
                <a:gd name="connsiteX2" fmla="*/ 104297 w 117187"/>
                <a:gd name="connsiteY2" fmla="*/ 114062 h 156249"/>
                <a:gd name="connsiteX3" fmla="*/ 112891 w 117187"/>
                <a:gd name="connsiteY3" fmla="*/ 77734 h 156249"/>
                <a:gd name="connsiteX4" fmla="*/ 92578 w 117187"/>
                <a:gd name="connsiteY4" fmla="*/ 29297 h 156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87" h="156249">
                  <a:moveTo>
                    <a:pt x="92578" y="29297"/>
                  </a:moveTo>
                  <a:cubicBezTo>
                    <a:pt x="71485" y="59375"/>
                    <a:pt x="50000" y="89453"/>
                    <a:pt x="29297" y="119922"/>
                  </a:cubicBezTo>
                  <a:cubicBezTo>
                    <a:pt x="56641" y="134375"/>
                    <a:pt x="83985" y="140234"/>
                    <a:pt x="104297" y="114062"/>
                  </a:cubicBezTo>
                  <a:cubicBezTo>
                    <a:pt x="114063" y="101953"/>
                    <a:pt x="114454" y="93359"/>
                    <a:pt x="112891" y="77734"/>
                  </a:cubicBezTo>
                  <a:cubicBezTo>
                    <a:pt x="111328" y="62109"/>
                    <a:pt x="100391" y="43359"/>
                    <a:pt x="92578" y="29297"/>
                  </a:cubicBez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FBACB37-74C7-4BDB-BE42-794BB360A767}"/>
                </a:ext>
              </a:extLst>
            </p:cNvPr>
            <p:cNvSpPr/>
            <p:nvPr/>
          </p:nvSpPr>
          <p:spPr>
            <a:xfrm>
              <a:off x="20247513" y="1440325"/>
              <a:ext cx="117201" cy="156268"/>
            </a:xfrm>
            <a:custGeom>
              <a:avLst/>
              <a:gdLst>
                <a:gd name="connsiteX0" fmla="*/ 37207 w 117187"/>
                <a:gd name="connsiteY0" fmla="*/ 46325 h 156249"/>
                <a:gd name="connsiteX1" fmla="*/ 30176 w 117187"/>
                <a:gd name="connsiteY1" fmla="*/ 80700 h 156249"/>
                <a:gd name="connsiteX2" fmla="*/ 52051 w 117187"/>
                <a:gd name="connsiteY2" fmla="*/ 127575 h 156249"/>
                <a:gd name="connsiteX3" fmla="*/ 107910 w 117187"/>
                <a:gd name="connsiteY3" fmla="*/ 40856 h 156249"/>
                <a:gd name="connsiteX4" fmla="*/ 65332 w 117187"/>
                <a:gd name="connsiteY4" fmla="*/ 29528 h 156249"/>
                <a:gd name="connsiteX5" fmla="*/ 37207 w 117187"/>
                <a:gd name="connsiteY5" fmla="*/ 46325 h 156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187" h="156249">
                  <a:moveTo>
                    <a:pt x="37207" y="46325"/>
                  </a:moveTo>
                  <a:cubicBezTo>
                    <a:pt x="30176" y="57262"/>
                    <a:pt x="27832" y="65856"/>
                    <a:pt x="30176" y="80700"/>
                  </a:cubicBezTo>
                  <a:cubicBezTo>
                    <a:pt x="32519" y="95544"/>
                    <a:pt x="43848" y="114293"/>
                    <a:pt x="52051" y="127575"/>
                  </a:cubicBezTo>
                  <a:cubicBezTo>
                    <a:pt x="70801" y="98669"/>
                    <a:pt x="89550" y="69762"/>
                    <a:pt x="107910" y="40856"/>
                  </a:cubicBezTo>
                  <a:cubicBezTo>
                    <a:pt x="95410" y="34606"/>
                    <a:pt x="79004" y="27966"/>
                    <a:pt x="65332" y="29528"/>
                  </a:cubicBezTo>
                  <a:cubicBezTo>
                    <a:pt x="52051" y="31091"/>
                    <a:pt x="44239" y="35387"/>
                    <a:pt x="37207" y="46325"/>
                  </a:cubicBez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43F87C9-8D85-49A3-9BE8-B284DB4DD8EB}"/>
                </a:ext>
              </a:extLst>
            </p:cNvPr>
            <p:cNvSpPr/>
            <p:nvPr/>
          </p:nvSpPr>
          <p:spPr>
            <a:xfrm>
              <a:off x="19904111" y="1218376"/>
              <a:ext cx="742272" cy="820406"/>
            </a:xfrm>
            <a:custGeom>
              <a:avLst/>
              <a:gdLst>
                <a:gd name="connsiteX0" fmla="*/ 605568 w 742185"/>
                <a:gd name="connsiteY0" fmla="*/ 81921 h 820310"/>
                <a:gd name="connsiteX1" fmla="*/ 116507 w 742185"/>
                <a:gd name="connsiteY1" fmla="*/ 239733 h 820310"/>
                <a:gd name="connsiteX2" fmla="*/ 141115 w 742185"/>
                <a:gd name="connsiteY2" fmla="*/ 747544 h 820310"/>
                <a:gd name="connsiteX3" fmla="*/ 609864 w 742185"/>
                <a:gd name="connsiteY3" fmla="*/ 605357 h 820310"/>
                <a:gd name="connsiteX4" fmla="*/ 605568 w 742185"/>
                <a:gd name="connsiteY4" fmla="*/ 81921 h 820310"/>
                <a:gd name="connsiteX5" fmla="*/ 373928 w 742185"/>
                <a:gd name="connsiteY5" fmla="*/ 630748 h 820310"/>
                <a:gd name="connsiteX6" fmla="*/ 272757 w 742185"/>
                <a:gd name="connsiteY6" fmla="*/ 601060 h 820310"/>
                <a:gd name="connsiteX7" fmla="*/ 226662 w 742185"/>
                <a:gd name="connsiteY7" fmla="*/ 663951 h 820310"/>
                <a:gd name="connsiteX8" fmla="*/ 192288 w 742185"/>
                <a:gd name="connsiteY8" fmla="*/ 637388 h 820310"/>
                <a:gd name="connsiteX9" fmla="*/ 236819 w 742185"/>
                <a:gd name="connsiteY9" fmla="*/ 576060 h 820310"/>
                <a:gd name="connsiteX10" fmla="*/ 137600 w 742185"/>
                <a:gd name="connsiteY10" fmla="*/ 476060 h 820310"/>
                <a:gd name="connsiteX11" fmla="*/ 180178 w 742185"/>
                <a:gd name="connsiteY11" fmla="*/ 414732 h 820310"/>
                <a:gd name="connsiteX12" fmla="*/ 222757 w 742185"/>
                <a:gd name="connsiteY12" fmla="*/ 473717 h 820310"/>
                <a:gd name="connsiteX13" fmla="*/ 274318 w 742185"/>
                <a:gd name="connsiteY13" fmla="*/ 522154 h 820310"/>
                <a:gd name="connsiteX14" fmla="*/ 350100 w 742185"/>
                <a:gd name="connsiteY14" fmla="*/ 414732 h 820310"/>
                <a:gd name="connsiteX15" fmla="*/ 334866 w 742185"/>
                <a:gd name="connsiteY15" fmla="*/ 388951 h 820310"/>
                <a:gd name="connsiteX16" fmla="*/ 293850 w 742185"/>
                <a:gd name="connsiteY16" fmla="*/ 299498 h 820310"/>
                <a:gd name="connsiteX17" fmla="*/ 311037 w 742185"/>
                <a:gd name="connsiteY17" fmla="*/ 223327 h 820310"/>
                <a:gd name="connsiteX18" fmla="*/ 385647 w 742185"/>
                <a:gd name="connsiteY18" fmla="*/ 179967 h 820310"/>
                <a:gd name="connsiteX19" fmla="*/ 488772 w 742185"/>
                <a:gd name="connsiteY19" fmla="*/ 210045 h 820310"/>
                <a:gd name="connsiteX20" fmla="*/ 521193 w 742185"/>
                <a:gd name="connsiteY20" fmla="*/ 163171 h 820310"/>
                <a:gd name="connsiteX21" fmla="*/ 559475 w 742185"/>
                <a:gd name="connsiteY21" fmla="*/ 191295 h 820310"/>
                <a:gd name="connsiteX22" fmla="*/ 527443 w 742185"/>
                <a:gd name="connsiteY22" fmla="*/ 236998 h 820310"/>
                <a:gd name="connsiteX23" fmla="*/ 616506 w 742185"/>
                <a:gd name="connsiteY23" fmla="*/ 344811 h 820310"/>
                <a:gd name="connsiteX24" fmla="*/ 560647 w 742185"/>
                <a:gd name="connsiteY24" fmla="*/ 378795 h 820310"/>
                <a:gd name="connsiteX25" fmla="*/ 489944 w 742185"/>
                <a:gd name="connsiteY25" fmla="*/ 290123 h 820310"/>
                <a:gd name="connsiteX26" fmla="*/ 420802 w 742185"/>
                <a:gd name="connsiteY26" fmla="*/ 392076 h 820310"/>
                <a:gd name="connsiteX27" fmla="*/ 434475 w 742185"/>
                <a:gd name="connsiteY27" fmla="*/ 415514 h 820310"/>
                <a:gd name="connsiteX28" fmla="*/ 471584 w 742185"/>
                <a:gd name="connsiteY28" fmla="*/ 514342 h 820310"/>
                <a:gd name="connsiteX29" fmla="*/ 448927 w 742185"/>
                <a:gd name="connsiteY29" fmla="*/ 586998 h 820310"/>
                <a:gd name="connsiteX30" fmla="*/ 373928 w 742185"/>
                <a:gd name="connsiteY30" fmla="*/ 630748 h 820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42185" h="820310">
                  <a:moveTo>
                    <a:pt x="605568" y="81921"/>
                  </a:moveTo>
                  <a:cubicBezTo>
                    <a:pt x="429006" y="-46985"/>
                    <a:pt x="218459" y="82311"/>
                    <a:pt x="116507" y="239733"/>
                  </a:cubicBezTo>
                  <a:cubicBezTo>
                    <a:pt x="14554" y="397154"/>
                    <a:pt x="-22165" y="628404"/>
                    <a:pt x="141115" y="747544"/>
                  </a:cubicBezTo>
                  <a:cubicBezTo>
                    <a:pt x="304397" y="866685"/>
                    <a:pt x="497755" y="752232"/>
                    <a:pt x="609864" y="605357"/>
                  </a:cubicBezTo>
                  <a:cubicBezTo>
                    <a:pt x="721975" y="458482"/>
                    <a:pt x="782130" y="210827"/>
                    <a:pt x="605568" y="81921"/>
                  </a:cubicBezTo>
                  <a:close/>
                  <a:moveTo>
                    <a:pt x="373928" y="630748"/>
                  </a:moveTo>
                  <a:cubicBezTo>
                    <a:pt x="339944" y="633873"/>
                    <a:pt x="303225" y="617857"/>
                    <a:pt x="272757" y="601060"/>
                  </a:cubicBezTo>
                  <a:cubicBezTo>
                    <a:pt x="257131" y="621763"/>
                    <a:pt x="241897" y="643248"/>
                    <a:pt x="226662" y="663951"/>
                  </a:cubicBezTo>
                  <a:cubicBezTo>
                    <a:pt x="215335" y="654966"/>
                    <a:pt x="203616" y="646373"/>
                    <a:pt x="192288" y="637388"/>
                  </a:cubicBezTo>
                  <a:cubicBezTo>
                    <a:pt x="207131" y="617076"/>
                    <a:pt x="222366" y="596763"/>
                    <a:pt x="236819" y="576060"/>
                  </a:cubicBezTo>
                  <a:cubicBezTo>
                    <a:pt x="198147" y="547154"/>
                    <a:pt x="164163" y="516685"/>
                    <a:pt x="137600" y="476060"/>
                  </a:cubicBezTo>
                  <a:cubicBezTo>
                    <a:pt x="151663" y="455748"/>
                    <a:pt x="166507" y="435436"/>
                    <a:pt x="180178" y="414732"/>
                  </a:cubicBezTo>
                  <a:cubicBezTo>
                    <a:pt x="194241" y="434654"/>
                    <a:pt x="207131" y="455357"/>
                    <a:pt x="222757" y="473717"/>
                  </a:cubicBezTo>
                  <a:cubicBezTo>
                    <a:pt x="238382" y="492076"/>
                    <a:pt x="255178" y="507701"/>
                    <a:pt x="274318" y="522154"/>
                  </a:cubicBezTo>
                  <a:cubicBezTo>
                    <a:pt x="299710" y="486217"/>
                    <a:pt x="325100" y="450670"/>
                    <a:pt x="350100" y="414732"/>
                  </a:cubicBezTo>
                  <a:cubicBezTo>
                    <a:pt x="346584" y="408092"/>
                    <a:pt x="337601" y="394420"/>
                    <a:pt x="334866" y="388951"/>
                  </a:cubicBezTo>
                  <a:cubicBezTo>
                    <a:pt x="319631" y="359654"/>
                    <a:pt x="298538" y="329967"/>
                    <a:pt x="293850" y="299498"/>
                  </a:cubicBezTo>
                  <a:cubicBezTo>
                    <a:pt x="289553" y="269030"/>
                    <a:pt x="293850" y="249108"/>
                    <a:pt x="311037" y="223327"/>
                  </a:cubicBezTo>
                  <a:cubicBezTo>
                    <a:pt x="328225" y="197936"/>
                    <a:pt x="351662" y="183092"/>
                    <a:pt x="385647" y="179967"/>
                  </a:cubicBezTo>
                  <a:cubicBezTo>
                    <a:pt x="419631" y="176842"/>
                    <a:pt x="458303" y="192858"/>
                    <a:pt x="488772" y="210045"/>
                  </a:cubicBezTo>
                  <a:cubicBezTo>
                    <a:pt x="500099" y="194811"/>
                    <a:pt x="510647" y="179186"/>
                    <a:pt x="521193" y="163171"/>
                  </a:cubicBezTo>
                  <a:cubicBezTo>
                    <a:pt x="534084" y="172546"/>
                    <a:pt x="546583" y="181921"/>
                    <a:pt x="559475" y="191295"/>
                  </a:cubicBezTo>
                  <a:cubicBezTo>
                    <a:pt x="548927" y="206530"/>
                    <a:pt x="537990" y="221764"/>
                    <a:pt x="527443" y="236998"/>
                  </a:cubicBezTo>
                  <a:cubicBezTo>
                    <a:pt x="564943" y="267858"/>
                    <a:pt x="592287" y="302623"/>
                    <a:pt x="616506" y="344811"/>
                  </a:cubicBezTo>
                  <a:cubicBezTo>
                    <a:pt x="598146" y="356139"/>
                    <a:pt x="579396" y="367467"/>
                    <a:pt x="560647" y="378795"/>
                  </a:cubicBezTo>
                  <a:cubicBezTo>
                    <a:pt x="541896" y="344030"/>
                    <a:pt x="519630" y="316295"/>
                    <a:pt x="489944" y="290123"/>
                  </a:cubicBezTo>
                  <a:cubicBezTo>
                    <a:pt x="466506" y="323717"/>
                    <a:pt x="444631" y="358483"/>
                    <a:pt x="420802" y="392076"/>
                  </a:cubicBezTo>
                  <a:cubicBezTo>
                    <a:pt x="423928" y="397936"/>
                    <a:pt x="431740" y="411217"/>
                    <a:pt x="434475" y="415514"/>
                  </a:cubicBezTo>
                  <a:cubicBezTo>
                    <a:pt x="450881" y="445982"/>
                    <a:pt x="470412" y="482310"/>
                    <a:pt x="471584" y="514342"/>
                  </a:cubicBezTo>
                  <a:cubicBezTo>
                    <a:pt x="472756" y="546373"/>
                    <a:pt x="466897" y="561998"/>
                    <a:pt x="448927" y="586998"/>
                  </a:cubicBezTo>
                  <a:cubicBezTo>
                    <a:pt x="430959" y="611998"/>
                    <a:pt x="407912" y="627232"/>
                    <a:pt x="373928" y="630748"/>
                  </a:cubicBez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FB83F9E-E86E-4BEA-95C9-4322DA956201}"/>
                </a:ext>
              </a:extLst>
            </p:cNvPr>
            <p:cNvSpPr/>
            <p:nvPr/>
          </p:nvSpPr>
          <p:spPr>
            <a:xfrm>
              <a:off x="10900847" y="1973038"/>
              <a:ext cx="2031480" cy="2226816"/>
            </a:xfrm>
            <a:custGeom>
              <a:avLst/>
              <a:gdLst>
                <a:gd name="connsiteX0" fmla="*/ 2004293 w 2031245"/>
                <a:gd name="connsiteY0" fmla="*/ 744530 h 2226557"/>
                <a:gd name="connsiteX1" fmla="*/ 883983 w 2031245"/>
                <a:gd name="connsiteY1" fmla="*/ 2218745 h 2226557"/>
                <a:gd name="connsiteX2" fmla="*/ 29297 w 2031245"/>
                <a:gd name="connsiteY2" fmla="*/ 1752731 h 2226557"/>
                <a:gd name="connsiteX3" fmla="*/ 1350778 w 2031245"/>
                <a:gd name="connsiteY3" fmla="*/ 29297 h 2226557"/>
                <a:gd name="connsiteX4" fmla="*/ 2004293 w 2031245"/>
                <a:gd name="connsiteY4" fmla="*/ 744530 h 222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1245" h="2226557">
                  <a:moveTo>
                    <a:pt x="2004293" y="744530"/>
                  </a:moveTo>
                  <a:cubicBezTo>
                    <a:pt x="1364841" y="1292185"/>
                    <a:pt x="1282419" y="1500778"/>
                    <a:pt x="883983" y="2218745"/>
                  </a:cubicBezTo>
                  <a:cubicBezTo>
                    <a:pt x="598046" y="2064449"/>
                    <a:pt x="311327" y="1913668"/>
                    <a:pt x="29297" y="1752731"/>
                  </a:cubicBezTo>
                  <a:cubicBezTo>
                    <a:pt x="481640" y="918748"/>
                    <a:pt x="662108" y="677342"/>
                    <a:pt x="1350778" y="29297"/>
                  </a:cubicBezTo>
                  <a:cubicBezTo>
                    <a:pt x="1570700" y="265624"/>
                    <a:pt x="1788278" y="504296"/>
                    <a:pt x="2004293" y="744530"/>
                  </a:cubicBez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CC51A75-3E98-4FF2-B6A8-2D215B692A25}"/>
                </a:ext>
              </a:extLst>
            </p:cNvPr>
            <p:cNvSpPr/>
            <p:nvPr/>
          </p:nvSpPr>
          <p:spPr>
            <a:xfrm>
              <a:off x="11051645" y="2132041"/>
              <a:ext cx="1718945" cy="1914280"/>
            </a:xfrm>
            <a:custGeom>
              <a:avLst/>
              <a:gdLst>
                <a:gd name="connsiteX0" fmla="*/ 1699606 w 1718746"/>
                <a:gd name="connsiteY0" fmla="*/ 580077 h 1914058"/>
                <a:gd name="connsiteX1" fmla="*/ 694140 w 1718746"/>
                <a:gd name="connsiteY1" fmla="*/ 1914449 h 1914058"/>
                <a:gd name="connsiteX2" fmla="*/ 29297 w 1718746"/>
                <a:gd name="connsiteY2" fmla="*/ 1549606 h 1914058"/>
                <a:gd name="connsiteX3" fmla="*/ 1191404 w 1718746"/>
                <a:gd name="connsiteY3" fmla="*/ 29297 h 1914058"/>
                <a:gd name="connsiteX4" fmla="*/ 1699606 w 1718746"/>
                <a:gd name="connsiteY4" fmla="*/ 580077 h 1914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8746" h="1914058">
                  <a:moveTo>
                    <a:pt x="1699606" y="580077"/>
                  </a:moveTo>
                  <a:cubicBezTo>
                    <a:pt x="1097654" y="1065232"/>
                    <a:pt x="1053513" y="1268357"/>
                    <a:pt x="694140" y="1914449"/>
                  </a:cubicBezTo>
                  <a:cubicBezTo>
                    <a:pt x="470312" y="1796871"/>
                    <a:pt x="247265" y="1678512"/>
                    <a:pt x="29297" y="1549606"/>
                  </a:cubicBezTo>
                  <a:cubicBezTo>
                    <a:pt x="398437" y="821873"/>
                    <a:pt x="541796" y="549999"/>
                    <a:pt x="1191404" y="29297"/>
                  </a:cubicBezTo>
                  <a:cubicBezTo>
                    <a:pt x="1361325" y="212499"/>
                    <a:pt x="1529684" y="396874"/>
                    <a:pt x="1699606" y="580077"/>
                  </a:cubicBezTo>
                  <a:close/>
                </a:path>
              </a:pathLst>
            </a:custGeom>
            <a:solidFill>
              <a:srgbClr val="B1FA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BB4150-EE91-42E9-95C3-85A11FC10461}"/>
                </a:ext>
              </a:extLst>
            </p:cNvPr>
            <p:cNvSpPr/>
            <p:nvPr/>
          </p:nvSpPr>
          <p:spPr>
            <a:xfrm>
              <a:off x="12082226" y="2513099"/>
              <a:ext cx="273469" cy="234401"/>
            </a:xfrm>
            <a:custGeom>
              <a:avLst/>
              <a:gdLst>
                <a:gd name="connsiteX0" fmla="*/ 238676 w 273436"/>
                <a:gd name="connsiteY0" fmla="*/ 66640 h 234374"/>
                <a:gd name="connsiteX1" fmla="*/ 230472 w 273436"/>
                <a:gd name="connsiteY1" fmla="*/ 211171 h 234374"/>
                <a:gd name="connsiteX2" fmla="*/ 62895 w 273436"/>
                <a:gd name="connsiteY2" fmla="*/ 201796 h 234374"/>
                <a:gd name="connsiteX3" fmla="*/ 68754 w 273436"/>
                <a:gd name="connsiteY3" fmla="*/ 56093 h 234374"/>
                <a:gd name="connsiteX4" fmla="*/ 238676 w 273436"/>
                <a:gd name="connsiteY4" fmla="*/ 66640 h 234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436" h="234374">
                  <a:moveTo>
                    <a:pt x="238676" y="66640"/>
                  </a:moveTo>
                  <a:cubicBezTo>
                    <a:pt x="283207" y="111562"/>
                    <a:pt x="280472" y="173281"/>
                    <a:pt x="230472" y="211171"/>
                  </a:cubicBezTo>
                  <a:cubicBezTo>
                    <a:pt x="180863" y="249062"/>
                    <a:pt x="109378" y="244765"/>
                    <a:pt x="62895" y="201796"/>
                  </a:cubicBezTo>
                  <a:cubicBezTo>
                    <a:pt x="16411" y="158828"/>
                    <a:pt x="17972" y="95547"/>
                    <a:pt x="68754" y="56093"/>
                  </a:cubicBezTo>
                  <a:cubicBezTo>
                    <a:pt x="119926" y="16250"/>
                    <a:pt x="194144" y="21719"/>
                    <a:pt x="238676" y="66640"/>
                  </a:cubicBez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2883B68-0BC1-499A-814E-F8C28F72CD33}"/>
                </a:ext>
              </a:extLst>
            </p:cNvPr>
            <p:cNvSpPr/>
            <p:nvPr/>
          </p:nvSpPr>
          <p:spPr>
            <a:xfrm>
              <a:off x="11429277" y="3391747"/>
              <a:ext cx="273469" cy="312535"/>
            </a:xfrm>
            <a:custGeom>
              <a:avLst/>
              <a:gdLst>
                <a:gd name="connsiteX0" fmla="*/ 179442 w 273436"/>
                <a:gd name="connsiteY0" fmla="*/ 45515 h 312499"/>
                <a:gd name="connsiteX1" fmla="*/ 237645 w 273436"/>
                <a:gd name="connsiteY1" fmla="*/ 225202 h 312499"/>
                <a:gd name="connsiteX2" fmla="*/ 98582 w 273436"/>
                <a:gd name="connsiteY2" fmla="*/ 284186 h 312499"/>
                <a:gd name="connsiteX3" fmla="*/ 38426 w 273436"/>
                <a:gd name="connsiteY3" fmla="*/ 102936 h 312499"/>
                <a:gd name="connsiteX4" fmla="*/ 179442 w 273436"/>
                <a:gd name="connsiteY4" fmla="*/ 45515 h 31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436" h="312499">
                  <a:moveTo>
                    <a:pt x="179442" y="45515"/>
                  </a:moveTo>
                  <a:cubicBezTo>
                    <a:pt x="238036" y="82624"/>
                    <a:pt x="257958" y="161139"/>
                    <a:pt x="237645" y="225202"/>
                  </a:cubicBezTo>
                  <a:cubicBezTo>
                    <a:pt x="216942" y="288873"/>
                    <a:pt x="159911" y="320123"/>
                    <a:pt x="98582" y="284186"/>
                  </a:cubicBezTo>
                  <a:cubicBezTo>
                    <a:pt x="37254" y="248248"/>
                    <a:pt x="14989" y="167780"/>
                    <a:pt x="38426" y="102936"/>
                  </a:cubicBezTo>
                  <a:cubicBezTo>
                    <a:pt x="61474" y="38093"/>
                    <a:pt x="120848" y="8405"/>
                    <a:pt x="179442" y="45515"/>
                  </a:cubicBez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E3CCA1B-861F-46A5-843D-3D8734A0CED3}"/>
                </a:ext>
              </a:extLst>
            </p:cNvPr>
            <p:cNvSpPr/>
            <p:nvPr/>
          </p:nvSpPr>
          <p:spPr>
            <a:xfrm>
              <a:off x="12112798" y="2036397"/>
              <a:ext cx="234401" cy="234401"/>
            </a:xfrm>
            <a:custGeom>
              <a:avLst/>
              <a:gdLst>
                <a:gd name="connsiteX0" fmla="*/ 198733 w 234374"/>
                <a:gd name="connsiteY0" fmla="*/ 60086 h 234374"/>
                <a:gd name="connsiteX1" fmla="*/ 194436 w 234374"/>
                <a:gd name="connsiteY1" fmla="*/ 194070 h 234374"/>
                <a:gd name="connsiteX2" fmla="*/ 53420 w 234374"/>
                <a:gd name="connsiteY2" fmla="*/ 185867 h 234374"/>
                <a:gd name="connsiteX3" fmla="*/ 64749 w 234374"/>
                <a:gd name="connsiteY3" fmla="*/ 55398 h 234374"/>
                <a:gd name="connsiteX4" fmla="*/ 198733 w 234374"/>
                <a:gd name="connsiteY4" fmla="*/ 60086 h 234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74" h="234374">
                  <a:moveTo>
                    <a:pt x="198733" y="60086"/>
                  </a:moveTo>
                  <a:cubicBezTo>
                    <a:pt x="235060" y="99929"/>
                    <a:pt x="234671" y="158523"/>
                    <a:pt x="194436" y="194070"/>
                  </a:cubicBezTo>
                  <a:cubicBezTo>
                    <a:pt x="154202" y="229617"/>
                    <a:pt x="91311" y="224538"/>
                    <a:pt x="53420" y="185867"/>
                  </a:cubicBezTo>
                  <a:cubicBezTo>
                    <a:pt x="15530" y="147195"/>
                    <a:pt x="24515" y="90945"/>
                    <a:pt x="64749" y="55398"/>
                  </a:cubicBezTo>
                  <a:cubicBezTo>
                    <a:pt x="105374" y="19851"/>
                    <a:pt x="162796" y="19851"/>
                    <a:pt x="198733" y="60086"/>
                  </a:cubicBez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2EBC047-9C95-4E20-82A9-B13749DFFA33}"/>
                </a:ext>
              </a:extLst>
            </p:cNvPr>
            <p:cNvSpPr/>
            <p:nvPr/>
          </p:nvSpPr>
          <p:spPr>
            <a:xfrm>
              <a:off x="12628918" y="2592134"/>
              <a:ext cx="234401" cy="234401"/>
            </a:xfrm>
            <a:custGeom>
              <a:avLst/>
              <a:gdLst>
                <a:gd name="connsiteX0" fmla="*/ 190874 w 234374"/>
                <a:gd name="connsiteY0" fmla="*/ 59489 h 234374"/>
                <a:gd name="connsiteX1" fmla="*/ 184623 w 234374"/>
                <a:gd name="connsiteY1" fmla="*/ 184489 h 234374"/>
                <a:gd name="connsiteX2" fmla="*/ 53764 w 234374"/>
                <a:gd name="connsiteY2" fmla="*/ 174724 h 234374"/>
                <a:gd name="connsiteX3" fmla="*/ 60795 w 234374"/>
                <a:gd name="connsiteY3" fmla="*/ 53239 h 234374"/>
                <a:gd name="connsiteX4" fmla="*/ 190874 w 234374"/>
                <a:gd name="connsiteY4" fmla="*/ 59489 h 234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74" h="234374">
                  <a:moveTo>
                    <a:pt x="190874" y="59489"/>
                  </a:moveTo>
                  <a:cubicBezTo>
                    <a:pt x="225638" y="96989"/>
                    <a:pt x="224467" y="152458"/>
                    <a:pt x="184623" y="184489"/>
                  </a:cubicBezTo>
                  <a:cubicBezTo>
                    <a:pt x="144780" y="216520"/>
                    <a:pt x="89311" y="211442"/>
                    <a:pt x="53764" y="174724"/>
                  </a:cubicBezTo>
                  <a:cubicBezTo>
                    <a:pt x="18217" y="138005"/>
                    <a:pt x="22124" y="87614"/>
                    <a:pt x="60795" y="53239"/>
                  </a:cubicBezTo>
                  <a:cubicBezTo>
                    <a:pt x="99077" y="18864"/>
                    <a:pt x="156107" y="21990"/>
                    <a:pt x="190874" y="59489"/>
                  </a:cubicBez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A2AF6D1-646F-4B93-A4D7-6525006796F4}"/>
                </a:ext>
              </a:extLst>
            </p:cNvPr>
            <p:cNvSpPr/>
            <p:nvPr/>
          </p:nvSpPr>
          <p:spPr>
            <a:xfrm>
              <a:off x="10957060" y="3552129"/>
              <a:ext cx="234401" cy="234401"/>
            </a:xfrm>
            <a:custGeom>
              <a:avLst/>
              <a:gdLst>
                <a:gd name="connsiteX0" fmla="*/ 167621 w 234374"/>
                <a:gd name="connsiteY0" fmla="*/ 42573 h 234374"/>
                <a:gd name="connsiteX1" fmla="*/ 206683 w 234374"/>
                <a:gd name="connsiteY1" fmla="*/ 177338 h 234374"/>
                <a:gd name="connsiteX2" fmla="*/ 77777 w 234374"/>
                <a:gd name="connsiteY2" fmla="*/ 210931 h 234374"/>
                <a:gd name="connsiteX3" fmla="*/ 41058 w 234374"/>
                <a:gd name="connsiteY3" fmla="*/ 80463 h 234374"/>
                <a:gd name="connsiteX4" fmla="*/ 167621 w 234374"/>
                <a:gd name="connsiteY4" fmla="*/ 42573 h 234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74" h="234374">
                  <a:moveTo>
                    <a:pt x="167621" y="42573"/>
                  </a:moveTo>
                  <a:cubicBezTo>
                    <a:pt x="214105" y="70307"/>
                    <a:pt x="233245" y="130463"/>
                    <a:pt x="206683" y="177338"/>
                  </a:cubicBezTo>
                  <a:cubicBezTo>
                    <a:pt x="180120" y="224213"/>
                    <a:pt x="124262" y="237494"/>
                    <a:pt x="77777" y="210931"/>
                  </a:cubicBezTo>
                  <a:cubicBezTo>
                    <a:pt x="31293" y="184369"/>
                    <a:pt x="16449" y="128510"/>
                    <a:pt x="41058" y="80463"/>
                  </a:cubicBezTo>
                  <a:cubicBezTo>
                    <a:pt x="65668" y="32026"/>
                    <a:pt x="121527" y="14838"/>
                    <a:pt x="167621" y="42573"/>
                  </a:cubicBez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FA82AF3-C1A4-42F3-813A-2C359566B652}"/>
                </a:ext>
              </a:extLst>
            </p:cNvPr>
            <p:cNvSpPr/>
            <p:nvPr/>
          </p:nvSpPr>
          <p:spPr>
            <a:xfrm>
              <a:off x="11627926" y="3926720"/>
              <a:ext cx="234401" cy="234401"/>
            </a:xfrm>
            <a:custGeom>
              <a:avLst/>
              <a:gdLst>
                <a:gd name="connsiteX0" fmla="*/ 162065 w 234374"/>
                <a:gd name="connsiteY0" fmla="*/ 40290 h 234374"/>
                <a:gd name="connsiteX1" fmla="*/ 197612 w 234374"/>
                <a:gd name="connsiteY1" fmla="*/ 162555 h 234374"/>
                <a:gd name="connsiteX2" fmla="*/ 74956 w 234374"/>
                <a:gd name="connsiteY2" fmla="*/ 199665 h 234374"/>
                <a:gd name="connsiteX3" fmla="*/ 40972 w 234374"/>
                <a:gd name="connsiteY3" fmla="*/ 79743 h 234374"/>
                <a:gd name="connsiteX4" fmla="*/ 162065 w 234374"/>
                <a:gd name="connsiteY4" fmla="*/ 40290 h 234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74" h="234374">
                  <a:moveTo>
                    <a:pt x="162065" y="40290"/>
                  </a:moveTo>
                  <a:cubicBezTo>
                    <a:pt x="207768" y="65290"/>
                    <a:pt x="222221" y="117634"/>
                    <a:pt x="197612" y="162555"/>
                  </a:cubicBezTo>
                  <a:cubicBezTo>
                    <a:pt x="173002" y="207477"/>
                    <a:pt x="120269" y="222712"/>
                    <a:pt x="74956" y="199665"/>
                  </a:cubicBezTo>
                  <a:cubicBezTo>
                    <a:pt x="29644" y="176618"/>
                    <a:pt x="17535" y="125055"/>
                    <a:pt x="40972" y="79743"/>
                  </a:cubicBezTo>
                  <a:cubicBezTo>
                    <a:pt x="64409" y="34821"/>
                    <a:pt x="116362" y="15290"/>
                    <a:pt x="162065" y="40290"/>
                  </a:cubicBez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E5411F6-1FE2-4F71-A0AD-9AFF4A3D15F0}"/>
                </a:ext>
              </a:extLst>
            </p:cNvPr>
            <p:cNvSpPr/>
            <p:nvPr/>
          </p:nvSpPr>
          <p:spPr>
            <a:xfrm>
              <a:off x="11833766" y="2975446"/>
              <a:ext cx="117201" cy="117201"/>
            </a:xfrm>
            <a:custGeom>
              <a:avLst/>
              <a:gdLst>
                <a:gd name="connsiteX0" fmla="*/ 29297 w 117187"/>
                <a:gd name="connsiteY0" fmla="*/ 41456 h 117187"/>
                <a:gd name="connsiteX1" fmla="*/ 97265 w 117187"/>
                <a:gd name="connsiteY1" fmla="*/ 97315 h 117187"/>
                <a:gd name="connsiteX2" fmla="*/ 96093 w 117187"/>
                <a:gd name="connsiteY2" fmla="*/ 39503 h 117187"/>
                <a:gd name="connsiteX3" fmla="*/ 67968 w 117187"/>
                <a:gd name="connsiteY3" fmla="*/ 29347 h 117187"/>
                <a:gd name="connsiteX4" fmla="*/ 29297 w 117187"/>
                <a:gd name="connsiteY4" fmla="*/ 41456 h 11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87" h="117187">
                  <a:moveTo>
                    <a:pt x="29297" y="41456"/>
                  </a:moveTo>
                  <a:cubicBezTo>
                    <a:pt x="51952" y="60206"/>
                    <a:pt x="74999" y="79347"/>
                    <a:pt x="97265" y="97315"/>
                  </a:cubicBezTo>
                  <a:cubicBezTo>
                    <a:pt x="111327" y="79737"/>
                    <a:pt x="109374" y="51222"/>
                    <a:pt x="96093" y="39503"/>
                  </a:cubicBezTo>
                  <a:cubicBezTo>
                    <a:pt x="82812" y="27784"/>
                    <a:pt x="81249" y="30128"/>
                    <a:pt x="67968" y="29347"/>
                  </a:cubicBezTo>
                  <a:cubicBezTo>
                    <a:pt x="54687" y="28566"/>
                    <a:pt x="41406" y="37159"/>
                    <a:pt x="29297" y="41456"/>
                  </a:cubicBez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1E67973-2A7B-44F0-B9F4-3E2C530ACC23}"/>
                </a:ext>
              </a:extLst>
            </p:cNvPr>
            <p:cNvSpPr/>
            <p:nvPr/>
          </p:nvSpPr>
          <p:spPr>
            <a:xfrm>
              <a:off x="11680995" y="2921584"/>
              <a:ext cx="117201" cy="117201"/>
            </a:xfrm>
            <a:custGeom>
              <a:avLst/>
              <a:gdLst>
                <a:gd name="connsiteX0" fmla="*/ 40643 w 117187"/>
                <a:gd name="connsiteY0" fmla="*/ 83203 h 117187"/>
                <a:gd name="connsiteX1" fmla="*/ 65252 w 117187"/>
                <a:gd name="connsiteY1" fmla="*/ 88281 h 117187"/>
                <a:gd name="connsiteX2" fmla="*/ 101190 w 117187"/>
                <a:gd name="connsiteY2" fmla="*/ 73437 h 117187"/>
                <a:gd name="connsiteX3" fmla="*/ 39862 w 117187"/>
                <a:gd name="connsiteY3" fmla="*/ 29297 h 117187"/>
                <a:gd name="connsiteX4" fmla="*/ 29315 w 117187"/>
                <a:gd name="connsiteY4" fmla="*/ 61719 h 117187"/>
                <a:gd name="connsiteX5" fmla="*/ 40643 w 117187"/>
                <a:gd name="connsiteY5" fmla="*/ 83203 h 11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187" h="117187">
                  <a:moveTo>
                    <a:pt x="40643" y="83203"/>
                  </a:moveTo>
                  <a:cubicBezTo>
                    <a:pt x="48456" y="88672"/>
                    <a:pt x="54706" y="90234"/>
                    <a:pt x="65252" y="88281"/>
                  </a:cubicBezTo>
                  <a:cubicBezTo>
                    <a:pt x="75800" y="86328"/>
                    <a:pt x="90642" y="78125"/>
                    <a:pt x="101190" y="73437"/>
                  </a:cubicBezTo>
                  <a:cubicBezTo>
                    <a:pt x="81268" y="57813"/>
                    <a:pt x="60565" y="43359"/>
                    <a:pt x="39862" y="29297"/>
                  </a:cubicBezTo>
                  <a:cubicBezTo>
                    <a:pt x="34783" y="38672"/>
                    <a:pt x="28924" y="51172"/>
                    <a:pt x="29315" y="61719"/>
                  </a:cubicBezTo>
                  <a:cubicBezTo>
                    <a:pt x="30096" y="71875"/>
                    <a:pt x="32831" y="77734"/>
                    <a:pt x="40643" y="83203"/>
                  </a:cubicBez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52A8BBE-FA17-40E0-8690-F56F8289657A}"/>
                </a:ext>
              </a:extLst>
            </p:cNvPr>
            <p:cNvSpPr/>
            <p:nvPr/>
          </p:nvSpPr>
          <p:spPr>
            <a:xfrm>
              <a:off x="11517795" y="2729031"/>
              <a:ext cx="625071" cy="586004"/>
            </a:xfrm>
            <a:custGeom>
              <a:avLst/>
              <a:gdLst>
                <a:gd name="connsiteX0" fmla="*/ 75309 w 624998"/>
                <a:gd name="connsiteY0" fmla="*/ 105421 h 585936"/>
                <a:gd name="connsiteX1" fmla="*/ 181559 w 624998"/>
                <a:gd name="connsiteY1" fmla="*/ 490186 h 585936"/>
                <a:gd name="connsiteX2" fmla="*/ 561635 w 624998"/>
                <a:gd name="connsiteY2" fmla="*/ 485108 h 585936"/>
                <a:gd name="connsiteX3" fmla="*/ 471011 w 624998"/>
                <a:gd name="connsiteY3" fmla="*/ 120655 h 585936"/>
                <a:gd name="connsiteX4" fmla="*/ 75309 w 624998"/>
                <a:gd name="connsiteY4" fmla="*/ 105421 h 585936"/>
                <a:gd name="connsiteX5" fmla="*/ 479604 w 624998"/>
                <a:gd name="connsiteY5" fmla="*/ 299561 h 585936"/>
                <a:gd name="connsiteX6" fmla="*/ 454604 w 624998"/>
                <a:gd name="connsiteY6" fmla="*/ 377296 h 585936"/>
                <a:gd name="connsiteX7" fmla="*/ 500698 w 624998"/>
                <a:gd name="connsiteY7" fmla="*/ 415186 h 585936"/>
                <a:gd name="connsiteX8" fmla="*/ 479214 w 624998"/>
                <a:gd name="connsiteY8" fmla="*/ 440967 h 585936"/>
                <a:gd name="connsiteX9" fmla="*/ 433901 w 624998"/>
                <a:gd name="connsiteY9" fmla="*/ 404249 h 585936"/>
                <a:gd name="connsiteX10" fmla="*/ 356948 w 624998"/>
                <a:gd name="connsiteY10" fmla="*/ 478858 h 585936"/>
                <a:gd name="connsiteX11" fmla="*/ 310073 w 624998"/>
                <a:gd name="connsiteY11" fmla="*/ 441358 h 585936"/>
                <a:gd name="connsiteX12" fmla="*/ 354214 w 624998"/>
                <a:gd name="connsiteY12" fmla="*/ 408545 h 585936"/>
                <a:gd name="connsiteX13" fmla="*/ 393276 w 624998"/>
                <a:gd name="connsiteY13" fmla="*/ 371046 h 585936"/>
                <a:gd name="connsiteX14" fmla="*/ 311636 w 624998"/>
                <a:gd name="connsiteY14" fmla="*/ 304640 h 585936"/>
                <a:gd name="connsiteX15" fmla="*/ 291714 w 624998"/>
                <a:gd name="connsiteY15" fmla="*/ 314796 h 585936"/>
                <a:gd name="connsiteX16" fmla="*/ 224136 w 624998"/>
                <a:gd name="connsiteY16" fmla="*/ 344874 h 585936"/>
                <a:gd name="connsiteX17" fmla="*/ 168278 w 624998"/>
                <a:gd name="connsiteY17" fmla="*/ 330421 h 585936"/>
                <a:gd name="connsiteX18" fmla="*/ 138981 w 624998"/>
                <a:gd name="connsiteY18" fmla="*/ 272608 h 585936"/>
                <a:gd name="connsiteX19" fmla="*/ 165152 w 624998"/>
                <a:gd name="connsiteY19" fmla="*/ 195655 h 585936"/>
                <a:gd name="connsiteX20" fmla="*/ 130777 w 624998"/>
                <a:gd name="connsiteY20" fmla="*/ 169874 h 585936"/>
                <a:gd name="connsiteX21" fmla="*/ 153434 w 624998"/>
                <a:gd name="connsiteY21" fmla="*/ 141749 h 585936"/>
                <a:gd name="connsiteX22" fmla="*/ 187027 w 624998"/>
                <a:gd name="connsiteY22" fmla="*/ 166749 h 585936"/>
                <a:gd name="connsiteX23" fmla="*/ 272182 w 624998"/>
                <a:gd name="connsiteY23" fmla="*/ 103859 h 585936"/>
                <a:gd name="connsiteX24" fmla="*/ 295230 w 624998"/>
                <a:gd name="connsiteY24" fmla="*/ 146827 h 585936"/>
                <a:gd name="connsiteX25" fmla="*/ 224917 w 624998"/>
                <a:gd name="connsiteY25" fmla="*/ 193312 h 585936"/>
                <a:gd name="connsiteX26" fmla="*/ 298746 w 624998"/>
                <a:gd name="connsiteY26" fmla="*/ 249952 h 585936"/>
                <a:gd name="connsiteX27" fmla="*/ 317495 w 624998"/>
                <a:gd name="connsiteY27" fmla="*/ 240968 h 585936"/>
                <a:gd name="connsiteX28" fmla="*/ 395230 w 624998"/>
                <a:gd name="connsiteY28" fmla="*/ 218702 h 585936"/>
                <a:gd name="connsiteX29" fmla="*/ 449917 w 624998"/>
                <a:gd name="connsiteY29" fmla="*/ 239405 h 585936"/>
                <a:gd name="connsiteX30" fmla="*/ 479604 w 624998"/>
                <a:gd name="connsiteY30" fmla="*/ 299561 h 58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24998" h="585936">
                  <a:moveTo>
                    <a:pt x="75309" y="105421"/>
                  </a:moveTo>
                  <a:cubicBezTo>
                    <a:pt x="-31332" y="231593"/>
                    <a:pt x="65543" y="407374"/>
                    <a:pt x="181559" y="490186"/>
                  </a:cubicBezTo>
                  <a:cubicBezTo>
                    <a:pt x="297574" y="572998"/>
                    <a:pt x="467886" y="607373"/>
                    <a:pt x="561635" y="485108"/>
                  </a:cubicBezTo>
                  <a:cubicBezTo>
                    <a:pt x="655385" y="362842"/>
                    <a:pt x="579214" y="212843"/>
                    <a:pt x="471011" y="120655"/>
                  </a:cubicBezTo>
                  <a:cubicBezTo>
                    <a:pt x="363199" y="28078"/>
                    <a:pt x="181948" y="-20750"/>
                    <a:pt x="75309" y="105421"/>
                  </a:cubicBezTo>
                  <a:close/>
                  <a:moveTo>
                    <a:pt x="479604" y="299561"/>
                  </a:moveTo>
                  <a:cubicBezTo>
                    <a:pt x="480386" y="326124"/>
                    <a:pt x="469057" y="353858"/>
                    <a:pt x="454604" y="377296"/>
                  </a:cubicBezTo>
                  <a:cubicBezTo>
                    <a:pt x="469838" y="390186"/>
                    <a:pt x="485464" y="402296"/>
                    <a:pt x="500698" y="415186"/>
                  </a:cubicBezTo>
                  <a:cubicBezTo>
                    <a:pt x="493667" y="423780"/>
                    <a:pt x="486245" y="432374"/>
                    <a:pt x="479214" y="440967"/>
                  </a:cubicBezTo>
                  <a:cubicBezTo>
                    <a:pt x="463979" y="428858"/>
                    <a:pt x="449135" y="416358"/>
                    <a:pt x="433901" y="404249"/>
                  </a:cubicBezTo>
                  <a:cubicBezTo>
                    <a:pt x="409292" y="430811"/>
                    <a:pt x="387808" y="458936"/>
                    <a:pt x="356948" y="478858"/>
                  </a:cubicBezTo>
                  <a:cubicBezTo>
                    <a:pt x="340933" y="466749"/>
                    <a:pt x="325308" y="453858"/>
                    <a:pt x="310073" y="441358"/>
                  </a:cubicBezTo>
                  <a:cubicBezTo>
                    <a:pt x="326089" y="431983"/>
                    <a:pt x="340542" y="420655"/>
                    <a:pt x="354214" y="408545"/>
                  </a:cubicBezTo>
                  <a:cubicBezTo>
                    <a:pt x="367886" y="396436"/>
                    <a:pt x="380776" y="384327"/>
                    <a:pt x="393276" y="371046"/>
                  </a:cubicBezTo>
                  <a:cubicBezTo>
                    <a:pt x="365933" y="349171"/>
                    <a:pt x="338980" y="326514"/>
                    <a:pt x="311636" y="304640"/>
                  </a:cubicBezTo>
                  <a:cubicBezTo>
                    <a:pt x="306558" y="306983"/>
                    <a:pt x="296011" y="312843"/>
                    <a:pt x="291714" y="314796"/>
                  </a:cubicBezTo>
                  <a:cubicBezTo>
                    <a:pt x="269449" y="324952"/>
                    <a:pt x="247183" y="341749"/>
                    <a:pt x="224136" y="344874"/>
                  </a:cubicBezTo>
                  <a:cubicBezTo>
                    <a:pt x="201090" y="347999"/>
                    <a:pt x="186246" y="343702"/>
                    <a:pt x="168278" y="330421"/>
                  </a:cubicBezTo>
                  <a:cubicBezTo>
                    <a:pt x="149918" y="316749"/>
                    <a:pt x="138590" y="298389"/>
                    <a:pt x="138981" y="272608"/>
                  </a:cubicBezTo>
                  <a:cubicBezTo>
                    <a:pt x="139371" y="246827"/>
                    <a:pt x="151480" y="218312"/>
                    <a:pt x="165152" y="195655"/>
                  </a:cubicBezTo>
                  <a:cubicBezTo>
                    <a:pt x="153823" y="186671"/>
                    <a:pt x="142105" y="178468"/>
                    <a:pt x="130777" y="169874"/>
                  </a:cubicBezTo>
                  <a:cubicBezTo>
                    <a:pt x="138199" y="160499"/>
                    <a:pt x="145230" y="150734"/>
                    <a:pt x="153434" y="141749"/>
                  </a:cubicBezTo>
                  <a:cubicBezTo>
                    <a:pt x="164761" y="149952"/>
                    <a:pt x="175698" y="158156"/>
                    <a:pt x="187027" y="166749"/>
                  </a:cubicBezTo>
                  <a:cubicBezTo>
                    <a:pt x="211636" y="138624"/>
                    <a:pt x="238589" y="120265"/>
                    <a:pt x="272182" y="103859"/>
                  </a:cubicBezTo>
                  <a:cubicBezTo>
                    <a:pt x="279995" y="118312"/>
                    <a:pt x="287417" y="132374"/>
                    <a:pt x="295230" y="146827"/>
                  </a:cubicBezTo>
                  <a:cubicBezTo>
                    <a:pt x="269839" y="159327"/>
                    <a:pt x="245229" y="173390"/>
                    <a:pt x="224917" y="193312"/>
                  </a:cubicBezTo>
                  <a:cubicBezTo>
                    <a:pt x="250308" y="210890"/>
                    <a:pt x="274136" y="231202"/>
                    <a:pt x="298746" y="249952"/>
                  </a:cubicBezTo>
                  <a:cubicBezTo>
                    <a:pt x="303433" y="247999"/>
                    <a:pt x="313980" y="242530"/>
                    <a:pt x="317495" y="240968"/>
                  </a:cubicBezTo>
                  <a:cubicBezTo>
                    <a:pt x="341714" y="230030"/>
                    <a:pt x="370621" y="217921"/>
                    <a:pt x="395230" y="218702"/>
                  </a:cubicBezTo>
                  <a:cubicBezTo>
                    <a:pt x="419838" y="219874"/>
                    <a:pt x="431949" y="224561"/>
                    <a:pt x="449917" y="239405"/>
                  </a:cubicBezTo>
                  <a:cubicBezTo>
                    <a:pt x="467495" y="254249"/>
                    <a:pt x="479214" y="272999"/>
                    <a:pt x="479604" y="299561"/>
                  </a:cubicBez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5CEF478-B9E1-4EE7-A67B-8F3ED0368013}"/>
                </a:ext>
              </a:extLst>
            </p:cNvPr>
            <p:cNvSpPr/>
            <p:nvPr/>
          </p:nvSpPr>
          <p:spPr>
            <a:xfrm>
              <a:off x="21183655" y="4244781"/>
              <a:ext cx="2031480" cy="2031480"/>
            </a:xfrm>
            <a:custGeom>
              <a:avLst/>
              <a:gdLst>
                <a:gd name="connsiteX0" fmla="*/ 2026167 w 2031245"/>
                <a:gd name="connsiteY0" fmla="*/ 591014 h 2031245"/>
                <a:gd name="connsiteX1" fmla="*/ 589062 w 2031245"/>
                <a:gd name="connsiteY1" fmla="*/ 2019917 h 2031245"/>
                <a:gd name="connsiteX2" fmla="*/ 29297 w 2031245"/>
                <a:gd name="connsiteY2" fmla="*/ 1297653 h 2031245"/>
                <a:gd name="connsiteX3" fmla="*/ 1309764 w 2031245"/>
                <a:gd name="connsiteY3" fmla="*/ 29297 h 2031245"/>
                <a:gd name="connsiteX4" fmla="*/ 2026167 w 2031245"/>
                <a:gd name="connsiteY4" fmla="*/ 591014 h 2031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1245" h="2031245">
                  <a:moveTo>
                    <a:pt x="2026167" y="591014"/>
                  </a:moveTo>
                  <a:cubicBezTo>
                    <a:pt x="1587106" y="1167966"/>
                    <a:pt x="1168747" y="1585153"/>
                    <a:pt x="589062" y="2019917"/>
                  </a:cubicBezTo>
                  <a:cubicBezTo>
                    <a:pt x="399217" y="1781637"/>
                    <a:pt x="222656" y="1533200"/>
                    <a:pt x="29297" y="1297653"/>
                  </a:cubicBezTo>
                  <a:cubicBezTo>
                    <a:pt x="548047" y="907810"/>
                    <a:pt x="919528" y="551171"/>
                    <a:pt x="1309764" y="29297"/>
                  </a:cubicBezTo>
                  <a:cubicBezTo>
                    <a:pt x="1544918" y="221875"/>
                    <a:pt x="1790622" y="399999"/>
                    <a:pt x="2026167" y="591014"/>
                  </a:cubicBez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A27008E-38E5-44D6-9AF8-15AE27ADE453}"/>
                </a:ext>
              </a:extLst>
            </p:cNvPr>
            <p:cNvSpPr/>
            <p:nvPr/>
          </p:nvSpPr>
          <p:spPr>
            <a:xfrm>
              <a:off x="21328984" y="4392454"/>
              <a:ext cx="1758012" cy="1718945"/>
            </a:xfrm>
            <a:custGeom>
              <a:avLst/>
              <a:gdLst>
                <a:gd name="connsiteX0" fmla="*/ 1731636 w 1757808"/>
                <a:gd name="connsiteY0" fmla="*/ 462499 h 1718746"/>
                <a:gd name="connsiteX1" fmla="*/ 464842 w 1757808"/>
                <a:gd name="connsiteY1" fmla="*/ 1724215 h 1718746"/>
                <a:gd name="connsiteX2" fmla="*/ 29297 w 1757808"/>
                <a:gd name="connsiteY2" fmla="*/ 1164450 h 1718746"/>
                <a:gd name="connsiteX3" fmla="*/ 1178514 w 1757808"/>
                <a:gd name="connsiteY3" fmla="*/ 29297 h 1718746"/>
                <a:gd name="connsiteX4" fmla="*/ 1731636 w 1757808"/>
                <a:gd name="connsiteY4" fmla="*/ 462499 h 1718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7808" h="1718746">
                  <a:moveTo>
                    <a:pt x="1731636" y="462499"/>
                  </a:moveTo>
                  <a:cubicBezTo>
                    <a:pt x="1368356" y="989060"/>
                    <a:pt x="985545" y="1356637"/>
                    <a:pt x="464842" y="1724215"/>
                  </a:cubicBezTo>
                  <a:cubicBezTo>
                    <a:pt x="319920" y="1537497"/>
                    <a:pt x="179687" y="1347263"/>
                    <a:pt x="29297" y="1164450"/>
                  </a:cubicBezTo>
                  <a:cubicBezTo>
                    <a:pt x="501561" y="824608"/>
                    <a:pt x="840623" y="507421"/>
                    <a:pt x="1178514" y="29297"/>
                  </a:cubicBezTo>
                  <a:cubicBezTo>
                    <a:pt x="1360543" y="176953"/>
                    <a:pt x="1549607" y="315234"/>
                    <a:pt x="1731636" y="462499"/>
                  </a:cubicBezTo>
                  <a:close/>
                </a:path>
              </a:pathLst>
            </a:custGeom>
            <a:solidFill>
              <a:srgbClr val="B1FA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0661114-B226-4FFC-9BB3-7BB95D01216F}"/>
                </a:ext>
              </a:extLst>
            </p:cNvPr>
            <p:cNvSpPr/>
            <p:nvPr/>
          </p:nvSpPr>
          <p:spPr>
            <a:xfrm>
              <a:off x="22461767" y="4769157"/>
              <a:ext cx="234401" cy="273469"/>
            </a:xfrm>
            <a:custGeom>
              <a:avLst/>
              <a:gdLst>
                <a:gd name="connsiteX0" fmla="*/ 193124 w 234374"/>
                <a:gd name="connsiteY0" fmla="*/ 51855 h 273436"/>
                <a:gd name="connsiteX1" fmla="*/ 212267 w 234374"/>
                <a:gd name="connsiteY1" fmla="*/ 212401 h 273436"/>
                <a:gd name="connsiteX2" fmla="*/ 68515 w 234374"/>
                <a:gd name="connsiteY2" fmla="*/ 235839 h 273436"/>
                <a:gd name="connsiteX3" fmla="*/ 51718 w 234374"/>
                <a:gd name="connsiteY3" fmla="*/ 76464 h 273436"/>
                <a:gd name="connsiteX4" fmla="*/ 193124 w 234374"/>
                <a:gd name="connsiteY4" fmla="*/ 51855 h 273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74" h="273436">
                  <a:moveTo>
                    <a:pt x="193124" y="51855"/>
                  </a:moveTo>
                  <a:cubicBezTo>
                    <a:pt x="241172" y="90527"/>
                    <a:pt x="246642" y="162402"/>
                    <a:pt x="212267" y="212401"/>
                  </a:cubicBezTo>
                  <a:cubicBezTo>
                    <a:pt x="177892" y="262401"/>
                    <a:pt x="115390" y="276854"/>
                    <a:pt x="68515" y="235839"/>
                  </a:cubicBezTo>
                  <a:cubicBezTo>
                    <a:pt x="21642" y="194823"/>
                    <a:pt x="17734" y="126464"/>
                    <a:pt x="51718" y="76464"/>
                  </a:cubicBezTo>
                  <a:cubicBezTo>
                    <a:pt x="85314" y="26074"/>
                    <a:pt x="145078" y="13183"/>
                    <a:pt x="193124" y="51855"/>
                  </a:cubicBez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3F180C-102F-4BAA-9BA6-6AB62C0BC614}"/>
                </a:ext>
              </a:extLst>
            </p:cNvPr>
            <p:cNvSpPr/>
            <p:nvPr/>
          </p:nvSpPr>
          <p:spPr>
            <a:xfrm>
              <a:off x="21699221" y="5525646"/>
              <a:ext cx="273469" cy="234401"/>
            </a:xfrm>
            <a:custGeom>
              <a:avLst/>
              <a:gdLst>
                <a:gd name="connsiteX0" fmla="*/ 231366 w 273436"/>
                <a:gd name="connsiteY0" fmla="*/ 70842 h 234374"/>
                <a:gd name="connsiteX1" fmla="*/ 210273 w 273436"/>
                <a:gd name="connsiteY1" fmla="*/ 209513 h 234374"/>
                <a:gd name="connsiteX2" fmla="*/ 52071 w 273436"/>
                <a:gd name="connsiteY2" fmla="*/ 183733 h 234374"/>
                <a:gd name="connsiteX3" fmla="*/ 74335 w 273436"/>
                <a:gd name="connsiteY3" fmla="*/ 47795 h 234374"/>
                <a:gd name="connsiteX4" fmla="*/ 231366 w 273436"/>
                <a:gd name="connsiteY4" fmla="*/ 70842 h 234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436" h="234374">
                  <a:moveTo>
                    <a:pt x="231366" y="70842"/>
                  </a:moveTo>
                  <a:cubicBezTo>
                    <a:pt x="270820" y="115373"/>
                    <a:pt x="261836" y="177482"/>
                    <a:pt x="210273" y="209513"/>
                  </a:cubicBezTo>
                  <a:cubicBezTo>
                    <a:pt x="159102" y="241545"/>
                    <a:pt x="89570" y="230607"/>
                    <a:pt x="52071" y="183733"/>
                  </a:cubicBezTo>
                  <a:cubicBezTo>
                    <a:pt x="14570" y="136857"/>
                    <a:pt x="24336" y="79045"/>
                    <a:pt x="74335" y="47795"/>
                  </a:cubicBezTo>
                  <a:cubicBezTo>
                    <a:pt x="124727" y="16155"/>
                    <a:pt x="191913" y="25920"/>
                    <a:pt x="231366" y="70842"/>
                  </a:cubicBez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1828CB8-AD8D-4B0D-8D9D-51C12F9AABDD}"/>
                </a:ext>
              </a:extLst>
            </p:cNvPr>
            <p:cNvSpPr/>
            <p:nvPr/>
          </p:nvSpPr>
          <p:spPr>
            <a:xfrm>
              <a:off x="22395081" y="4302879"/>
              <a:ext cx="195335" cy="234401"/>
            </a:xfrm>
            <a:custGeom>
              <a:avLst/>
              <a:gdLst>
                <a:gd name="connsiteX0" fmla="*/ 164881 w 195312"/>
                <a:gd name="connsiteY0" fmla="*/ 48939 h 234374"/>
                <a:gd name="connsiteX1" fmla="*/ 179334 w 195312"/>
                <a:gd name="connsiteY1" fmla="*/ 172767 h 234374"/>
                <a:gd name="connsiteX2" fmla="*/ 62929 w 195312"/>
                <a:gd name="connsiteY2" fmla="*/ 189954 h 234374"/>
                <a:gd name="connsiteX3" fmla="*/ 46914 w 195312"/>
                <a:gd name="connsiteY3" fmla="*/ 64564 h 234374"/>
                <a:gd name="connsiteX4" fmla="*/ 164881 w 195312"/>
                <a:gd name="connsiteY4" fmla="*/ 48939 h 234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312" h="234374">
                  <a:moveTo>
                    <a:pt x="164881" y="48939"/>
                  </a:moveTo>
                  <a:cubicBezTo>
                    <a:pt x="203164" y="79798"/>
                    <a:pt x="207069" y="132923"/>
                    <a:pt x="179334" y="172767"/>
                  </a:cubicBezTo>
                  <a:cubicBezTo>
                    <a:pt x="151601" y="212611"/>
                    <a:pt x="100821" y="221204"/>
                    <a:pt x="62929" y="189954"/>
                  </a:cubicBezTo>
                  <a:cubicBezTo>
                    <a:pt x="25039" y="158314"/>
                    <a:pt x="18397" y="104408"/>
                    <a:pt x="46914" y="64564"/>
                  </a:cubicBezTo>
                  <a:cubicBezTo>
                    <a:pt x="75038" y="24330"/>
                    <a:pt x="126601" y="17689"/>
                    <a:pt x="164881" y="48939"/>
                  </a:cubicBez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900D6AD-2ED3-4DAF-90FD-EDB3B4701854}"/>
                </a:ext>
              </a:extLst>
            </p:cNvPr>
            <p:cNvSpPr/>
            <p:nvPr/>
          </p:nvSpPr>
          <p:spPr>
            <a:xfrm>
              <a:off x="22942512" y="4732228"/>
              <a:ext cx="234401" cy="234401"/>
            </a:xfrm>
            <a:custGeom>
              <a:avLst/>
              <a:gdLst>
                <a:gd name="connsiteX0" fmla="*/ 172982 w 234374"/>
                <a:gd name="connsiteY0" fmla="*/ 50888 h 234374"/>
                <a:gd name="connsiteX1" fmla="*/ 190170 w 234374"/>
                <a:gd name="connsiteY1" fmla="*/ 180966 h 234374"/>
                <a:gd name="connsiteX2" fmla="*/ 65561 w 234374"/>
                <a:gd name="connsiteY2" fmla="*/ 199326 h 234374"/>
                <a:gd name="connsiteX3" fmla="*/ 47200 w 234374"/>
                <a:gd name="connsiteY3" fmla="*/ 65342 h 234374"/>
                <a:gd name="connsiteX4" fmla="*/ 172982 w 234374"/>
                <a:gd name="connsiteY4" fmla="*/ 50888 h 234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74" h="234374">
                  <a:moveTo>
                    <a:pt x="172982" y="50888"/>
                  </a:moveTo>
                  <a:cubicBezTo>
                    <a:pt x="212824" y="83310"/>
                    <a:pt x="221419" y="139951"/>
                    <a:pt x="190170" y="180966"/>
                  </a:cubicBezTo>
                  <a:cubicBezTo>
                    <a:pt x="158920" y="221982"/>
                    <a:pt x="106185" y="232138"/>
                    <a:pt x="65561" y="199326"/>
                  </a:cubicBezTo>
                  <a:cubicBezTo>
                    <a:pt x="24934" y="166513"/>
                    <a:pt x="17903" y="108310"/>
                    <a:pt x="47200" y="65342"/>
                  </a:cubicBezTo>
                  <a:cubicBezTo>
                    <a:pt x="76497" y="21982"/>
                    <a:pt x="133529" y="18467"/>
                    <a:pt x="172982" y="50888"/>
                  </a:cubicBez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7F8BE6D-B5AE-43F7-98A1-AD963C51E119}"/>
                </a:ext>
              </a:extLst>
            </p:cNvPr>
            <p:cNvSpPr/>
            <p:nvPr/>
          </p:nvSpPr>
          <p:spPr>
            <a:xfrm>
              <a:off x="21241015" y="5445134"/>
              <a:ext cx="234401" cy="195335"/>
            </a:xfrm>
            <a:custGeom>
              <a:avLst/>
              <a:gdLst>
                <a:gd name="connsiteX0" fmla="*/ 186786 w 234374"/>
                <a:gd name="connsiteY0" fmla="*/ 62282 h 195312"/>
                <a:gd name="connsiteX1" fmla="*/ 170380 w 234374"/>
                <a:gd name="connsiteY1" fmla="*/ 176735 h 195312"/>
                <a:gd name="connsiteX2" fmla="*/ 48505 w 234374"/>
                <a:gd name="connsiteY2" fmla="*/ 163063 h 195312"/>
                <a:gd name="connsiteX3" fmla="*/ 63349 w 234374"/>
                <a:gd name="connsiteY3" fmla="*/ 46657 h 195312"/>
                <a:gd name="connsiteX4" fmla="*/ 186786 w 234374"/>
                <a:gd name="connsiteY4" fmla="*/ 62282 h 19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74" h="195312">
                  <a:moveTo>
                    <a:pt x="186786" y="62282"/>
                  </a:moveTo>
                  <a:cubicBezTo>
                    <a:pt x="218035" y="99392"/>
                    <a:pt x="209443" y="148220"/>
                    <a:pt x="170380" y="176735"/>
                  </a:cubicBezTo>
                  <a:cubicBezTo>
                    <a:pt x="131318" y="205250"/>
                    <a:pt x="78584" y="201735"/>
                    <a:pt x="48505" y="163063"/>
                  </a:cubicBezTo>
                  <a:cubicBezTo>
                    <a:pt x="18427" y="124391"/>
                    <a:pt x="23895" y="74782"/>
                    <a:pt x="63349" y="46657"/>
                  </a:cubicBezTo>
                  <a:cubicBezTo>
                    <a:pt x="102802" y="18532"/>
                    <a:pt x="155537" y="25173"/>
                    <a:pt x="186786" y="62282"/>
                  </a:cubicBez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D9809B5-3AA5-4D2E-B505-26D99BE74B5B}"/>
                </a:ext>
              </a:extLst>
            </p:cNvPr>
            <p:cNvSpPr/>
            <p:nvPr/>
          </p:nvSpPr>
          <p:spPr>
            <a:xfrm>
              <a:off x="21672674" y="5997304"/>
              <a:ext cx="234401" cy="234401"/>
            </a:xfrm>
            <a:custGeom>
              <a:avLst/>
              <a:gdLst>
                <a:gd name="connsiteX0" fmla="*/ 195802 w 234374"/>
                <a:gd name="connsiteY0" fmla="*/ 66815 h 234374"/>
                <a:gd name="connsiteX1" fmla="*/ 177832 w 234374"/>
                <a:gd name="connsiteY1" fmla="*/ 191034 h 234374"/>
                <a:gd name="connsiteX2" fmla="*/ 49318 w 234374"/>
                <a:gd name="connsiteY2" fmla="*/ 173065 h 234374"/>
                <a:gd name="connsiteX3" fmla="*/ 65332 w 234374"/>
                <a:gd name="connsiteY3" fmla="*/ 47284 h 234374"/>
                <a:gd name="connsiteX4" fmla="*/ 195802 w 234374"/>
                <a:gd name="connsiteY4" fmla="*/ 66815 h 234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74" h="234374">
                  <a:moveTo>
                    <a:pt x="195802" y="66815"/>
                  </a:moveTo>
                  <a:cubicBezTo>
                    <a:pt x="227831" y="107441"/>
                    <a:pt x="220020" y="161347"/>
                    <a:pt x="177832" y="191034"/>
                  </a:cubicBezTo>
                  <a:cubicBezTo>
                    <a:pt x="135644" y="220721"/>
                    <a:pt x="80958" y="213690"/>
                    <a:pt x="49318" y="173065"/>
                  </a:cubicBezTo>
                  <a:cubicBezTo>
                    <a:pt x="17675" y="132441"/>
                    <a:pt x="23926" y="78144"/>
                    <a:pt x="65332" y="47284"/>
                  </a:cubicBezTo>
                  <a:cubicBezTo>
                    <a:pt x="107130" y="16816"/>
                    <a:pt x="164159" y="26191"/>
                    <a:pt x="195802" y="66815"/>
                  </a:cubicBez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1BE6CF3-B393-449A-91B0-BDBB706C9952}"/>
                </a:ext>
              </a:extLst>
            </p:cNvPr>
            <p:cNvSpPr/>
            <p:nvPr/>
          </p:nvSpPr>
          <p:spPr>
            <a:xfrm>
              <a:off x="22233774" y="5275653"/>
              <a:ext cx="117201" cy="117201"/>
            </a:xfrm>
            <a:custGeom>
              <a:avLst/>
              <a:gdLst>
                <a:gd name="connsiteX0" fmla="*/ 29297 w 117187"/>
                <a:gd name="connsiteY0" fmla="*/ 41900 h 117187"/>
                <a:gd name="connsiteX1" fmla="*/ 82812 w 117187"/>
                <a:gd name="connsiteY1" fmla="*/ 93072 h 117187"/>
                <a:gd name="connsiteX2" fmla="*/ 89061 w 117187"/>
                <a:gd name="connsiteY2" fmla="*/ 38385 h 117187"/>
                <a:gd name="connsiteX3" fmla="*/ 64843 w 117187"/>
                <a:gd name="connsiteY3" fmla="*/ 29400 h 117187"/>
                <a:gd name="connsiteX4" fmla="*/ 29297 w 117187"/>
                <a:gd name="connsiteY4" fmla="*/ 41900 h 11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87" h="117187">
                  <a:moveTo>
                    <a:pt x="29297" y="41900"/>
                  </a:moveTo>
                  <a:cubicBezTo>
                    <a:pt x="46875" y="59088"/>
                    <a:pt x="65234" y="76275"/>
                    <a:pt x="82812" y="93072"/>
                  </a:cubicBezTo>
                  <a:cubicBezTo>
                    <a:pt x="97265" y="78228"/>
                    <a:pt x="100391" y="50103"/>
                    <a:pt x="89061" y="38385"/>
                  </a:cubicBezTo>
                  <a:cubicBezTo>
                    <a:pt x="77734" y="26666"/>
                    <a:pt x="76563" y="29791"/>
                    <a:pt x="64843" y="29400"/>
                  </a:cubicBezTo>
                  <a:cubicBezTo>
                    <a:pt x="52733" y="28228"/>
                    <a:pt x="40624" y="37603"/>
                    <a:pt x="29297" y="41900"/>
                  </a:cubicBez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6A1719B-E581-42D8-98B6-485429A0990A}"/>
                </a:ext>
              </a:extLst>
            </p:cNvPr>
            <p:cNvSpPr/>
            <p:nvPr/>
          </p:nvSpPr>
          <p:spPr>
            <a:xfrm>
              <a:off x="22095050" y="5209733"/>
              <a:ext cx="117201" cy="117201"/>
            </a:xfrm>
            <a:custGeom>
              <a:avLst/>
              <a:gdLst>
                <a:gd name="connsiteX0" fmla="*/ 38317 w 117187"/>
                <a:gd name="connsiteY0" fmla="*/ 82031 h 117187"/>
                <a:gd name="connsiteX1" fmla="*/ 61753 w 117187"/>
                <a:gd name="connsiteY1" fmla="*/ 93359 h 117187"/>
                <a:gd name="connsiteX2" fmla="*/ 97693 w 117187"/>
                <a:gd name="connsiteY2" fmla="*/ 86328 h 117187"/>
                <a:gd name="connsiteX3" fmla="*/ 41834 w 117187"/>
                <a:gd name="connsiteY3" fmla="*/ 29297 h 117187"/>
                <a:gd name="connsiteX4" fmla="*/ 29333 w 117187"/>
                <a:gd name="connsiteY4" fmla="*/ 58203 h 117187"/>
                <a:gd name="connsiteX5" fmla="*/ 38317 w 117187"/>
                <a:gd name="connsiteY5" fmla="*/ 82031 h 11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187" h="117187">
                  <a:moveTo>
                    <a:pt x="38317" y="82031"/>
                  </a:moveTo>
                  <a:cubicBezTo>
                    <a:pt x="45348" y="89062"/>
                    <a:pt x="51208" y="92578"/>
                    <a:pt x="61753" y="93359"/>
                  </a:cubicBezTo>
                  <a:cubicBezTo>
                    <a:pt x="72301" y="94531"/>
                    <a:pt x="86754" y="89844"/>
                    <a:pt x="97693" y="86328"/>
                  </a:cubicBezTo>
                  <a:cubicBezTo>
                    <a:pt x="78941" y="67187"/>
                    <a:pt x="60583" y="48047"/>
                    <a:pt x="41834" y="29297"/>
                  </a:cubicBezTo>
                  <a:cubicBezTo>
                    <a:pt x="35582" y="37891"/>
                    <a:pt x="29724" y="48047"/>
                    <a:pt x="29333" y="58203"/>
                  </a:cubicBezTo>
                  <a:cubicBezTo>
                    <a:pt x="28942" y="67969"/>
                    <a:pt x="31677" y="75000"/>
                    <a:pt x="38317" y="82031"/>
                  </a:cubicBez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7FC7BB7-75A6-4E29-A712-DCFD7AE3E7E5}"/>
                </a:ext>
              </a:extLst>
            </p:cNvPr>
            <p:cNvSpPr/>
            <p:nvPr/>
          </p:nvSpPr>
          <p:spPr>
            <a:xfrm>
              <a:off x="21938363" y="5013056"/>
              <a:ext cx="546937" cy="546937"/>
            </a:xfrm>
            <a:custGeom>
              <a:avLst/>
              <a:gdLst>
                <a:gd name="connsiteX0" fmla="*/ 86002 w 546873"/>
                <a:gd name="connsiteY0" fmla="*/ 84937 h 546873"/>
                <a:gd name="connsiteX1" fmla="*/ 129361 w 546873"/>
                <a:gd name="connsiteY1" fmla="*/ 439624 h 546873"/>
                <a:gd name="connsiteX2" fmla="*/ 495767 w 546873"/>
                <a:gd name="connsiteY2" fmla="*/ 492358 h 546873"/>
                <a:gd name="connsiteX3" fmla="*/ 442642 w 546873"/>
                <a:gd name="connsiteY3" fmla="*/ 126734 h 546873"/>
                <a:gd name="connsiteX4" fmla="*/ 86002 w 546873"/>
                <a:gd name="connsiteY4" fmla="*/ 84937 h 546873"/>
                <a:gd name="connsiteX5" fmla="*/ 444204 w 546873"/>
                <a:gd name="connsiteY5" fmla="*/ 312671 h 546873"/>
                <a:gd name="connsiteX6" fmla="*/ 411781 w 546873"/>
                <a:gd name="connsiteY6" fmla="*/ 387280 h 546873"/>
                <a:gd name="connsiteX7" fmla="*/ 448500 w 546873"/>
                <a:gd name="connsiteY7" fmla="*/ 423608 h 546873"/>
                <a:gd name="connsiteX8" fmla="*/ 424282 w 546873"/>
                <a:gd name="connsiteY8" fmla="*/ 447827 h 546873"/>
                <a:gd name="connsiteX9" fmla="*/ 388736 w 546873"/>
                <a:gd name="connsiteY9" fmla="*/ 412671 h 546873"/>
                <a:gd name="connsiteX10" fmla="*/ 299672 w 546873"/>
                <a:gd name="connsiteY10" fmla="*/ 469702 h 546873"/>
                <a:gd name="connsiteX11" fmla="*/ 264906 w 546873"/>
                <a:gd name="connsiteY11" fmla="*/ 432983 h 546873"/>
                <a:gd name="connsiteX12" fmla="*/ 314907 w 546873"/>
                <a:gd name="connsiteY12" fmla="*/ 413062 h 546873"/>
                <a:gd name="connsiteX13" fmla="*/ 356704 w 546873"/>
                <a:gd name="connsiteY13" fmla="*/ 381421 h 546873"/>
                <a:gd name="connsiteX14" fmla="*/ 293424 w 546873"/>
                <a:gd name="connsiteY14" fmla="*/ 321655 h 546873"/>
                <a:gd name="connsiteX15" fmla="*/ 273501 w 546873"/>
                <a:gd name="connsiteY15" fmla="*/ 330249 h 546873"/>
                <a:gd name="connsiteX16" fmla="*/ 203969 w 546873"/>
                <a:gd name="connsiteY16" fmla="*/ 342358 h 546873"/>
                <a:gd name="connsiteX17" fmla="*/ 152018 w 546873"/>
                <a:gd name="connsiteY17" fmla="*/ 315405 h 546873"/>
                <a:gd name="connsiteX18" fmla="*/ 132096 w 546873"/>
                <a:gd name="connsiteY18" fmla="*/ 257593 h 546873"/>
                <a:gd name="connsiteX19" fmla="*/ 163345 w 546873"/>
                <a:gd name="connsiteY19" fmla="*/ 190796 h 546873"/>
                <a:gd name="connsiteX20" fmla="*/ 133266 w 546873"/>
                <a:gd name="connsiteY20" fmla="*/ 159156 h 546873"/>
                <a:gd name="connsiteX21" fmla="*/ 156705 w 546873"/>
                <a:gd name="connsiteY21" fmla="*/ 137671 h 546873"/>
                <a:gd name="connsiteX22" fmla="*/ 186393 w 546873"/>
                <a:gd name="connsiteY22" fmla="*/ 168140 h 546873"/>
                <a:gd name="connsiteX23" fmla="*/ 264518 w 546873"/>
                <a:gd name="connsiteY23" fmla="*/ 110328 h 546873"/>
                <a:gd name="connsiteX24" fmla="*/ 285220 w 546873"/>
                <a:gd name="connsiteY24" fmla="*/ 157202 h 546873"/>
                <a:gd name="connsiteX25" fmla="*/ 220766 w 546873"/>
                <a:gd name="connsiteY25" fmla="*/ 203296 h 546873"/>
                <a:gd name="connsiteX26" fmla="*/ 286002 w 546873"/>
                <a:gd name="connsiteY26" fmla="*/ 268140 h 546873"/>
                <a:gd name="connsiteX27" fmla="*/ 303189 w 546873"/>
                <a:gd name="connsiteY27" fmla="*/ 258765 h 546873"/>
                <a:gd name="connsiteX28" fmla="*/ 373110 w 546873"/>
                <a:gd name="connsiteY28" fmla="*/ 234546 h 546873"/>
                <a:gd name="connsiteX29" fmla="*/ 421156 w 546873"/>
                <a:gd name="connsiteY29" fmla="*/ 254468 h 546873"/>
                <a:gd name="connsiteX30" fmla="*/ 444204 w 546873"/>
                <a:gd name="connsiteY30" fmla="*/ 312671 h 54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46873" h="546873">
                  <a:moveTo>
                    <a:pt x="86002" y="84937"/>
                  </a:moveTo>
                  <a:cubicBezTo>
                    <a:pt x="-19858" y="185718"/>
                    <a:pt x="38736" y="343139"/>
                    <a:pt x="129361" y="439624"/>
                  </a:cubicBezTo>
                  <a:cubicBezTo>
                    <a:pt x="219986" y="535718"/>
                    <a:pt x="386392" y="601342"/>
                    <a:pt x="495767" y="492358"/>
                  </a:cubicBezTo>
                  <a:cubicBezTo>
                    <a:pt x="605141" y="383374"/>
                    <a:pt x="541469" y="218921"/>
                    <a:pt x="442642" y="126734"/>
                  </a:cubicBezTo>
                  <a:cubicBezTo>
                    <a:pt x="343813" y="33765"/>
                    <a:pt x="191469" y="-15844"/>
                    <a:pt x="86002" y="84937"/>
                  </a:cubicBezTo>
                  <a:close/>
                  <a:moveTo>
                    <a:pt x="444204" y="312671"/>
                  </a:moveTo>
                  <a:cubicBezTo>
                    <a:pt x="442642" y="338061"/>
                    <a:pt x="427798" y="366186"/>
                    <a:pt x="411781" y="387280"/>
                  </a:cubicBezTo>
                  <a:cubicBezTo>
                    <a:pt x="423891" y="399389"/>
                    <a:pt x="436391" y="411499"/>
                    <a:pt x="448500" y="423608"/>
                  </a:cubicBezTo>
                  <a:cubicBezTo>
                    <a:pt x="440299" y="431811"/>
                    <a:pt x="432486" y="439624"/>
                    <a:pt x="424282" y="447827"/>
                  </a:cubicBezTo>
                  <a:cubicBezTo>
                    <a:pt x="412563" y="436108"/>
                    <a:pt x="400454" y="424389"/>
                    <a:pt x="388736" y="412671"/>
                  </a:cubicBezTo>
                  <a:cubicBezTo>
                    <a:pt x="361783" y="438061"/>
                    <a:pt x="334439" y="456811"/>
                    <a:pt x="299672" y="469702"/>
                  </a:cubicBezTo>
                  <a:cubicBezTo>
                    <a:pt x="287954" y="457593"/>
                    <a:pt x="276236" y="445092"/>
                    <a:pt x="264906" y="432983"/>
                  </a:cubicBezTo>
                  <a:cubicBezTo>
                    <a:pt x="282094" y="427905"/>
                    <a:pt x="298890" y="421264"/>
                    <a:pt x="314907" y="413062"/>
                  </a:cubicBezTo>
                  <a:cubicBezTo>
                    <a:pt x="330922" y="404858"/>
                    <a:pt x="344204" y="393530"/>
                    <a:pt x="356704" y="381421"/>
                  </a:cubicBezTo>
                  <a:cubicBezTo>
                    <a:pt x="335609" y="361499"/>
                    <a:pt x="314907" y="341187"/>
                    <a:pt x="293424" y="321655"/>
                  </a:cubicBezTo>
                  <a:cubicBezTo>
                    <a:pt x="288736" y="324390"/>
                    <a:pt x="277798" y="328687"/>
                    <a:pt x="273501" y="330249"/>
                  </a:cubicBezTo>
                  <a:cubicBezTo>
                    <a:pt x="250453" y="338452"/>
                    <a:pt x="226626" y="345874"/>
                    <a:pt x="203969" y="342358"/>
                  </a:cubicBezTo>
                  <a:cubicBezTo>
                    <a:pt x="181315" y="338843"/>
                    <a:pt x="167250" y="331421"/>
                    <a:pt x="152018" y="315405"/>
                  </a:cubicBezTo>
                  <a:cubicBezTo>
                    <a:pt x="136783" y="299390"/>
                    <a:pt x="130143" y="281421"/>
                    <a:pt x="132096" y="257593"/>
                  </a:cubicBezTo>
                  <a:cubicBezTo>
                    <a:pt x="134048" y="233374"/>
                    <a:pt x="147719" y="209937"/>
                    <a:pt x="163345" y="190796"/>
                  </a:cubicBezTo>
                  <a:cubicBezTo>
                    <a:pt x="153188" y="180249"/>
                    <a:pt x="143032" y="169702"/>
                    <a:pt x="133266" y="159156"/>
                  </a:cubicBezTo>
                  <a:cubicBezTo>
                    <a:pt x="141079" y="152124"/>
                    <a:pt x="148892" y="144702"/>
                    <a:pt x="156705" y="137671"/>
                  </a:cubicBezTo>
                  <a:cubicBezTo>
                    <a:pt x="166862" y="147827"/>
                    <a:pt x="176627" y="157984"/>
                    <a:pt x="186393" y="168140"/>
                  </a:cubicBezTo>
                  <a:cubicBezTo>
                    <a:pt x="211391" y="145874"/>
                    <a:pt x="234830" y="125953"/>
                    <a:pt x="264518" y="110328"/>
                  </a:cubicBezTo>
                  <a:cubicBezTo>
                    <a:pt x="271549" y="125953"/>
                    <a:pt x="278189" y="141578"/>
                    <a:pt x="285220" y="157202"/>
                  </a:cubicBezTo>
                  <a:cubicBezTo>
                    <a:pt x="261392" y="170093"/>
                    <a:pt x="240688" y="184937"/>
                    <a:pt x="220766" y="203296"/>
                  </a:cubicBezTo>
                  <a:cubicBezTo>
                    <a:pt x="242252" y="225171"/>
                    <a:pt x="263345" y="247437"/>
                    <a:pt x="286002" y="268140"/>
                  </a:cubicBezTo>
                  <a:cubicBezTo>
                    <a:pt x="289907" y="265796"/>
                    <a:pt x="300063" y="260327"/>
                    <a:pt x="303189" y="258765"/>
                  </a:cubicBezTo>
                  <a:cubicBezTo>
                    <a:pt x="324673" y="247827"/>
                    <a:pt x="350844" y="234155"/>
                    <a:pt x="373110" y="234546"/>
                  </a:cubicBezTo>
                  <a:cubicBezTo>
                    <a:pt x="395376" y="234937"/>
                    <a:pt x="405532" y="239234"/>
                    <a:pt x="421156" y="254468"/>
                  </a:cubicBezTo>
                  <a:cubicBezTo>
                    <a:pt x="437564" y="268921"/>
                    <a:pt x="445765" y="287280"/>
                    <a:pt x="444204" y="312671"/>
                  </a:cubicBez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1BC9FFB-EFCF-412E-870B-582F09DFD194}"/>
                </a:ext>
              </a:extLst>
            </p:cNvPr>
            <p:cNvSpPr/>
            <p:nvPr/>
          </p:nvSpPr>
          <p:spPr>
            <a:xfrm>
              <a:off x="21954673" y="3754328"/>
              <a:ext cx="1172008" cy="1172008"/>
            </a:xfrm>
            <a:custGeom>
              <a:avLst/>
              <a:gdLst>
                <a:gd name="connsiteX0" fmla="*/ 1082191 w 1171872"/>
                <a:gd name="connsiteY0" fmla="*/ 877895 h 1171872"/>
                <a:gd name="connsiteX1" fmla="*/ 310317 w 1171872"/>
                <a:gd name="connsiteY1" fmla="*/ 1082191 h 1171872"/>
                <a:gd name="connsiteX2" fmla="*/ 106022 w 1171872"/>
                <a:gd name="connsiteY2" fmla="*/ 310318 h 1171872"/>
                <a:gd name="connsiteX3" fmla="*/ 877895 w 1171872"/>
                <a:gd name="connsiteY3" fmla="*/ 106021 h 1171872"/>
                <a:gd name="connsiteX4" fmla="*/ 1082191 w 1171872"/>
                <a:gd name="connsiteY4" fmla="*/ 877895 h 117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872" h="1171872">
                  <a:moveTo>
                    <a:pt x="1082191" y="877895"/>
                  </a:moveTo>
                  <a:cubicBezTo>
                    <a:pt x="925550" y="1147425"/>
                    <a:pt x="579849" y="1239222"/>
                    <a:pt x="310317" y="1082191"/>
                  </a:cubicBezTo>
                  <a:cubicBezTo>
                    <a:pt x="40788" y="925551"/>
                    <a:pt x="-51010" y="579849"/>
                    <a:pt x="106022" y="310318"/>
                  </a:cubicBezTo>
                  <a:cubicBezTo>
                    <a:pt x="262662" y="40787"/>
                    <a:pt x="608364" y="-51010"/>
                    <a:pt x="877895" y="106021"/>
                  </a:cubicBezTo>
                  <a:cubicBezTo>
                    <a:pt x="1147424" y="262662"/>
                    <a:pt x="1238832" y="607973"/>
                    <a:pt x="1082191" y="877895"/>
                  </a:cubicBezTo>
                  <a:close/>
                </a:path>
              </a:pathLst>
            </a:custGeom>
            <a:solidFill>
              <a:srgbClr val="ED89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B067F32-9880-48B7-B46F-D9BC5EFECB44}"/>
                </a:ext>
              </a:extLst>
            </p:cNvPr>
            <p:cNvSpPr/>
            <p:nvPr/>
          </p:nvSpPr>
          <p:spPr>
            <a:xfrm>
              <a:off x="21925358" y="3725677"/>
              <a:ext cx="1211075" cy="1211075"/>
            </a:xfrm>
            <a:custGeom>
              <a:avLst/>
              <a:gdLst>
                <a:gd name="connsiteX0" fmla="*/ 707670 w 1210934"/>
                <a:gd name="connsiteY0" fmla="*/ 118377 h 1210934"/>
                <a:gd name="connsiteX1" fmla="*/ 1127688 w 1210934"/>
                <a:gd name="connsiteY1" fmla="*/ 707670 h 1210934"/>
                <a:gd name="connsiteX2" fmla="*/ 538395 w 1210934"/>
                <a:gd name="connsiteY2" fmla="*/ 1127687 h 1210934"/>
                <a:gd name="connsiteX3" fmla="*/ 118377 w 1210934"/>
                <a:gd name="connsiteY3" fmla="*/ 538394 h 1210934"/>
                <a:gd name="connsiteX4" fmla="*/ 707670 w 1210934"/>
                <a:gd name="connsiteY4" fmla="*/ 118377 h 1210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0934" h="1210934">
                  <a:moveTo>
                    <a:pt x="707670" y="118377"/>
                  </a:moveTo>
                  <a:cubicBezTo>
                    <a:pt x="986384" y="165121"/>
                    <a:pt x="1174433" y="428956"/>
                    <a:pt x="1127688" y="707670"/>
                  </a:cubicBezTo>
                  <a:cubicBezTo>
                    <a:pt x="1080944" y="986383"/>
                    <a:pt x="817108" y="1174431"/>
                    <a:pt x="538395" y="1127687"/>
                  </a:cubicBezTo>
                  <a:cubicBezTo>
                    <a:pt x="259681" y="1080942"/>
                    <a:pt x="71632" y="817107"/>
                    <a:pt x="118377" y="538394"/>
                  </a:cubicBezTo>
                  <a:cubicBezTo>
                    <a:pt x="165121" y="259680"/>
                    <a:pt x="428957" y="71632"/>
                    <a:pt x="707670" y="118377"/>
                  </a:cubicBezTo>
                  <a:close/>
                </a:path>
              </a:pathLst>
            </a:custGeom>
            <a:solidFill>
              <a:srgbClr val="F292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027B788-69C9-4AA9-B8ED-4E5B32AC9B5D}"/>
                </a:ext>
              </a:extLst>
            </p:cNvPr>
            <p:cNvSpPr/>
            <p:nvPr/>
          </p:nvSpPr>
          <p:spPr>
            <a:xfrm>
              <a:off x="22146493" y="3945757"/>
              <a:ext cx="781338" cy="781338"/>
            </a:xfrm>
            <a:custGeom>
              <a:avLst/>
              <a:gdLst>
                <a:gd name="connsiteX0" fmla="*/ 725161 w 781248"/>
                <a:gd name="connsiteY0" fmla="*/ 590004 h 781248"/>
                <a:gd name="connsiteX1" fmla="*/ 215006 w 781248"/>
                <a:gd name="connsiteY1" fmla="*/ 725160 h 781248"/>
                <a:gd name="connsiteX2" fmla="*/ 79849 w 781248"/>
                <a:gd name="connsiteY2" fmla="*/ 215005 h 781248"/>
                <a:gd name="connsiteX3" fmla="*/ 590004 w 781248"/>
                <a:gd name="connsiteY3" fmla="*/ 79849 h 781248"/>
                <a:gd name="connsiteX4" fmla="*/ 725161 w 781248"/>
                <a:gd name="connsiteY4" fmla="*/ 590004 h 781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248" h="781248">
                  <a:moveTo>
                    <a:pt x="725161" y="590004"/>
                  </a:moveTo>
                  <a:cubicBezTo>
                    <a:pt x="621645" y="768128"/>
                    <a:pt x="393130" y="828675"/>
                    <a:pt x="215006" y="725160"/>
                  </a:cubicBezTo>
                  <a:cubicBezTo>
                    <a:pt x="36881" y="621644"/>
                    <a:pt x="-23667" y="393129"/>
                    <a:pt x="79849" y="215005"/>
                  </a:cubicBezTo>
                  <a:cubicBezTo>
                    <a:pt x="183365" y="36880"/>
                    <a:pt x="411880" y="-23667"/>
                    <a:pt x="590004" y="79849"/>
                  </a:cubicBezTo>
                  <a:cubicBezTo>
                    <a:pt x="768129" y="183364"/>
                    <a:pt x="828675" y="411879"/>
                    <a:pt x="725161" y="590004"/>
                  </a:cubicBezTo>
                  <a:close/>
                </a:path>
              </a:pathLst>
            </a:custGeom>
            <a:solidFill>
              <a:srgbClr val="F292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F81969D-85D7-4268-8FF7-FB613EFB71DF}"/>
                </a:ext>
              </a:extLst>
            </p:cNvPr>
            <p:cNvSpPr/>
            <p:nvPr/>
          </p:nvSpPr>
          <p:spPr>
            <a:xfrm>
              <a:off x="22329879" y="4051399"/>
              <a:ext cx="429737" cy="546937"/>
            </a:xfrm>
            <a:custGeom>
              <a:avLst/>
              <a:gdLst>
                <a:gd name="connsiteX0" fmla="*/ 70703 w 429686"/>
                <a:gd name="connsiteY0" fmla="*/ 523046 h 546873"/>
                <a:gd name="connsiteX1" fmla="*/ 106249 w 429686"/>
                <a:gd name="connsiteY1" fmla="*/ 462108 h 546873"/>
                <a:gd name="connsiteX2" fmla="*/ 29297 w 429686"/>
                <a:gd name="connsiteY2" fmla="*/ 381640 h 546873"/>
                <a:gd name="connsiteX3" fmla="*/ 67186 w 429686"/>
                <a:gd name="connsiteY3" fmla="*/ 349609 h 546873"/>
                <a:gd name="connsiteX4" fmla="*/ 139062 w 429686"/>
                <a:gd name="connsiteY4" fmla="*/ 426171 h 546873"/>
                <a:gd name="connsiteX5" fmla="*/ 245311 w 429686"/>
                <a:gd name="connsiteY5" fmla="*/ 408593 h 546873"/>
                <a:gd name="connsiteX6" fmla="*/ 218749 w 429686"/>
                <a:gd name="connsiteY6" fmla="*/ 296875 h 546873"/>
                <a:gd name="connsiteX7" fmla="*/ 179686 w 429686"/>
                <a:gd name="connsiteY7" fmla="*/ 134375 h 546873"/>
                <a:gd name="connsiteX8" fmla="*/ 327341 w 429686"/>
                <a:gd name="connsiteY8" fmla="*/ 90234 h 546873"/>
                <a:gd name="connsiteX9" fmla="*/ 362889 w 429686"/>
                <a:gd name="connsiteY9" fmla="*/ 29297 h 546873"/>
                <a:gd name="connsiteX10" fmla="*/ 400390 w 429686"/>
                <a:gd name="connsiteY10" fmla="*/ 51172 h 546873"/>
                <a:gd name="connsiteX11" fmla="*/ 366403 w 429686"/>
                <a:gd name="connsiteY11" fmla="*/ 109766 h 546873"/>
                <a:gd name="connsiteX12" fmla="*/ 432810 w 429686"/>
                <a:gd name="connsiteY12" fmla="*/ 176562 h 546873"/>
                <a:gd name="connsiteX13" fmla="*/ 394529 w 429686"/>
                <a:gd name="connsiteY13" fmla="*/ 207812 h 546873"/>
                <a:gd name="connsiteX14" fmla="*/ 330467 w 429686"/>
                <a:gd name="connsiteY14" fmla="*/ 142969 h 546873"/>
                <a:gd name="connsiteX15" fmla="*/ 236327 w 429686"/>
                <a:gd name="connsiteY15" fmla="*/ 157812 h 546873"/>
                <a:gd name="connsiteX16" fmla="*/ 271093 w 429686"/>
                <a:gd name="connsiteY16" fmla="*/ 270312 h 546873"/>
                <a:gd name="connsiteX17" fmla="*/ 300390 w 429686"/>
                <a:gd name="connsiteY17" fmla="*/ 435155 h 546873"/>
                <a:gd name="connsiteX18" fmla="*/ 145311 w 429686"/>
                <a:gd name="connsiteY18" fmla="*/ 482421 h 546873"/>
                <a:gd name="connsiteX19" fmla="*/ 108983 w 429686"/>
                <a:gd name="connsiteY19" fmla="*/ 545311 h 546873"/>
                <a:gd name="connsiteX20" fmla="*/ 70703 w 429686"/>
                <a:gd name="connsiteY20" fmla="*/ 523046 h 54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29686" h="546873">
                  <a:moveTo>
                    <a:pt x="70703" y="523046"/>
                  </a:moveTo>
                  <a:lnTo>
                    <a:pt x="106249" y="462108"/>
                  </a:lnTo>
                  <a:cubicBezTo>
                    <a:pt x="71483" y="441015"/>
                    <a:pt x="41795" y="408984"/>
                    <a:pt x="29297" y="381640"/>
                  </a:cubicBezTo>
                  <a:lnTo>
                    <a:pt x="67186" y="349609"/>
                  </a:lnTo>
                  <a:cubicBezTo>
                    <a:pt x="80468" y="376952"/>
                    <a:pt x="105467" y="406640"/>
                    <a:pt x="139062" y="426171"/>
                  </a:cubicBezTo>
                  <a:cubicBezTo>
                    <a:pt x="182030" y="451171"/>
                    <a:pt x="225389" y="443359"/>
                    <a:pt x="245311" y="408593"/>
                  </a:cubicBezTo>
                  <a:cubicBezTo>
                    <a:pt x="264451" y="375390"/>
                    <a:pt x="253124" y="341015"/>
                    <a:pt x="218749" y="296875"/>
                  </a:cubicBezTo>
                  <a:cubicBezTo>
                    <a:pt x="171091" y="236718"/>
                    <a:pt x="149216" y="187109"/>
                    <a:pt x="179686" y="134375"/>
                  </a:cubicBezTo>
                  <a:cubicBezTo>
                    <a:pt x="208983" y="84375"/>
                    <a:pt x="266404" y="66797"/>
                    <a:pt x="327341" y="90234"/>
                  </a:cubicBezTo>
                  <a:lnTo>
                    <a:pt x="362889" y="29297"/>
                  </a:lnTo>
                  <a:lnTo>
                    <a:pt x="400390" y="51172"/>
                  </a:lnTo>
                  <a:lnTo>
                    <a:pt x="366403" y="109766"/>
                  </a:lnTo>
                  <a:cubicBezTo>
                    <a:pt x="401951" y="132031"/>
                    <a:pt x="421092" y="156250"/>
                    <a:pt x="432810" y="176562"/>
                  </a:cubicBezTo>
                  <a:lnTo>
                    <a:pt x="394529" y="207812"/>
                  </a:lnTo>
                  <a:cubicBezTo>
                    <a:pt x="385934" y="193359"/>
                    <a:pt x="369138" y="165625"/>
                    <a:pt x="330467" y="142969"/>
                  </a:cubicBezTo>
                  <a:cubicBezTo>
                    <a:pt x="283982" y="116015"/>
                    <a:pt x="250389" y="133594"/>
                    <a:pt x="236327" y="157812"/>
                  </a:cubicBezTo>
                  <a:cubicBezTo>
                    <a:pt x="217967" y="189062"/>
                    <a:pt x="231249" y="217968"/>
                    <a:pt x="271093" y="270312"/>
                  </a:cubicBezTo>
                  <a:cubicBezTo>
                    <a:pt x="318748" y="332031"/>
                    <a:pt x="331640" y="381640"/>
                    <a:pt x="300390" y="435155"/>
                  </a:cubicBezTo>
                  <a:cubicBezTo>
                    <a:pt x="272655" y="482811"/>
                    <a:pt x="213279" y="508202"/>
                    <a:pt x="145311" y="482421"/>
                  </a:cubicBezTo>
                  <a:lnTo>
                    <a:pt x="108983" y="545311"/>
                  </a:lnTo>
                  <a:lnTo>
                    <a:pt x="70703" y="52304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4E5CEBE-19B2-4778-B35D-52A43F404538}"/>
                </a:ext>
              </a:extLst>
            </p:cNvPr>
            <p:cNvSpPr/>
            <p:nvPr/>
          </p:nvSpPr>
          <p:spPr>
            <a:xfrm>
              <a:off x="10710788" y="1501698"/>
              <a:ext cx="1054807" cy="1054807"/>
            </a:xfrm>
            <a:custGeom>
              <a:avLst/>
              <a:gdLst>
                <a:gd name="connsiteX0" fmla="*/ 1025973 w 1054685"/>
                <a:gd name="connsiteY0" fmla="*/ 613083 h 1054685"/>
                <a:gd name="connsiteX1" fmla="*/ 449021 w 1054685"/>
                <a:gd name="connsiteY1" fmla="*/ 1025973 h 1054685"/>
                <a:gd name="connsiteX2" fmla="*/ 36131 w 1054685"/>
                <a:gd name="connsiteY2" fmla="*/ 449021 h 1054685"/>
                <a:gd name="connsiteX3" fmla="*/ 613083 w 1054685"/>
                <a:gd name="connsiteY3" fmla="*/ 36131 h 1054685"/>
                <a:gd name="connsiteX4" fmla="*/ 1025973 w 1054685"/>
                <a:gd name="connsiteY4" fmla="*/ 613083 h 1054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4685" h="1054685">
                  <a:moveTo>
                    <a:pt x="1025973" y="613083"/>
                  </a:moveTo>
                  <a:cubicBezTo>
                    <a:pt x="980660" y="886520"/>
                    <a:pt x="722458" y="1071285"/>
                    <a:pt x="449021" y="1025973"/>
                  </a:cubicBezTo>
                  <a:cubicBezTo>
                    <a:pt x="175584" y="980661"/>
                    <a:pt x="-9181" y="722458"/>
                    <a:pt x="36131" y="449021"/>
                  </a:cubicBezTo>
                  <a:cubicBezTo>
                    <a:pt x="81443" y="175584"/>
                    <a:pt x="339646" y="-9181"/>
                    <a:pt x="613083" y="36131"/>
                  </a:cubicBezTo>
                  <a:cubicBezTo>
                    <a:pt x="886129" y="81444"/>
                    <a:pt x="1071285" y="339646"/>
                    <a:pt x="1025973" y="613083"/>
                  </a:cubicBezTo>
                  <a:close/>
                </a:path>
              </a:pathLst>
            </a:custGeom>
            <a:solidFill>
              <a:srgbClr val="DB7B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9D09E1E-CB47-4C65-84F4-C740E2C469A0}"/>
                </a:ext>
              </a:extLst>
            </p:cNvPr>
            <p:cNvSpPr/>
            <p:nvPr/>
          </p:nvSpPr>
          <p:spPr>
            <a:xfrm>
              <a:off x="10757935" y="1548844"/>
              <a:ext cx="937607" cy="937607"/>
            </a:xfrm>
            <a:custGeom>
              <a:avLst/>
              <a:gdLst>
                <a:gd name="connsiteX0" fmla="*/ 932347 w 937497"/>
                <a:gd name="connsiteY0" fmla="*/ 558129 h 937497"/>
                <a:gd name="connsiteX1" fmla="*/ 409691 w 937497"/>
                <a:gd name="connsiteY1" fmla="*/ 932346 h 937497"/>
                <a:gd name="connsiteX2" fmla="*/ 35473 w 937497"/>
                <a:gd name="connsiteY2" fmla="*/ 409691 h 937497"/>
                <a:gd name="connsiteX3" fmla="*/ 558129 w 937497"/>
                <a:gd name="connsiteY3" fmla="*/ 35473 h 937497"/>
                <a:gd name="connsiteX4" fmla="*/ 932347 w 937497"/>
                <a:gd name="connsiteY4" fmla="*/ 558129 h 9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7497" h="937497">
                  <a:moveTo>
                    <a:pt x="932347" y="558129"/>
                  </a:moveTo>
                  <a:cubicBezTo>
                    <a:pt x="891332" y="805784"/>
                    <a:pt x="657347" y="973362"/>
                    <a:pt x="409691" y="932346"/>
                  </a:cubicBezTo>
                  <a:cubicBezTo>
                    <a:pt x="162036" y="891331"/>
                    <a:pt x="-5542" y="657347"/>
                    <a:pt x="35473" y="409691"/>
                  </a:cubicBezTo>
                  <a:cubicBezTo>
                    <a:pt x="76489" y="162036"/>
                    <a:pt x="310473" y="-5542"/>
                    <a:pt x="558129" y="35473"/>
                  </a:cubicBezTo>
                  <a:cubicBezTo>
                    <a:pt x="805785" y="76489"/>
                    <a:pt x="973362" y="310473"/>
                    <a:pt x="932347" y="558129"/>
                  </a:cubicBezTo>
                  <a:close/>
                </a:path>
              </a:pathLst>
            </a:custGeom>
            <a:solidFill>
              <a:srgbClr val="F292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B5A20B4-3796-487C-8C21-E7736391375B}"/>
                </a:ext>
              </a:extLst>
            </p:cNvPr>
            <p:cNvSpPr/>
            <p:nvPr/>
          </p:nvSpPr>
          <p:spPr>
            <a:xfrm>
              <a:off x="10880778" y="1672078"/>
              <a:ext cx="703204" cy="703204"/>
            </a:xfrm>
            <a:custGeom>
              <a:avLst/>
              <a:gdLst>
                <a:gd name="connsiteX0" fmla="*/ 688034 w 703123"/>
                <a:gd name="connsiteY0" fmla="*/ 414988 h 703123"/>
                <a:gd name="connsiteX1" fmla="*/ 306785 w 703123"/>
                <a:gd name="connsiteY1" fmla="*/ 688034 h 703123"/>
                <a:gd name="connsiteX2" fmla="*/ 33738 w 703123"/>
                <a:gd name="connsiteY2" fmla="*/ 306785 h 703123"/>
                <a:gd name="connsiteX3" fmla="*/ 414987 w 703123"/>
                <a:gd name="connsiteY3" fmla="*/ 33738 h 703123"/>
                <a:gd name="connsiteX4" fmla="*/ 688034 w 703123"/>
                <a:gd name="connsiteY4" fmla="*/ 414988 h 703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123" h="703123">
                  <a:moveTo>
                    <a:pt x="688034" y="414988"/>
                  </a:moveTo>
                  <a:cubicBezTo>
                    <a:pt x="657956" y="595847"/>
                    <a:pt x="487253" y="717721"/>
                    <a:pt x="306785" y="688034"/>
                  </a:cubicBezTo>
                  <a:cubicBezTo>
                    <a:pt x="126316" y="657956"/>
                    <a:pt x="4051" y="487253"/>
                    <a:pt x="33738" y="306785"/>
                  </a:cubicBezTo>
                  <a:cubicBezTo>
                    <a:pt x="63817" y="126316"/>
                    <a:pt x="234519" y="4051"/>
                    <a:pt x="414987" y="33738"/>
                  </a:cubicBezTo>
                  <a:cubicBezTo>
                    <a:pt x="595847" y="63426"/>
                    <a:pt x="718112" y="234129"/>
                    <a:pt x="688034" y="414988"/>
                  </a:cubicBezTo>
                  <a:close/>
                </a:path>
              </a:pathLst>
            </a:custGeom>
            <a:solidFill>
              <a:srgbClr val="F292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E6B4738-E52F-4AF7-88FA-B8F8C116F469}"/>
                </a:ext>
              </a:extLst>
            </p:cNvPr>
            <p:cNvSpPr/>
            <p:nvPr/>
          </p:nvSpPr>
          <p:spPr>
            <a:xfrm>
              <a:off x="11081336" y="1735902"/>
              <a:ext cx="312535" cy="546937"/>
            </a:xfrm>
            <a:custGeom>
              <a:avLst/>
              <a:gdLst>
                <a:gd name="connsiteX0" fmla="*/ 108593 w 312499"/>
                <a:gd name="connsiteY0" fmla="*/ 531249 h 546873"/>
                <a:gd name="connsiteX1" fmla="*/ 118749 w 312499"/>
                <a:gd name="connsiteY1" fmla="*/ 469530 h 546873"/>
                <a:gd name="connsiteX2" fmla="*/ 29297 w 312499"/>
                <a:gd name="connsiteY2" fmla="*/ 426952 h 546873"/>
                <a:gd name="connsiteX3" fmla="*/ 50781 w 312499"/>
                <a:gd name="connsiteY3" fmla="*/ 388280 h 546873"/>
                <a:gd name="connsiteX4" fmla="*/ 134765 w 312499"/>
                <a:gd name="connsiteY4" fmla="*/ 429296 h 546873"/>
                <a:gd name="connsiteX5" fmla="*/ 217577 w 312499"/>
                <a:gd name="connsiteY5" fmla="*/ 381249 h 546873"/>
                <a:gd name="connsiteX6" fmla="*/ 160547 w 312499"/>
                <a:gd name="connsiteY6" fmla="*/ 296874 h 546873"/>
                <a:gd name="connsiteX7" fmla="*/ 76953 w 312499"/>
                <a:gd name="connsiteY7" fmla="*/ 174218 h 546873"/>
                <a:gd name="connsiteX8" fmla="*/ 185937 w 312499"/>
                <a:gd name="connsiteY8" fmla="*/ 91015 h 546873"/>
                <a:gd name="connsiteX9" fmla="*/ 196093 w 312499"/>
                <a:gd name="connsiteY9" fmla="*/ 29297 h 546873"/>
                <a:gd name="connsiteX10" fmla="*/ 233983 w 312499"/>
                <a:gd name="connsiteY10" fmla="*/ 35547 h 546873"/>
                <a:gd name="connsiteX11" fmla="*/ 224218 w 312499"/>
                <a:gd name="connsiteY11" fmla="*/ 94922 h 546873"/>
                <a:gd name="connsiteX12" fmla="*/ 300390 w 312499"/>
                <a:gd name="connsiteY12" fmla="*/ 129687 h 546873"/>
                <a:gd name="connsiteX13" fmla="*/ 278515 w 312499"/>
                <a:gd name="connsiteY13" fmla="*/ 167578 h 546873"/>
                <a:gd name="connsiteX14" fmla="*/ 204687 w 312499"/>
                <a:gd name="connsiteY14" fmla="*/ 133984 h 546873"/>
                <a:gd name="connsiteX15" fmla="*/ 130859 w 312499"/>
                <a:gd name="connsiteY15" fmla="*/ 175781 h 546873"/>
                <a:gd name="connsiteX16" fmla="*/ 195312 w 312499"/>
                <a:gd name="connsiteY16" fmla="*/ 258203 h 546873"/>
                <a:gd name="connsiteX17" fmla="*/ 271874 w 312499"/>
                <a:gd name="connsiteY17" fmla="*/ 385937 h 546873"/>
                <a:gd name="connsiteX18" fmla="*/ 157812 w 312499"/>
                <a:gd name="connsiteY18" fmla="*/ 474218 h 546873"/>
                <a:gd name="connsiteX19" fmla="*/ 147265 w 312499"/>
                <a:gd name="connsiteY19" fmla="*/ 537889 h 546873"/>
                <a:gd name="connsiteX20" fmla="*/ 108593 w 312499"/>
                <a:gd name="connsiteY20" fmla="*/ 531249 h 54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2499" h="546873">
                  <a:moveTo>
                    <a:pt x="108593" y="531249"/>
                  </a:moveTo>
                  <a:lnTo>
                    <a:pt x="118749" y="469530"/>
                  </a:lnTo>
                  <a:cubicBezTo>
                    <a:pt x="83203" y="462890"/>
                    <a:pt x="48437" y="446093"/>
                    <a:pt x="29297" y="426952"/>
                  </a:cubicBezTo>
                  <a:lnTo>
                    <a:pt x="50781" y="388280"/>
                  </a:lnTo>
                  <a:cubicBezTo>
                    <a:pt x="70312" y="406640"/>
                    <a:pt x="100390" y="423437"/>
                    <a:pt x="134765" y="429296"/>
                  </a:cubicBezTo>
                  <a:cubicBezTo>
                    <a:pt x="178125" y="436327"/>
                    <a:pt x="211718" y="416405"/>
                    <a:pt x="217577" y="381249"/>
                  </a:cubicBezTo>
                  <a:cubicBezTo>
                    <a:pt x="223046" y="347655"/>
                    <a:pt x="202734" y="322655"/>
                    <a:pt x="160547" y="296874"/>
                  </a:cubicBezTo>
                  <a:cubicBezTo>
                    <a:pt x="101953" y="262109"/>
                    <a:pt x="68359" y="227343"/>
                    <a:pt x="76953" y="174218"/>
                  </a:cubicBezTo>
                  <a:cubicBezTo>
                    <a:pt x="85547" y="123437"/>
                    <a:pt x="127734" y="90625"/>
                    <a:pt x="185937" y="91015"/>
                  </a:cubicBezTo>
                  <a:lnTo>
                    <a:pt x="196093" y="29297"/>
                  </a:lnTo>
                  <a:lnTo>
                    <a:pt x="233983" y="35547"/>
                  </a:lnTo>
                  <a:lnTo>
                    <a:pt x="224218" y="94922"/>
                  </a:lnTo>
                  <a:cubicBezTo>
                    <a:pt x="260937" y="102343"/>
                    <a:pt x="284374" y="116015"/>
                    <a:pt x="300390" y="129687"/>
                  </a:cubicBezTo>
                  <a:lnTo>
                    <a:pt x="278515" y="167578"/>
                  </a:lnTo>
                  <a:cubicBezTo>
                    <a:pt x="266796" y="158203"/>
                    <a:pt x="244140" y="140625"/>
                    <a:pt x="204687" y="133984"/>
                  </a:cubicBezTo>
                  <a:cubicBezTo>
                    <a:pt x="157421" y="126172"/>
                    <a:pt x="135156" y="151562"/>
                    <a:pt x="130859" y="175781"/>
                  </a:cubicBezTo>
                  <a:cubicBezTo>
                    <a:pt x="125390" y="207812"/>
                    <a:pt x="145703" y="227343"/>
                    <a:pt x="195312" y="258203"/>
                  </a:cubicBezTo>
                  <a:cubicBezTo>
                    <a:pt x="254296" y="294531"/>
                    <a:pt x="280859" y="331640"/>
                    <a:pt x="271874" y="385937"/>
                  </a:cubicBezTo>
                  <a:cubicBezTo>
                    <a:pt x="263671" y="434374"/>
                    <a:pt x="222656" y="474218"/>
                    <a:pt x="157812" y="474218"/>
                  </a:cubicBezTo>
                  <a:lnTo>
                    <a:pt x="147265" y="537889"/>
                  </a:lnTo>
                  <a:lnTo>
                    <a:pt x="108593" y="53124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897B0F6-D288-490C-A7AE-E674777B50BC}"/>
                </a:ext>
              </a:extLst>
            </p:cNvPr>
            <p:cNvSpPr/>
            <p:nvPr/>
          </p:nvSpPr>
          <p:spPr>
            <a:xfrm>
              <a:off x="20628123" y="3148953"/>
              <a:ext cx="820406" cy="820406"/>
            </a:xfrm>
            <a:custGeom>
              <a:avLst/>
              <a:gdLst>
                <a:gd name="connsiteX0" fmla="*/ 803513 w 820310"/>
                <a:gd name="connsiteY0" fmla="*/ 416405 h 820310"/>
                <a:gd name="connsiteX1" fmla="*/ 416404 w 820310"/>
                <a:gd name="connsiteY1" fmla="*/ 803514 h 820310"/>
                <a:gd name="connsiteX2" fmla="*/ 29296 w 820310"/>
                <a:gd name="connsiteY2" fmla="*/ 416405 h 820310"/>
                <a:gd name="connsiteX3" fmla="*/ 416404 w 820310"/>
                <a:gd name="connsiteY3" fmla="*/ 29297 h 820310"/>
                <a:gd name="connsiteX4" fmla="*/ 803513 w 820310"/>
                <a:gd name="connsiteY4" fmla="*/ 416405 h 820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0310" h="820310">
                  <a:moveTo>
                    <a:pt x="803513" y="416405"/>
                  </a:moveTo>
                  <a:cubicBezTo>
                    <a:pt x="803513" y="630200"/>
                    <a:pt x="630198" y="803514"/>
                    <a:pt x="416404" y="803514"/>
                  </a:cubicBezTo>
                  <a:cubicBezTo>
                    <a:pt x="202610" y="803514"/>
                    <a:pt x="29296" y="630200"/>
                    <a:pt x="29296" y="416405"/>
                  </a:cubicBezTo>
                  <a:cubicBezTo>
                    <a:pt x="29296" y="202611"/>
                    <a:pt x="202610" y="29297"/>
                    <a:pt x="416404" y="29297"/>
                  </a:cubicBezTo>
                  <a:cubicBezTo>
                    <a:pt x="630198" y="29297"/>
                    <a:pt x="803513" y="202611"/>
                    <a:pt x="803513" y="416405"/>
                  </a:cubicBezTo>
                  <a:close/>
                </a:path>
              </a:pathLst>
            </a:custGeom>
            <a:solidFill>
              <a:srgbClr val="B1FA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F044283-34B5-41DC-8215-1BAF28A381C3}"/>
                </a:ext>
              </a:extLst>
            </p:cNvPr>
            <p:cNvSpPr/>
            <p:nvPr/>
          </p:nvSpPr>
          <p:spPr>
            <a:xfrm>
              <a:off x="20664454" y="3185285"/>
              <a:ext cx="742272" cy="742272"/>
            </a:xfrm>
            <a:custGeom>
              <a:avLst/>
              <a:gdLst>
                <a:gd name="connsiteX0" fmla="*/ 730857 w 742185"/>
                <a:gd name="connsiteY0" fmla="*/ 380077 h 742185"/>
                <a:gd name="connsiteX1" fmla="*/ 380076 w 742185"/>
                <a:gd name="connsiteY1" fmla="*/ 730858 h 742185"/>
                <a:gd name="connsiteX2" fmla="*/ 29295 w 742185"/>
                <a:gd name="connsiteY2" fmla="*/ 380077 h 742185"/>
                <a:gd name="connsiteX3" fmla="*/ 380076 w 742185"/>
                <a:gd name="connsiteY3" fmla="*/ 29297 h 742185"/>
                <a:gd name="connsiteX4" fmla="*/ 730857 w 742185"/>
                <a:gd name="connsiteY4" fmla="*/ 380077 h 74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2185" h="742185">
                  <a:moveTo>
                    <a:pt x="730857" y="380077"/>
                  </a:moveTo>
                  <a:cubicBezTo>
                    <a:pt x="730857" y="573808"/>
                    <a:pt x="573808" y="730858"/>
                    <a:pt x="380076" y="730858"/>
                  </a:cubicBezTo>
                  <a:cubicBezTo>
                    <a:pt x="186346" y="730858"/>
                    <a:pt x="29295" y="573808"/>
                    <a:pt x="29295" y="380077"/>
                  </a:cubicBezTo>
                  <a:cubicBezTo>
                    <a:pt x="29295" y="186347"/>
                    <a:pt x="186345" y="29297"/>
                    <a:pt x="380076" y="29297"/>
                  </a:cubicBezTo>
                  <a:cubicBezTo>
                    <a:pt x="573806" y="29297"/>
                    <a:pt x="730857" y="186347"/>
                    <a:pt x="730857" y="380077"/>
                  </a:cubicBez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1A2C5A0-80C2-4DCB-BAF7-87A444431BF6}"/>
                </a:ext>
              </a:extLst>
            </p:cNvPr>
            <p:cNvSpPr/>
            <p:nvPr/>
          </p:nvSpPr>
          <p:spPr>
            <a:xfrm>
              <a:off x="20759387" y="3280218"/>
              <a:ext cx="546937" cy="546937"/>
            </a:xfrm>
            <a:custGeom>
              <a:avLst/>
              <a:gdLst>
                <a:gd name="connsiteX0" fmla="*/ 466015 w 546873"/>
                <a:gd name="connsiteY0" fmla="*/ 466015 h 546873"/>
                <a:gd name="connsiteX1" fmla="*/ 104297 w 546873"/>
                <a:gd name="connsiteY1" fmla="*/ 466015 h 546873"/>
                <a:gd name="connsiteX2" fmla="*/ 104297 w 546873"/>
                <a:gd name="connsiteY2" fmla="*/ 104297 h 546873"/>
                <a:gd name="connsiteX3" fmla="*/ 466015 w 546873"/>
                <a:gd name="connsiteY3" fmla="*/ 104297 h 546873"/>
                <a:gd name="connsiteX4" fmla="*/ 466015 w 546873"/>
                <a:gd name="connsiteY4" fmla="*/ 466015 h 54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873" h="546873">
                  <a:moveTo>
                    <a:pt x="466015" y="466015"/>
                  </a:moveTo>
                  <a:cubicBezTo>
                    <a:pt x="366015" y="566014"/>
                    <a:pt x="204296" y="566014"/>
                    <a:pt x="104297" y="466015"/>
                  </a:cubicBezTo>
                  <a:cubicBezTo>
                    <a:pt x="4297" y="366015"/>
                    <a:pt x="4297" y="204297"/>
                    <a:pt x="104297" y="104297"/>
                  </a:cubicBezTo>
                  <a:cubicBezTo>
                    <a:pt x="204296" y="4297"/>
                    <a:pt x="366015" y="4297"/>
                    <a:pt x="466015" y="104297"/>
                  </a:cubicBezTo>
                  <a:cubicBezTo>
                    <a:pt x="566015" y="204297"/>
                    <a:pt x="566015" y="366405"/>
                    <a:pt x="466015" y="466015"/>
                  </a:cubicBezTo>
                  <a:close/>
                </a:path>
              </a:pathLst>
            </a:custGeom>
            <a:solidFill>
              <a:srgbClr val="B1FA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C35C27C-D323-49AB-923D-656AD3A2405D}"/>
                </a:ext>
              </a:extLst>
            </p:cNvPr>
            <p:cNvSpPr/>
            <p:nvPr/>
          </p:nvSpPr>
          <p:spPr>
            <a:xfrm>
              <a:off x="20874634" y="3383745"/>
              <a:ext cx="351603" cy="351603"/>
            </a:xfrm>
            <a:custGeom>
              <a:avLst/>
              <a:gdLst>
                <a:gd name="connsiteX0" fmla="*/ 32031 w 351561"/>
                <a:gd name="connsiteY0" fmla="*/ 305468 h 351561"/>
                <a:gd name="connsiteX1" fmla="*/ 66407 w 351561"/>
                <a:gd name="connsiteY1" fmla="*/ 271093 h 351561"/>
                <a:gd name="connsiteX2" fmla="*/ 29297 w 351561"/>
                <a:gd name="connsiteY2" fmla="*/ 204296 h 351561"/>
                <a:gd name="connsiteX3" fmla="*/ 60156 w 351561"/>
                <a:gd name="connsiteY3" fmla="*/ 189843 h 351561"/>
                <a:gd name="connsiteX4" fmla="*/ 94532 w 351561"/>
                <a:gd name="connsiteY4" fmla="*/ 253124 h 351561"/>
                <a:gd name="connsiteX5" fmla="*/ 167969 w 351561"/>
                <a:gd name="connsiteY5" fmla="*/ 260156 h 351561"/>
                <a:gd name="connsiteX6" fmla="*/ 169922 w 351561"/>
                <a:gd name="connsiteY6" fmla="*/ 181640 h 351561"/>
                <a:gd name="connsiteX7" fmla="*/ 172656 w 351561"/>
                <a:gd name="connsiteY7" fmla="*/ 67187 h 351561"/>
                <a:gd name="connsiteX8" fmla="*/ 278515 w 351561"/>
                <a:gd name="connsiteY8" fmla="*/ 63672 h 351561"/>
                <a:gd name="connsiteX9" fmla="*/ 312890 w 351561"/>
                <a:gd name="connsiteY9" fmla="*/ 29297 h 351561"/>
                <a:gd name="connsiteX10" fmla="*/ 333984 w 351561"/>
                <a:gd name="connsiteY10" fmla="*/ 50391 h 351561"/>
                <a:gd name="connsiteX11" fmla="*/ 301171 w 351561"/>
                <a:gd name="connsiteY11" fmla="*/ 83203 h 351561"/>
                <a:gd name="connsiteX12" fmla="*/ 333202 w 351561"/>
                <a:gd name="connsiteY12" fmla="*/ 139062 h 351561"/>
                <a:gd name="connsiteX13" fmla="*/ 302343 w 351561"/>
                <a:gd name="connsiteY13" fmla="*/ 153125 h 351561"/>
                <a:gd name="connsiteX14" fmla="*/ 271093 w 351561"/>
                <a:gd name="connsiteY14" fmla="*/ 98828 h 351561"/>
                <a:gd name="connsiteX15" fmla="*/ 205858 w 351561"/>
                <a:gd name="connsiteY15" fmla="*/ 92187 h 351561"/>
                <a:gd name="connsiteX16" fmla="*/ 209375 w 351561"/>
                <a:gd name="connsiteY16" fmla="*/ 172656 h 351561"/>
                <a:gd name="connsiteX17" fmla="*/ 199999 w 351561"/>
                <a:gd name="connsiteY17" fmla="*/ 287109 h 351561"/>
                <a:gd name="connsiteX18" fmla="*/ 89062 w 351561"/>
                <a:gd name="connsiteY18" fmla="*/ 291015 h 351561"/>
                <a:gd name="connsiteX19" fmla="*/ 53906 w 351561"/>
                <a:gd name="connsiteY19" fmla="*/ 326171 h 351561"/>
                <a:gd name="connsiteX20" fmla="*/ 32031 w 351561"/>
                <a:gd name="connsiteY20" fmla="*/ 305468 h 351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1561" h="351561">
                  <a:moveTo>
                    <a:pt x="32031" y="305468"/>
                  </a:moveTo>
                  <a:lnTo>
                    <a:pt x="66407" y="271093"/>
                  </a:lnTo>
                  <a:cubicBezTo>
                    <a:pt x="47265" y="251171"/>
                    <a:pt x="32812" y="224609"/>
                    <a:pt x="29297" y="204296"/>
                  </a:cubicBezTo>
                  <a:lnTo>
                    <a:pt x="60156" y="189843"/>
                  </a:lnTo>
                  <a:cubicBezTo>
                    <a:pt x="64063" y="210156"/>
                    <a:pt x="75390" y="234374"/>
                    <a:pt x="94532" y="253124"/>
                  </a:cubicBezTo>
                  <a:cubicBezTo>
                    <a:pt x="118750" y="277343"/>
                    <a:pt x="148828" y="279687"/>
                    <a:pt x="167969" y="260156"/>
                  </a:cubicBezTo>
                  <a:cubicBezTo>
                    <a:pt x="186718" y="241406"/>
                    <a:pt x="184766" y="216796"/>
                    <a:pt x="169922" y="181640"/>
                  </a:cubicBezTo>
                  <a:cubicBezTo>
                    <a:pt x="148828" y="133593"/>
                    <a:pt x="143360" y="96484"/>
                    <a:pt x="172656" y="67187"/>
                  </a:cubicBezTo>
                  <a:cubicBezTo>
                    <a:pt x="200781" y="39062"/>
                    <a:pt x="242187" y="37891"/>
                    <a:pt x="278515" y="63672"/>
                  </a:cubicBezTo>
                  <a:lnTo>
                    <a:pt x="312890" y="29297"/>
                  </a:lnTo>
                  <a:lnTo>
                    <a:pt x="333984" y="50391"/>
                  </a:lnTo>
                  <a:lnTo>
                    <a:pt x="301171" y="83203"/>
                  </a:lnTo>
                  <a:cubicBezTo>
                    <a:pt x="320702" y="104297"/>
                    <a:pt x="329296" y="123437"/>
                    <a:pt x="333202" y="139062"/>
                  </a:cubicBezTo>
                  <a:lnTo>
                    <a:pt x="302343" y="153125"/>
                  </a:lnTo>
                  <a:cubicBezTo>
                    <a:pt x="299218" y="141796"/>
                    <a:pt x="292968" y="120703"/>
                    <a:pt x="271093" y="98828"/>
                  </a:cubicBezTo>
                  <a:cubicBezTo>
                    <a:pt x="244921" y="72656"/>
                    <a:pt x="219531" y="78516"/>
                    <a:pt x="205858" y="92187"/>
                  </a:cubicBezTo>
                  <a:cubicBezTo>
                    <a:pt x="188281" y="109765"/>
                    <a:pt x="191797" y="131250"/>
                    <a:pt x="209375" y="172656"/>
                  </a:cubicBezTo>
                  <a:cubicBezTo>
                    <a:pt x="230078" y="221875"/>
                    <a:pt x="230078" y="257031"/>
                    <a:pt x="199999" y="287109"/>
                  </a:cubicBezTo>
                  <a:cubicBezTo>
                    <a:pt x="173046" y="314062"/>
                    <a:pt x="129688" y="320312"/>
                    <a:pt x="89062" y="291015"/>
                  </a:cubicBezTo>
                  <a:lnTo>
                    <a:pt x="53906" y="326171"/>
                  </a:lnTo>
                  <a:lnTo>
                    <a:pt x="32031" y="305468"/>
                  </a:ln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4B56C31-67BB-4A39-A514-49FB54A75439}"/>
                </a:ext>
              </a:extLst>
            </p:cNvPr>
            <p:cNvSpPr/>
            <p:nvPr/>
          </p:nvSpPr>
          <p:spPr>
            <a:xfrm>
              <a:off x="21751298" y="7219337"/>
              <a:ext cx="820406" cy="820406"/>
            </a:xfrm>
            <a:custGeom>
              <a:avLst/>
              <a:gdLst>
                <a:gd name="connsiteX0" fmla="*/ 807421 w 820310"/>
                <a:gd name="connsiteY0" fmla="*/ 418358 h 820310"/>
                <a:gd name="connsiteX1" fmla="*/ 418358 w 820310"/>
                <a:gd name="connsiteY1" fmla="*/ 807420 h 820310"/>
                <a:gd name="connsiteX2" fmla="*/ 29296 w 820310"/>
                <a:gd name="connsiteY2" fmla="*/ 418358 h 820310"/>
                <a:gd name="connsiteX3" fmla="*/ 418358 w 820310"/>
                <a:gd name="connsiteY3" fmla="*/ 29296 h 820310"/>
                <a:gd name="connsiteX4" fmla="*/ 807421 w 820310"/>
                <a:gd name="connsiteY4" fmla="*/ 418358 h 820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0310" h="820310">
                  <a:moveTo>
                    <a:pt x="807421" y="418358"/>
                  </a:moveTo>
                  <a:cubicBezTo>
                    <a:pt x="807421" y="633231"/>
                    <a:pt x="633232" y="807420"/>
                    <a:pt x="418358" y="807420"/>
                  </a:cubicBezTo>
                  <a:cubicBezTo>
                    <a:pt x="203486" y="807420"/>
                    <a:pt x="29296" y="633231"/>
                    <a:pt x="29296" y="418358"/>
                  </a:cubicBezTo>
                  <a:cubicBezTo>
                    <a:pt x="29296" y="203485"/>
                    <a:pt x="203484" y="29296"/>
                    <a:pt x="418358" y="29296"/>
                  </a:cubicBezTo>
                  <a:cubicBezTo>
                    <a:pt x="633230" y="29296"/>
                    <a:pt x="807421" y="203485"/>
                    <a:pt x="807421" y="418358"/>
                  </a:cubicBezTo>
                  <a:close/>
                </a:path>
              </a:pathLst>
            </a:custGeom>
            <a:solidFill>
              <a:srgbClr val="B1FA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5ED6832-E995-432E-9AAB-BB80E804B341}"/>
                </a:ext>
              </a:extLst>
            </p:cNvPr>
            <p:cNvSpPr/>
            <p:nvPr/>
          </p:nvSpPr>
          <p:spPr>
            <a:xfrm>
              <a:off x="21788020" y="7256060"/>
              <a:ext cx="742272" cy="742272"/>
            </a:xfrm>
            <a:custGeom>
              <a:avLst/>
              <a:gdLst>
                <a:gd name="connsiteX0" fmla="*/ 630857 w 742185"/>
                <a:gd name="connsiteY0" fmla="*/ 630858 h 742185"/>
                <a:gd name="connsiteX1" fmla="*/ 132420 w 742185"/>
                <a:gd name="connsiteY1" fmla="*/ 630858 h 742185"/>
                <a:gd name="connsiteX2" fmla="*/ 132420 w 742185"/>
                <a:gd name="connsiteY2" fmla="*/ 132422 h 742185"/>
                <a:gd name="connsiteX3" fmla="*/ 630857 w 742185"/>
                <a:gd name="connsiteY3" fmla="*/ 132422 h 742185"/>
                <a:gd name="connsiteX4" fmla="*/ 630857 w 742185"/>
                <a:gd name="connsiteY4" fmla="*/ 630858 h 74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2185" h="742185">
                  <a:moveTo>
                    <a:pt x="630857" y="630858"/>
                  </a:moveTo>
                  <a:cubicBezTo>
                    <a:pt x="493357" y="768358"/>
                    <a:pt x="270312" y="768358"/>
                    <a:pt x="132420" y="630858"/>
                  </a:cubicBezTo>
                  <a:cubicBezTo>
                    <a:pt x="-5078" y="493358"/>
                    <a:pt x="-5078" y="270312"/>
                    <a:pt x="132420" y="132422"/>
                  </a:cubicBezTo>
                  <a:cubicBezTo>
                    <a:pt x="269921" y="-5078"/>
                    <a:pt x="492968" y="-5078"/>
                    <a:pt x="630857" y="132422"/>
                  </a:cubicBezTo>
                  <a:cubicBezTo>
                    <a:pt x="768358" y="269922"/>
                    <a:pt x="768358" y="492968"/>
                    <a:pt x="630857" y="630858"/>
                  </a:cubicBez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25D859-54B0-4625-BC47-8172C53CB6F8}"/>
                </a:ext>
              </a:extLst>
            </p:cNvPr>
            <p:cNvSpPr/>
            <p:nvPr/>
          </p:nvSpPr>
          <p:spPr>
            <a:xfrm>
              <a:off x="21883344" y="7351383"/>
              <a:ext cx="546937" cy="546937"/>
            </a:xfrm>
            <a:custGeom>
              <a:avLst/>
              <a:gdLst>
                <a:gd name="connsiteX0" fmla="*/ 543358 w 546873"/>
                <a:gd name="connsiteY0" fmla="*/ 286327 h 546873"/>
                <a:gd name="connsiteX1" fmla="*/ 286327 w 546873"/>
                <a:gd name="connsiteY1" fmla="*/ 543358 h 546873"/>
                <a:gd name="connsiteX2" fmla="*/ 29296 w 546873"/>
                <a:gd name="connsiteY2" fmla="*/ 286327 h 546873"/>
                <a:gd name="connsiteX3" fmla="*/ 286327 w 546873"/>
                <a:gd name="connsiteY3" fmla="*/ 29296 h 546873"/>
                <a:gd name="connsiteX4" fmla="*/ 543358 w 546873"/>
                <a:gd name="connsiteY4" fmla="*/ 286327 h 54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873" h="546873">
                  <a:moveTo>
                    <a:pt x="543358" y="286327"/>
                  </a:moveTo>
                  <a:cubicBezTo>
                    <a:pt x="543358" y="428281"/>
                    <a:pt x="428281" y="543358"/>
                    <a:pt x="286327" y="543358"/>
                  </a:cubicBezTo>
                  <a:cubicBezTo>
                    <a:pt x="144373" y="543358"/>
                    <a:pt x="29296" y="428281"/>
                    <a:pt x="29296" y="286327"/>
                  </a:cubicBezTo>
                  <a:cubicBezTo>
                    <a:pt x="29296" y="144373"/>
                    <a:pt x="144373" y="29296"/>
                    <a:pt x="286327" y="29296"/>
                  </a:cubicBezTo>
                  <a:cubicBezTo>
                    <a:pt x="428281" y="29296"/>
                    <a:pt x="543358" y="144373"/>
                    <a:pt x="543358" y="286327"/>
                  </a:cubicBezTo>
                  <a:close/>
                </a:path>
              </a:pathLst>
            </a:custGeom>
            <a:solidFill>
              <a:srgbClr val="B1FA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7CB4352-E322-4EFD-93FF-10621C972922}"/>
                </a:ext>
              </a:extLst>
            </p:cNvPr>
            <p:cNvSpPr/>
            <p:nvPr/>
          </p:nvSpPr>
          <p:spPr>
            <a:xfrm>
              <a:off x="21998981" y="7455301"/>
              <a:ext cx="351603" cy="351603"/>
            </a:xfrm>
            <a:custGeom>
              <a:avLst/>
              <a:gdLst>
                <a:gd name="connsiteX0" fmla="*/ 32031 w 351561"/>
                <a:gd name="connsiteY0" fmla="*/ 306640 h 351561"/>
                <a:gd name="connsiteX1" fmla="*/ 66407 w 351561"/>
                <a:gd name="connsiteY1" fmla="*/ 272265 h 351561"/>
                <a:gd name="connsiteX2" fmla="*/ 29297 w 351561"/>
                <a:gd name="connsiteY2" fmla="*/ 205078 h 351561"/>
                <a:gd name="connsiteX3" fmla="*/ 60155 w 351561"/>
                <a:gd name="connsiteY3" fmla="*/ 190625 h 351561"/>
                <a:gd name="connsiteX4" fmla="*/ 94530 w 351561"/>
                <a:gd name="connsiteY4" fmla="*/ 254297 h 351561"/>
                <a:gd name="connsiteX5" fmla="*/ 168359 w 351561"/>
                <a:gd name="connsiteY5" fmla="*/ 261328 h 351561"/>
                <a:gd name="connsiteX6" fmla="*/ 170312 w 351561"/>
                <a:gd name="connsiteY6" fmla="*/ 182421 h 351561"/>
                <a:gd name="connsiteX7" fmla="*/ 173046 w 351561"/>
                <a:gd name="connsiteY7" fmla="*/ 67187 h 351561"/>
                <a:gd name="connsiteX8" fmla="*/ 279297 w 351561"/>
                <a:gd name="connsiteY8" fmla="*/ 63672 h 351561"/>
                <a:gd name="connsiteX9" fmla="*/ 313672 w 351561"/>
                <a:gd name="connsiteY9" fmla="*/ 29297 h 351561"/>
                <a:gd name="connsiteX10" fmla="*/ 334765 w 351561"/>
                <a:gd name="connsiteY10" fmla="*/ 50391 h 351561"/>
                <a:gd name="connsiteX11" fmla="*/ 301563 w 351561"/>
                <a:gd name="connsiteY11" fmla="*/ 83594 h 351561"/>
                <a:gd name="connsiteX12" fmla="*/ 333983 w 351561"/>
                <a:gd name="connsiteY12" fmla="*/ 139844 h 351561"/>
                <a:gd name="connsiteX13" fmla="*/ 303125 w 351561"/>
                <a:gd name="connsiteY13" fmla="*/ 153906 h 351561"/>
                <a:gd name="connsiteX14" fmla="*/ 271875 w 351561"/>
                <a:gd name="connsiteY14" fmla="*/ 99609 h 351561"/>
                <a:gd name="connsiteX15" fmla="*/ 206639 w 351561"/>
                <a:gd name="connsiteY15" fmla="*/ 92969 h 351561"/>
                <a:gd name="connsiteX16" fmla="*/ 210156 w 351561"/>
                <a:gd name="connsiteY16" fmla="*/ 173828 h 351561"/>
                <a:gd name="connsiteX17" fmla="*/ 200781 w 351561"/>
                <a:gd name="connsiteY17" fmla="*/ 289062 h 351561"/>
                <a:gd name="connsiteX18" fmla="*/ 89063 w 351561"/>
                <a:gd name="connsiteY18" fmla="*/ 293359 h 351561"/>
                <a:gd name="connsiteX19" fmla="*/ 53515 w 351561"/>
                <a:gd name="connsiteY19" fmla="*/ 328905 h 351561"/>
                <a:gd name="connsiteX20" fmla="*/ 32031 w 351561"/>
                <a:gd name="connsiteY20" fmla="*/ 306640 h 351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1561" h="351561">
                  <a:moveTo>
                    <a:pt x="32031" y="306640"/>
                  </a:moveTo>
                  <a:lnTo>
                    <a:pt x="66407" y="272265"/>
                  </a:lnTo>
                  <a:cubicBezTo>
                    <a:pt x="46875" y="252343"/>
                    <a:pt x="32813" y="225781"/>
                    <a:pt x="29297" y="205078"/>
                  </a:cubicBezTo>
                  <a:lnTo>
                    <a:pt x="60155" y="190625"/>
                  </a:lnTo>
                  <a:cubicBezTo>
                    <a:pt x="64063" y="210937"/>
                    <a:pt x="75390" y="235156"/>
                    <a:pt x="94530" y="254297"/>
                  </a:cubicBezTo>
                  <a:cubicBezTo>
                    <a:pt x="118749" y="278515"/>
                    <a:pt x="148828" y="280859"/>
                    <a:pt x="168359" y="261328"/>
                  </a:cubicBezTo>
                  <a:cubicBezTo>
                    <a:pt x="187108" y="242578"/>
                    <a:pt x="185546" y="217578"/>
                    <a:pt x="170312" y="182421"/>
                  </a:cubicBezTo>
                  <a:cubicBezTo>
                    <a:pt x="149219" y="133984"/>
                    <a:pt x="143358" y="96875"/>
                    <a:pt x="173046" y="67187"/>
                  </a:cubicBezTo>
                  <a:cubicBezTo>
                    <a:pt x="201172" y="39062"/>
                    <a:pt x="242969" y="37500"/>
                    <a:pt x="279297" y="63672"/>
                  </a:cubicBezTo>
                  <a:lnTo>
                    <a:pt x="313672" y="29297"/>
                  </a:lnTo>
                  <a:lnTo>
                    <a:pt x="334765" y="50391"/>
                  </a:lnTo>
                  <a:lnTo>
                    <a:pt x="301563" y="83594"/>
                  </a:lnTo>
                  <a:cubicBezTo>
                    <a:pt x="321483" y="104688"/>
                    <a:pt x="329687" y="124219"/>
                    <a:pt x="333983" y="139844"/>
                  </a:cubicBezTo>
                  <a:lnTo>
                    <a:pt x="303125" y="153906"/>
                  </a:lnTo>
                  <a:cubicBezTo>
                    <a:pt x="299999" y="142578"/>
                    <a:pt x="293750" y="121094"/>
                    <a:pt x="271875" y="99609"/>
                  </a:cubicBezTo>
                  <a:cubicBezTo>
                    <a:pt x="245702" y="73438"/>
                    <a:pt x="219922" y="79297"/>
                    <a:pt x="206639" y="92969"/>
                  </a:cubicBezTo>
                  <a:cubicBezTo>
                    <a:pt x="189063" y="110547"/>
                    <a:pt x="192577" y="132031"/>
                    <a:pt x="210156" y="173828"/>
                  </a:cubicBezTo>
                  <a:cubicBezTo>
                    <a:pt x="230860" y="223047"/>
                    <a:pt x="230860" y="258594"/>
                    <a:pt x="200781" y="289062"/>
                  </a:cubicBezTo>
                  <a:cubicBezTo>
                    <a:pt x="173828" y="316015"/>
                    <a:pt x="130079" y="322265"/>
                    <a:pt x="89063" y="293359"/>
                  </a:cubicBezTo>
                  <a:lnTo>
                    <a:pt x="53515" y="328905"/>
                  </a:lnTo>
                  <a:lnTo>
                    <a:pt x="32031" y="306640"/>
                  </a:ln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C462944-16DB-4DAF-94B7-759D4ED0CE58}"/>
                </a:ext>
              </a:extLst>
            </p:cNvPr>
            <p:cNvSpPr/>
            <p:nvPr/>
          </p:nvSpPr>
          <p:spPr>
            <a:xfrm>
              <a:off x="12887791" y="3713862"/>
              <a:ext cx="2500283" cy="3086288"/>
            </a:xfrm>
            <a:custGeom>
              <a:avLst/>
              <a:gdLst>
                <a:gd name="connsiteX0" fmla="*/ 29297 w 2499994"/>
                <a:gd name="connsiteY0" fmla="*/ 29297 h 3085930"/>
                <a:gd name="connsiteX1" fmla="*/ 2474994 w 2499994"/>
                <a:gd name="connsiteY1" fmla="*/ 29297 h 3085930"/>
                <a:gd name="connsiteX2" fmla="*/ 2474994 w 2499994"/>
                <a:gd name="connsiteY2" fmla="*/ 3077728 h 3085930"/>
                <a:gd name="connsiteX3" fmla="*/ 29297 w 2499994"/>
                <a:gd name="connsiteY3" fmla="*/ 3077728 h 308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9994" h="3085930">
                  <a:moveTo>
                    <a:pt x="29297" y="29297"/>
                  </a:moveTo>
                  <a:lnTo>
                    <a:pt x="2474994" y="29297"/>
                  </a:lnTo>
                  <a:lnTo>
                    <a:pt x="2474994" y="3077728"/>
                  </a:lnTo>
                  <a:lnTo>
                    <a:pt x="29297" y="3077728"/>
                  </a:lnTo>
                  <a:close/>
                </a:path>
              </a:pathLst>
            </a:custGeom>
            <a:solidFill>
              <a:srgbClr val="43D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FBF787F-0E18-4F1F-9144-EE82C117EE10}"/>
                </a:ext>
              </a:extLst>
            </p:cNvPr>
            <p:cNvSpPr/>
            <p:nvPr/>
          </p:nvSpPr>
          <p:spPr>
            <a:xfrm>
              <a:off x="12743243" y="3943184"/>
              <a:ext cx="2773752" cy="3086288"/>
            </a:xfrm>
            <a:custGeom>
              <a:avLst/>
              <a:gdLst>
                <a:gd name="connsiteX0" fmla="*/ 29297 w 2773431"/>
                <a:gd name="connsiteY0" fmla="*/ 29297 h 3085930"/>
                <a:gd name="connsiteX1" fmla="*/ 2763666 w 2773431"/>
                <a:gd name="connsiteY1" fmla="*/ 29297 h 3085930"/>
                <a:gd name="connsiteX2" fmla="*/ 2763666 w 2773431"/>
                <a:gd name="connsiteY2" fmla="*/ 3077727 h 3085930"/>
                <a:gd name="connsiteX3" fmla="*/ 29297 w 2773431"/>
                <a:gd name="connsiteY3" fmla="*/ 3077727 h 308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3431" h="3085930">
                  <a:moveTo>
                    <a:pt x="29297" y="29297"/>
                  </a:moveTo>
                  <a:lnTo>
                    <a:pt x="2763666" y="29297"/>
                  </a:lnTo>
                  <a:lnTo>
                    <a:pt x="2763666" y="3077727"/>
                  </a:lnTo>
                  <a:lnTo>
                    <a:pt x="29297" y="3077727"/>
                  </a:lnTo>
                  <a:close/>
                </a:path>
              </a:pathLst>
            </a:custGeom>
            <a:solidFill>
              <a:srgbClr val="B1FA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A0A1C88-CCF5-4C22-ACF1-E7FC5FB3346D}"/>
                </a:ext>
              </a:extLst>
            </p:cNvPr>
            <p:cNvSpPr/>
            <p:nvPr/>
          </p:nvSpPr>
          <p:spPr>
            <a:xfrm>
              <a:off x="13261271" y="2587171"/>
              <a:ext cx="1718945" cy="1718945"/>
            </a:xfrm>
            <a:custGeom>
              <a:avLst/>
              <a:gdLst>
                <a:gd name="connsiteX0" fmla="*/ 1659763 w 1718746"/>
                <a:gd name="connsiteY0" fmla="*/ 1705074 h 1718746"/>
                <a:gd name="connsiteX1" fmla="*/ 1591793 w 1718746"/>
                <a:gd name="connsiteY1" fmla="*/ 1637106 h 1718746"/>
                <a:gd name="connsiteX2" fmla="*/ 1591793 w 1718746"/>
                <a:gd name="connsiteY2" fmla="*/ 878514 h 1718746"/>
                <a:gd name="connsiteX3" fmla="*/ 878515 w 1718746"/>
                <a:gd name="connsiteY3" fmla="*/ 165234 h 1718746"/>
                <a:gd name="connsiteX4" fmla="*/ 165234 w 1718746"/>
                <a:gd name="connsiteY4" fmla="*/ 878514 h 1718746"/>
                <a:gd name="connsiteX5" fmla="*/ 165234 w 1718746"/>
                <a:gd name="connsiteY5" fmla="*/ 1637106 h 1718746"/>
                <a:gd name="connsiteX6" fmla="*/ 97266 w 1718746"/>
                <a:gd name="connsiteY6" fmla="*/ 1705074 h 1718746"/>
                <a:gd name="connsiteX7" fmla="*/ 29297 w 1718746"/>
                <a:gd name="connsiteY7" fmla="*/ 1637106 h 1718746"/>
                <a:gd name="connsiteX8" fmla="*/ 29297 w 1718746"/>
                <a:gd name="connsiteY8" fmla="*/ 878514 h 1718746"/>
                <a:gd name="connsiteX9" fmla="*/ 878515 w 1718746"/>
                <a:gd name="connsiteY9" fmla="*/ 29297 h 1718746"/>
                <a:gd name="connsiteX10" fmla="*/ 1727731 w 1718746"/>
                <a:gd name="connsiteY10" fmla="*/ 878514 h 1718746"/>
                <a:gd name="connsiteX11" fmla="*/ 1727731 w 1718746"/>
                <a:gd name="connsiteY11" fmla="*/ 1637106 h 1718746"/>
                <a:gd name="connsiteX12" fmla="*/ 1659763 w 1718746"/>
                <a:gd name="connsiteY12" fmla="*/ 1705074 h 1718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18746" h="1718746">
                  <a:moveTo>
                    <a:pt x="1659763" y="1705074"/>
                  </a:moveTo>
                  <a:cubicBezTo>
                    <a:pt x="1622262" y="1705074"/>
                    <a:pt x="1591793" y="1674606"/>
                    <a:pt x="1591793" y="1637106"/>
                  </a:cubicBezTo>
                  <a:lnTo>
                    <a:pt x="1591793" y="878514"/>
                  </a:lnTo>
                  <a:cubicBezTo>
                    <a:pt x="1591793" y="485155"/>
                    <a:pt x="1271872" y="165234"/>
                    <a:pt x="878515" y="165234"/>
                  </a:cubicBezTo>
                  <a:cubicBezTo>
                    <a:pt x="485156" y="165234"/>
                    <a:pt x="165234" y="485155"/>
                    <a:pt x="165234" y="878514"/>
                  </a:cubicBezTo>
                  <a:lnTo>
                    <a:pt x="165234" y="1637106"/>
                  </a:lnTo>
                  <a:cubicBezTo>
                    <a:pt x="165234" y="1674606"/>
                    <a:pt x="134766" y="1705074"/>
                    <a:pt x="97266" y="1705074"/>
                  </a:cubicBezTo>
                  <a:cubicBezTo>
                    <a:pt x="59765" y="1705074"/>
                    <a:pt x="29297" y="1674606"/>
                    <a:pt x="29297" y="1637106"/>
                  </a:cubicBezTo>
                  <a:lnTo>
                    <a:pt x="29297" y="878514"/>
                  </a:lnTo>
                  <a:cubicBezTo>
                    <a:pt x="29297" y="410155"/>
                    <a:pt x="410155" y="29297"/>
                    <a:pt x="878515" y="29297"/>
                  </a:cubicBezTo>
                  <a:cubicBezTo>
                    <a:pt x="1346873" y="29297"/>
                    <a:pt x="1727731" y="410155"/>
                    <a:pt x="1727731" y="878514"/>
                  </a:cubicBezTo>
                  <a:lnTo>
                    <a:pt x="1727731" y="1637106"/>
                  </a:lnTo>
                  <a:cubicBezTo>
                    <a:pt x="1727731" y="1674606"/>
                    <a:pt x="1697262" y="1705074"/>
                    <a:pt x="1659763" y="1705074"/>
                  </a:cubicBezTo>
                  <a:close/>
                </a:path>
              </a:pathLst>
            </a:custGeom>
            <a:solidFill>
              <a:srgbClr val="2044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CB61B57-900A-48E2-9D1C-8CF41C072189}"/>
                </a:ext>
              </a:extLst>
            </p:cNvPr>
            <p:cNvSpPr/>
            <p:nvPr/>
          </p:nvSpPr>
          <p:spPr>
            <a:xfrm>
              <a:off x="13222594" y="4266658"/>
              <a:ext cx="234401" cy="234401"/>
            </a:xfrm>
            <a:custGeom>
              <a:avLst/>
              <a:gdLst>
                <a:gd name="connsiteX0" fmla="*/ 29297 w 234374"/>
                <a:gd name="connsiteY0" fmla="*/ 135937 h 234374"/>
                <a:gd name="connsiteX1" fmla="*/ 135938 w 234374"/>
                <a:gd name="connsiteY1" fmla="*/ 29297 h 234374"/>
                <a:gd name="connsiteX2" fmla="*/ 242577 w 234374"/>
                <a:gd name="connsiteY2" fmla="*/ 135937 h 234374"/>
                <a:gd name="connsiteX3" fmla="*/ 135938 w 234374"/>
                <a:gd name="connsiteY3" fmla="*/ 242578 h 234374"/>
                <a:gd name="connsiteX4" fmla="*/ 29297 w 234374"/>
                <a:gd name="connsiteY4" fmla="*/ 135937 h 234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74" h="234374">
                  <a:moveTo>
                    <a:pt x="29297" y="135937"/>
                  </a:moveTo>
                  <a:cubicBezTo>
                    <a:pt x="29297" y="76953"/>
                    <a:pt x="76953" y="29297"/>
                    <a:pt x="135938" y="29297"/>
                  </a:cubicBezTo>
                  <a:cubicBezTo>
                    <a:pt x="194921" y="29297"/>
                    <a:pt x="242577" y="76953"/>
                    <a:pt x="242577" y="135937"/>
                  </a:cubicBezTo>
                  <a:cubicBezTo>
                    <a:pt x="242577" y="194921"/>
                    <a:pt x="194921" y="242578"/>
                    <a:pt x="135938" y="242578"/>
                  </a:cubicBezTo>
                  <a:cubicBezTo>
                    <a:pt x="77344" y="242578"/>
                    <a:pt x="29297" y="194921"/>
                    <a:pt x="29297" y="135937"/>
                  </a:cubicBezTo>
                  <a:close/>
                </a:path>
              </a:pathLst>
            </a:custGeom>
            <a:solidFill>
              <a:srgbClr val="AEDD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A76D329-D339-48B7-94A7-F294F555641A}"/>
                </a:ext>
              </a:extLst>
            </p:cNvPr>
            <p:cNvSpPr/>
            <p:nvPr/>
          </p:nvSpPr>
          <p:spPr>
            <a:xfrm>
              <a:off x="14785272" y="4266658"/>
              <a:ext cx="234401" cy="234401"/>
            </a:xfrm>
            <a:custGeom>
              <a:avLst/>
              <a:gdLst>
                <a:gd name="connsiteX0" fmla="*/ 29297 w 234374"/>
                <a:gd name="connsiteY0" fmla="*/ 135937 h 234374"/>
                <a:gd name="connsiteX1" fmla="*/ 135938 w 234374"/>
                <a:gd name="connsiteY1" fmla="*/ 29297 h 234374"/>
                <a:gd name="connsiteX2" fmla="*/ 242577 w 234374"/>
                <a:gd name="connsiteY2" fmla="*/ 135937 h 234374"/>
                <a:gd name="connsiteX3" fmla="*/ 135938 w 234374"/>
                <a:gd name="connsiteY3" fmla="*/ 242578 h 234374"/>
                <a:gd name="connsiteX4" fmla="*/ 29297 w 234374"/>
                <a:gd name="connsiteY4" fmla="*/ 135937 h 234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74" h="234374">
                  <a:moveTo>
                    <a:pt x="29297" y="135937"/>
                  </a:moveTo>
                  <a:cubicBezTo>
                    <a:pt x="29297" y="76953"/>
                    <a:pt x="76953" y="29297"/>
                    <a:pt x="135938" y="29297"/>
                  </a:cubicBezTo>
                  <a:cubicBezTo>
                    <a:pt x="194921" y="29297"/>
                    <a:pt x="242577" y="76953"/>
                    <a:pt x="242577" y="135937"/>
                  </a:cubicBezTo>
                  <a:cubicBezTo>
                    <a:pt x="242577" y="194921"/>
                    <a:pt x="194921" y="242578"/>
                    <a:pt x="135938" y="242578"/>
                  </a:cubicBezTo>
                  <a:cubicBezTo>
                    <a:pt x="76953" y="242578"/>
                    <a:pt x="29297" y="194921"/>
                    <a:pt x="29297" y="135937"/>
                  </a:cubicBezTo>
                  <a:close/>
                </a:path>
              </a:pathLst>
            </a:custGeom>
            <a:solidFill>
              <a:srgbClr val="AEDD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65DE12F-5DD6-44C1-B953-DEC447B47779}"/>
                </a:ext>
              </a:extLst>
            </p:cNvPr>
            <p:cNvSpPr/>
            <p:nvPr/>
          </p:nvSpPr>
          <p:spPr>
            <a:xfrm>
              <a:off x="13261271" y="2765706"/>
              <a:ext cx="1718945" cy="1718945"/>
            </a:xfrm>
            <a:custGeom>
              <a:avLst/>
              <a:gdLst>
                <a:gd name="connsiteX0" fmla="*/ 1659763 w 1718746"/>
                <a:gd name="connsiteY0" fmla="*/ 1704684 h 1718746"/>
                <a:gd name="connsiteX1" fmla="*/ 1591793 w 1718746"/>
                <a:gd name="connsiteY1" fmla="*/ 1636715 h 1718746"/>
                <a:gd name="connsiteX2" fmla="*/ 1591793 w 1718746"/>
                <a:gd name="connsiteY2" fmla="*/ 878514 h 1718746"/>
                <a:gd name="connsiteX3" fmla="*/ 878515 w 1718746"/>
                <a:gd name="connsiteY3" fmla="*/ 165234 h 1718746"/>
                <a:gd name="connsiteX4" fmla="*/ 165234 w 1718746"/>
                <a:gd name="connsiteY4" fmla="*/ 878514 h 1718746"/>
                <a:gd name="connsiteX5" fmla="*/ 165234 w 1718746"/>
                <a:gd name="connsiteY5" fmla="*/ 1637106 h 1718746"/>
                <a:gd name="connsiteX6" fmla="*/ 97266 w 1718746"/>
                <a:gd name="connsiteY6" fmla="*/ 1705074 h 1718746"/>
                <a:gd name="connsiteX7" fmla="*/ 29297 w 1718746"/>
                <a:gd name="connsiteY7" fmla="*/ 1637106 h 1718746"/>
                <a:gd name="connsiteX8" fmla="*/ 29297 w 1718746"/>
                <a:gd name="connsiteY8" fmla="*/ 878514 h 1718746"/>
                <a:gd name="connsiteX9" fmla="*/ 878515 w 1718746"/>
                <a:gd name="connsiteY9" fmla="*/ 29297 h 1718746"/>
                <a:gd name="connsiteX10" fmla="*/ 1727731 w 1718746"/>
                <a:gd name="connsiteY10" fmla="*/ 878514 h 1718746"/>
                <a:gd name="connsiteX11" fmla="*/ 1727731 w 1718746"/>
                <a:gd name="connsiteY11" fmla="*/ 1637106 h 1718746"/>
                <a:gd name="connsiteX12" fmla="*/ 1659763 w 1718746"/>
                <a:gd name="connsiteY12" fmla="*/ 1704684 h 1718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18746" h="1718746">
                  <a:moveTo>
                    <a:pt x="1659763" y="1704684"/>
                  </a:moveTo>
                  <a:cubicBezTo>
                    <a:pt x="1622262" y="1704684"/>
                    <a:pt x="1591793" y="1674215"/>
                    <a:pt x="1591793" y="1636715"/>
                  </a:cubicBezTo>
                  <a:lnTo>
                    <a:pt x="1591793" y="878514"/>
                  </a:lnTo>
                  <a:cubicBezTo>
                    <a:pt x="1591793" y="485155"/>
                    <a:pt x="1271872" y="165234"/>
                    <a:pt x="878515" y="165234"/>
                  </a:cubicBezTo>
                  <a:cubicBezTo>
                    <a:pt x="485156" y="165234"/>
                    <a:pt x="165234" y="485155"/>
                    <a:pt x="165234" y="878514"/>
                  </a:cubicBezTo>
                  <a:lnTo>
                    <a:pt x="165234" y="1637106"/>
                  </a:lnTo>
                  <a:cubicBezTo>
                    <a:pt x="165234" y="1674606"/>
                    <a:pt x="134766" y="1705074"/>
                    <a:pt x="97266" y="1705074"/>
                  </a:cubicBezTo>
                  <a:cubicBezTo>
                    <a:pt x="59765" y="1705074"/>
                    <a:pt x="29297" y="1674606"/>
                    <a:pt x="29297" y="1637106"/>
                  </a:cubicBezTo>
                  <a:lnTo>
                    <a:pt x="29297" y="878514"/>
                  </a:lnTo>
                  <a:cubicBezTo>
                    <a:pt x="29297" y="410155"/>
                    <a:pt x="410155" y="29297"/>
                    <a:pt x="878515" y="29297"/>
                  </a:cubicBezTo>
                  <a:cubicBezTo>
                    <a:pt x="1346873" y="29297"/>
                    <a:pt x="1727731" y="410155"/>
                    <a:pt x="1727731" y="878514"/>
                  </a:cubicBezTo>
                  <a:lnTo>
                    <a:pt x="1727731" y="1637106"/>
                  </a:lnTo>
                  <a:cubicBezTo>
                    <a:pt x="1727731" y="1674215"/>
                    <a:pt x="1697262" y="1704684"/>
                    <a:pt x="1659763" y="1704684"/>
                  </a:cubicBez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46680D1-1081-4FFF-95F5-C67115A94A7D}"/>
                </a:ext>
              </a:extLst>
            </p:cNvPr>
            <p:cNvSpPr/>
            <p:nvPr/>
          </p:nvSpPr>
          <p:spPr>
            <a:xfrm>
              <a:off x="14211273" y="735684"/>
              <a:ext cx="2304949" cy="1445476"/>
            </a:xfrm>
            <a:custGeom>
              <a:avLst/>
              <a:gdLst>
                <a:gd name="connsiteX0" fmla="*/ 1953617 w 2304682"/>
                <a:gd name="connsiteY0" fmla="*/ 29402 h 1445309"/>
                <a:gd name="connsiteX1" fmla="*/ 315729 w 2304682"/>
                <a:gd name="connsiteY1" fmla="*/ 73542 h 1445309"/>
                <a:gd name="connsiteX2" fmla="*/ 29402 w 2304682"/>
                <a:gd name="connsiteY2" fmla="*/ 375495 h 1445309"/>
                <a:gd name="connsiteX3" fmla="*/ 50496 w 2304682"/>
                <a:gd name="connsiteY3" fmla="*/ 1155181 h 1445309"/>
                <a:gd name="connsiteX4" fmla="*/ 352448 w 2304682"/>
                <a:gd name="connsiteY4" fmla="*/ 1441508 h 1445309"/>
                <a:gd name="connsiteX5" fmla="*/ 1990335 w 2304682"/>
                <a:gd name="connsiteY5" fmla="*/ 1397368 h 1445309"/>
                <a:gd name="connsiteX6" fmla="*/ 2276662 w 2304682"/>
                <a:gd name="connsiteY6" fmla="*/ 1095025 h 1445309"/>
                <a:gd name="connsiteX7" fmla="*/ 2255568 w 2304682"/>
                <a:gd name="connsiteY7" fmla="*/ 315339 h 1445309"/>
                <a:gd name="connsiteX8" fmla="*/ 1953617 w 2304682"/>
                <a:gd name="connsiteY8" fmla="*/ 29402 h 144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4682" h="1445309">
                  <a:moveTo>
                    <a:pt x="1953617" y="29402"/>
                  </a:moveTo>
                  <a:lnTo>
                    <a:pt x="315729" y="73542"/>
                  </a:lnTo>
                  <a:cubicBezTo>
                    <a:pt x="153230" y="77839"/>
                    <a:pt x="25105" y="213386"/>
                    <a:pt x="29402" y="375495"/>
                  </a:cubicBezTo>
                  <a:lnTo>
                    <a:pt x="50496" y="1155181"/>
                  </a:lnTo>
                  <a:cubicBezTo>
                    <a:pt x="54792" y="1317680"/>
                    <a:pt x="190339" y="1445805"/>
                    <a:pt x="352448" y="1441508"/>
                  </a:cubicBezTo>
                  <a:lnTo>
                    <a:pt x="1990335" y="1397368"/>
                  </a:lnTo>
                  <a:cubicBezTo>
                    <a:pt x="2152835" y="1393071"/>
                    <a:pt x="2280960" y="1257524"/>
                    <a:pt x="2276662" y="1095025"/>
                  </a:cubicBezTo>
                  <a:lnTo>
                    <a:pt x="2255568" y="315339"/>
                  </a:lnTo>
                  <a:cubicBezTo>
                    <a:pt x="2251272" y="153230"/>
                    <a:pt x="2116117" y="25105"/>
                    <a:pt x="1953617" y="29402"/>
                  </a:cubicBez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86BA929-F6EE-4987-9E60-6D3EFC30A20B}"/>
                </a:ext>
              </a:extLst>
            </p:cNvPr>
            <p:cNvSpPr/>
            <p:nvPr/>
          </p:nvSpPr>
          <p:spPr>
            <a:xfrm>
              <a:off x="14208177" y="732196"/>
              <a:ext cx="2265882" cy="429737"/>
            </a:xfrm>
            <a:custGeom>
              <a:avLst/>
              <a:gdLst>
                <a:gd name="connsiteX0" fmla="*/ 2255540 w 2265619"/>
                <a:gd name="connsiteY0" fmla="*/ 187185 h 429686"/>
                <a:gd name="connsiteX1" fmla="*/ 2088744 w 2265619"/>
                <a:gd name="connsiteY1" fmla="*/ 29373 h 429686"/>
                <a:gd name="connsiteX2" fmla="*/ 187184 w 2265619"/>
                <a:gd name="connsiteY2" fmla="*/ 80545 h 429686"/>
                <a:gd name="connsiteX3" fmla="*/ 29373 w 2265619"/>
                <a:gd name="connsiteY3" fmla="*/ 247341 h 429686"/>
                <a:gd name="connsiteX4" fmla="*/ 34060 w 2265619"/>
                <a:gd name="connsiteY4" fmla="*/ 419216 h 429686"/>
                <a:gd name="connsiteX5" fmla="*/ 2260227 w 2265619"/>
                <a:gd name="connsiteY5" fmla="*/ 359060 h 429686"/>
                <a:gd name="connsiteX6" fmla="*/ 2255540 w 2265619"/>
                <a:gd name="connsiteY6" fmla="*/ 187185 h 42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5619" h="429686">
                  <a:moveTo>
                    <a:pt x="2255540" y="187185"/>
                  </a:moveTo>
                  <a:cubicBezTo>
                    <a:pt x="2253196" y="97732"/>
                    <a:pt x="2178587" y="26639"/>
                    <a:pt x="2088744" y="29373"/>
                  </a:cubicBezTo>
                  <a:lnTo>
                    <a:pt x="187184" y="80545"/>
                  </a:lnTo>
                  <a:cubicBezTo>
                    <a:pt x="97732" y="82889"/>
                    <a:pt x="26638" y="157498"/>
                    <a:pt x="29373" y="247341"/>
                  </a:cubicBezTo>
                  <a:lnTo>
                    <a:pt x="34060" y="419216"/>
                  </a:lnTo>
                  <a:lnTo>
                    <a:pt x="2260227" y="359060"/>
                  </a:lnTo>
                  <a:lnTo>
                    <a:pt x="2255540" y="187185"/>
                  </a:lnTo>
                  <a:close/>
                </a:path>
              </a:pathLst>
            </a:custGeom>
            <a:solidFill>
              <a:srgbClr val="F292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66931FE-DA6F-45ED-BE63-ECDA74B8B349}"/>
                </a:ext>
              </a:extLst>
            </p:cNvPr>
            <p:cNvSpPr/>
            <p:nvPr/>
          </p:nvSpPr>
          <p:spPr>
            <a:xfrm>
              <a:off x="14388683" y="1224642"/>
              <a:ext cx="1679878" cy="156268"/>
            </a:xfrm>
            <a:custGeom>
              <a:avLst/>
              <a:gdLst>
                <a:gd name="connsiteX0" fmla="*/ 30073 w 1679683"/>
                <a:gd name="connsiteY0" fmla="*/ 73765 h 156249"/>
                <a:gd name="connsiteX1" fmla="*/ 1653638 w 1679683"/>
                <a:gd name="connsiteY1" fmla="*/ 30073 h 156249"/>
                <a:gd name="connsiteX2" fmla="*/ 1655666 w 1679683"/>
                <a:gd name="connsiteY2" fmla="*/ 105434 h 156249"/>
                <a:gd name="connsiteX3" fmla="*/ 32101 w 1679683"/>
                <a:gd name="connsiteY3" fmla="*/ 149125 h 156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9683" h="156249">
                  <a:moveTo>
                    <a:pt x="30073" y="73765"/>
                  </a:moveTo>
                  <a:lnTo>
                    <a:pt x="1653638" y="30073"/>
                  </a:lnTo>
                  <a:lnTo>
                    <a:pt x="1655666" y="105434"/>
                  </a:lnTo>
                  <a:lnTo>
                    <a:pt x="32101" y="14912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2307C4B-C3C7-447B-B0BF-2FD9071CEADB}"/>
                </a:ext>
              </a:extLst>
            </p:cNvPr>
            <p:cNvSpPr/>
            <p:nvPr/>
          </p:nvSpPr>
          <p:spPr>
            <a:xfrm>
              <a:off x="14392976" y="1385594"/>
              <a:ext cx="1679878" cy="156268"/>
            </a:xfrm>
            <a:custGeom>
              <a:avLst/>
              <a:gdLst>
                <a:gd name="connsiteX0" fmla="*/ 30074 w 1679683"/>
                <a:gd name="connsiteY0" fmla="*/ 73765 h 156249"/>
                <a:gd name="connsiteX1" fmla="*/ 1653639 w 1679683"/>
                <a:gd name="connsiteY1" fmla="*/ 30073 h 156249"/>
                <a:gd name="connsiteX2" fmla="*/ 1655667 w 1679683"/>
                <a:gd name="connsiteY2" fmla="*/ 105433 h 156249"/>
                <a:gd name="connsiteX3" fmla="*/ 32102 w 1679683"/>
                <a:gd name="connsiteY3" fmla="*/ 149125 h 156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9683" h="156249">
                  <a:moveTo>
                    <a:pt x="30074" y="73765"/>
                  </a:moveTo>
                  <a:lnTo>
                    <a:pt x="1653639" y="30073"/>
                  </a:lnTo>
                  <a:lnTo>
                    <a:pt x="1655667" y="105433"/>
                  </a:lnTo>
                  <a:lnTo>
                    <a:pt x="32102" y="14912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E78F396-96A3-465D-A553-B6836F92415B}"/>
                </a:ext>
              </a:extLst>
            </p:cNvPr>
            <p:cNvSpPr/>
            <p:nvPr/>
          </p:nvSpPr>
          <p:spPr>
            <a:xfrm>
              <a:off x="14397129" y="1565222"/>
              <a:ext cx="898540" cy="156268"/>
            </a:xfrm>
            <a:custGeom>
              <a:avLst/>
              <a:gdLst>
                <a:gd name="connsiteX0" fmla="*/ 30073 w 898435"/>
                <a:gd name="connsiteY0" fmla="*/ 52802 h 156249"/>
                <a:gd name="connsiteX1" fmla="*/ 874655 w 898435"/>
                <a:gd name="connsiteY1" fmla="*/ 30073 h 156249"/>
                <a:gd name="connsiteX2" fmla="*/ 876683 w 898435"/>
                <a:gd name="connsiteY2" fmla="*/ 105434 h 156249"/>
                <a:gd name="connsiteX3" fmla="*/ 32101 w 898435"/>
                <a:gd name="connsiteY3" fmla="*/ 128162 h 156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8435" h="156249">
                  <a:moveTo>
                    <a:pt x="30073" y="52802"/>
                  </a:moveTo>
                  <a:lnTo>
                    <a:pt x="874655" y="30073"/>
                  </a:lnTo>
                  <a:lnTo>
                    <a:pt x="876683" y="105434"/>
                  </a:lnTo>
                  <a:lnTo>
                    <a:pt x="32101" y="12816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0DED46E-7B3A-443F-96F4-F94904F73E8B}"/>
                </a:ext>
              </a:extLst>
            </p:cNvPr>
            <p:cNvSpPr/>
            <p:nvPr/>
          </p:nvSpPr>
          <p:spPr>
            <a:xfrm>
              <a:off x="15712650" y="1623319"/>
              <a:ext cx="390669" cy="390669"/>
            </a:xfrm>
            <a:custGeom>
              <a:avLst/>
              <a:gdLst>
                <a:gd name="connsiteX0" fmla="*/ 386007 w 390624"/>
                <a:gd name="connsiteY0" fmla="*/ 202804 h 390624"/>
                <a:gd name="connsiteX1" fmla="*/ 212570 w 390624"/>
                <a:gd name="connsiteY1" fmla="*/ 386007 h 390624"/>
                <a:gd name="connsiteX2" fmla="*/ 29367 w 390624"/>
                <a:gd name="connsiteY2" fmla="*/ 212569 h 390624"/>
                <a:gd name="connsiteX3" fmla="*/ 202804 w 390624"/>
                <a:gd name="connsiteY3" fmla="*/ 29367 h 390624"/>
                <a:gd name="connsiteX4" fmla="*/ 386007 w 390624"/>
                <a:gd name="connsiteY4" fmla="*/ 202804 h 39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624" h="390624">
                  <a:moveTo>
                    <a:pt x="386007" y="202804"/>
                  </a:moveTo>
                  <a:cubicBezTo>
                    <a:pt x="388741" y="301241"/>
                    <a:pt x="311008" y="383272"/>
                    <a:pt x="212570" y="386007"/>
                  </a:cubicBezTo>
                  <a:cubicBezTo>
                    <a:pt x="114133" y="388741"/>
                    <a:pt x="32101" y="311007"/>
                    <a:pt x="29367" y="212569"/>
                  </a:cubicBezTo>
                  <a:cubicBezTo>
                    <a:pt x="26633" y="114132"/>
                    <a:pt x="104367" y="32101"/>
                    <a:pt x="202804" y="29367"/>
                  </a:cubicBezTo>
                  <a:cubicBezTo>
                    <a:pt x="301242" y="26632"/>
                    <a:pt x="383272" y="104367"/>
                    <a:pt x="386007" y="20280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C0B0B9C-68F2-45CA-8CBE-5DC680885340}"/>
                </a:ext>
              </a:extLst>
            </p:cNvPr>
            <p:cNvSpPr/>
            <p:nvPr/>
          </p:nvSpPr>
          <p:spPr>
            <a:xfrm>
              <a:off x="15973619" y="1616287"/>
              <a:ext cx="390669" cy="390669"/>
            </a:xfrm>
            <a:custGeom>
              <a:avLst/>
              <a:gdLst>
                <a:gd name="connsiteX0" fmla="*/ 386006 w 390624"/>
                <a:gd name="connsiteY0" fmla="*/ 202804 h 390624"/>
                <a:gd name="connsiteX1" fmla="*/ 212568 w 390624"/>
                <a:gd name="connsiteY1" fmla="*/ 386007 h 390624"/>
                <a:gd name="connsiteX2" fmla="*/ 29367 w 390624"/>
                <a:gd name="connsiteY2" fmla="*/ 212570 h 390624"/>
                <a:gd name="connsiteX3" fmla="*/ 202803 w 390624"/>
                <a:gd name="connsiteY3" fmla="*/ 29367 h 390624"/>
                <a:gd name="connsiteX4" fmla="*/ 386006 w 390624"/>
                <a:gd name="connsiteY4" fmla="*/ 202804 h 39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624" h="390624">
                  <a:moveTo>
                    <a:pt x="386006" y="202804"/>
                  </a:moveTo>
                  <a:cubicBezTo>
                    <a:pt x="388740" y="301241"/>
                    <a:pt x="311006" y="383272"/>
                    <a:pt x="212568" y="386007"/>
                  </a:cubicBezTo>
                  <a:cubicBezTo>
                    <a:pt x="114132" y="388741"/>
                    <a:pt x="32100" y="311007"/>
                    <a:pt x="29367" y="212570"/>
                  </a:cubicBezTo>
                  <a:cubicBezTo>
                    <a:pt x="26632" y="114132"/>
                    <a:pt x="104366" y="32101"/>
                    <a:pt x="202803" y="29367"/>
                  </a:cubicBezTo>
                  <a:cubicBezTo>
                    <a:pt x="301631" y="26632"/>
                    <a:pt x="383272" y="104367"/>
                    <a:pt x="386006" y="202804"/>
                  </a:cubicBezTo>
                  <a:close/>
                </a:path>
              </a:pathLst>
            </a:custGeom>
            <a:solidFill>
              <a:srgbClr val="F292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B33D68D-3EC5-41FC-ACEA-59100E808EB1}"/>
                </a:ext>
              </a:extLst>
            </p:cNvPr>
            <p:cNvSpPr/>
            <p:nvPr/>
          </p:nvSpPr>
          <p:spPr>
            <a:xfrm>
              <a:off x="19398604" y="8627227"/>
              <a:ext cx="3789493" cy="2969087"/>
            </a:xfrm>
            <a:custGeom>
              <a:avLst/>
              <a:gdLst>
                <a:gd name="connsiteX0" fmla="*/ 2916480 w 3789054"/>
                <a:gd name="connsiteY0" fmla="*/ 44613 h 2968743"/>
                <a:gd name="connsiteX1" fmla="*/ 230160 w 3789054"/>
                <a:gd name="connsiteY1" fmla="*/ 945002 h 2968743"/>
                <a:gd name="connsiteX2" fmla="*/ 44613 w 3789054"/>
                <a:gd name="connsiteY2" fmla="*/ 1317657 h 2968743"/>
                <a:gd name="connsiteX3" fmla="*/ 525861 w 3789054"/>
                <a:gd name="connsiteY3" fmla="*/ 2753592 h 2968743"/>
                <a:gd name="connsiteX4" fmla="*/ 898517 w 3789054"/>
                <a:gd name="connsiteY4" fmla="*/ 2939138 h 2968743"/>
                <a:gd name="connsiteX5" fmla="*/ 3584840 w 3789054"/>
                <a:gd name="connsiteY5" fmla="*/ 2038750 h 2968743"/>
                <a:gd name="connsiteX6" fmla="*/ 3770387 w 3789054"/>
                <a:gd name="connsiteY6" fmla="*/ 1666094 h 2968743"/>
                <a:gd name="connsiteX7" fmla="*/ 3289137 w 3789054"/>
                <a:gd name="connsiteY7" fmla="*/ 230159 h 2968743"/>
                <a:gd name="connsiteX8" fmla="*/ 2916480 w 3789054"/>
                <a:gd name="connsiteY8" fmla="*/ 44613 h 296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9054" h="2968743">
                  <a:moveTo>
                    <a:pt x="2916480" y="44613"/>
                  </a:moveTo>
                  <a:lnTo>
                    <a:pt x="230160" y="945002"/>
                  </a:lnTo>
                  <a:cubicBezTo>
                    <a:pt x="75863" y="996564"/>
                    <a:pt x="-6949" y="1163360"/>
                    <a:pt x="44613" y="1317657"/>
                  </a:cubicBezTo>
                  <a:lnTo>
                    <a:pt x="525861" y="2753592"/>
                  </a:lnTo>
                  <a:cubicBezTo>
                    <a:pt x="577424" y="2907889"/>
                    <a:pt x="744220" y="2990701"/>
                    <a:pt x="898517" y="2939138"/>
                  </a:cubicBezTo>
                  <a:lnTo>
                    <a:pt x="3584840" y="2038750"/>
                  </a:lnTo>
                  <a:cubicBezTo>
                    <a:pt x="3739137" y="1987187"/>
                    <a:pt x="3821949" y="1820390"/>
                    <a:pt x="3770387" y="1666094"/>
                  </a:cubicBezTo>
                  <a:lnTo>
                    <a:pt x="3289137" y="230159"/>
                  </a:lnTo>
                  <a:cubicBezTo>
                    <a:pt x="3237184" y="75863"/>
                    <a:pt x="3070386" y="-6949"/>
                    <a:pt x="2916480" y="44613"/>
                  </a:cubicBez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FDEA21C-DEB7-4189-80CD-6C964974DF8E}"/>
                </a:ext>
              </a:extLst>
            </p:cNvPr>
            <p:cNvSpPr/>
            <p:nvPr/>
          </p:nvSpPr>
          <p:spPr>
            <a:xfrm>
              <a:off x="19386123" y="8615136"/>
              <a:ext cx="3398823" cy="1562678"/>
            </a:xfrm>
            <a:custGeom>
              <a:avLst/>
              <a:gdLst>
                <a:gd name="connsiteX0" fmla="*/ 3287165 w 3398429"/>
                <a:gd name="connsiteY0" fmla="*/ 199671 h 1562496"/>
                <a:gd name="connsiteX1" fmla="*/ 2971149 w 3398429"/>
                <a:gd name="connsiteY1" fmla="*/ 42250 h 1562496"/>
                <a:gd name="connsiteX2" fmla="*/ 199671 w 3398429"/>
                <a:gd name="connsiteY2" fmla="*/ 971154 h 1562496"/>
                <a:gd name="connsiteX3" fmla="*/ 42250 w 3398429"/>
                <a:gd name="connsiteY3" fmla="*/ 1287169 h 1562496"/>
                <a:gd name="connsiteX4" fmla="*/ 126234 w 3398429"/>
                <a:gd name="connsiteY4" fmla="*/ 1537950 h 1562496"/>
                <a:gd name="connsiteX5" fmla="*/ 3370759 w 3398429"/>
                <a:gd name="connsiteY5" fmla="*/ 450452 h 1562496"/>
                <a:gd name="connsiteX6" fmla="*/ 3287165 w 3398429"/>
                <a:gd name="connsiteY6" fmla="*/ 199671 h 1562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98429" h="1562496">
                  <a:moveTo>
                    <a:pt x="3287165" y="199671"/>
                  </a:moveTo>
                  <a:cubicBezTo>
                    <a:pt x="3243415" y="69203"/>
                    <a:pt x="3102010" y="-1500"/>
                    <a:pt x="2971149" y="42250"/>
                  </a:cubicBezTo>
                  <a:lnTo>
                    <a:pt x="199671" y="971154"/>
                  </a:lnTo>
                  <a:cubicBezTo>
                    <a:pt x="69203" y="1014904"/>
                    <a:pt x="-1500" y="1156310"/>
                    <a:pt x="42250" y="1287169"/>
                  </a:cubicBezTo>
                  <a:lnTo>
                    <a:pt x="126234" y="1537950"/>
                  </a:lnTo>
                  <a:lnTo>
                    <a:pt x="3370759" y="450452"/>
                  </a:lnTo>
                  <a:lnTo>
                    <a:pt x="3287165" y="199671"/>
                  </a:lnTo>
                  <a:close/>
                </a:path>
              </a:pathLst>
            </a:custGeom>
            <a:solidFill>
              <a:srgbClr val="F292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DEE4F1D-B3A1-4D02-8C66-8F40F087A1F4}"/>
                </a:ext>
              </a:extLst>
            </p:cNvPr>
            <p:cNvSpPr/>
            <p:nvPr/>
          </p:nvSpPr>
          <p:spPr>
            <a:xfrm>
              <a:off x="19800875" y="9458740"/>
              <a:ext cx="2461217" cy="976673"/>
            </a:xfrm>
            <a:custGeom>
              <a:avLst/>
              <a:gdLst>
                <a:gd name="connsiteX0" fmla="*/ 37087 w 2460932"/>
                <a:gd name="connsiteY0" fmla="*/ 830220 h 976560"/>
                <a:gd name="connsiteX1" fmla="*/ 2403257 w 2460932"/>
                <a:gd name="connsiteY1" fmla="*/ 37087 h 976560"/>
                <a:gd name="connsiteX2" fmla="*/ 2440003 w 2460932"/>
                <a:gd name="connsiteY2" fmla="*/ 146711 h 976560"/>
                <a:gd name="connsiteX3" fmla="*/ 73831 w 2460932"/>
                <a:gd name="connsiteY3" fmla="*/ 939844 h 97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0932" h="976560">
                  <a:moveTo>
                    <a:pt x="37087" y="830220"/>
                  </a:moveTo>
                  <a:lnTo>
                    <a:pt x="2403257" y="37087"/>
                  </a:lnTo>
                  <a:lnTo>
                    <a:pt x="2440003" y="146711"/>
                  </a:lnTo>
                  <a:lnTo>
                    <a:pt x="73831" y="93984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FC53849-25CB-40EC-828D-A069A1ECD537}"/>
                </a:ext>
              </a:extLst>
            </p:cNvPr>
            <p:cNvSpPr/>
            <p:nvPr/>
          </p:nvSpPr>
          <p:spPr>
            <a:xfrm>
              <a:off x="19879437" y="9693591"/>
              <a:ext cx="2461217" cy="976673"/>
            </a:xfrm>
            <a:custGeom>
              <a:avLst/>
              <a:gdLst>
                <a:gd name="connsiteX0" fmla="*/ 37087 w 2460932"/>
                <a:gd name="connsiteY0" fmla="*/ 830220 h 976560"/>
                <a:gd name="connsiteX1" fmla="*/ 2403257 w 2460932"/>
                <a:gd name="connsiteY1" fmla="*/ 37087 h 976560"/>
                <a:gd name="connsiteX2" fmla="*/ 2440003 w 2460932"/>
                <a:gd name="connsiteY2" fmla="*/ 146711 h 976560"/>
                <a:gd name="connsiteX3" fmla="*/ 73832 w 2460932"/>
                <a:gd name="connsiteY3" fmla="*/ 939844 h 97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0932" h="976560">
                  <a:moveTo>
                    <a:pt x="37087" y="830220"/>
                  </a:moveTo>
                  <a:lnTo>
                    <a:pt x="2403257" y="37087"/>
                  </a:lnTo>
                  <a:lnTo>
                    <a:pt x="2440003" y="146711"/>
                  </a:lnTo>
                  <a:lnTo>
                    <a:pt x="73832" y="93984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EA0AF64-2A2F-4C44-82AA-267736DCFA6A}"/>
                </a:ext>
              </a:extLst>
            </p:cNvPr>
            <p:cNvSpPr/>
            <p:nvPr/>
          </p:nvSpPr>
          <p:spPr>
            <a:xfrm>
              <a:off x="19956911" y="10305008"/>
              <a:ext cx="1328276" cy="586004"/>
            </a:xfrm>
            <a:custGeom>
              <a:avLst/>
              <a:gdLst>
                <a:gd name="connsiteX0" fmla="*/ 37087 w 1328122"/>
                <a:gd name="connsiteY0" fmla="*/ 449605 h 585936"/>
                <a:gd name="connsiteX1" fmla="*/ 1267763 w 1328122"/>
                <a:gd name="connsiteY1" fmla="*/ 37087 h 585936"/>
                <a:gd name="connsiteX2" fmla="*/ 1304508 w 1328122"/>
                <a:gd name="connsiteY2" fmla="*/ 146710 h 585936"/>
                <a:gd name="connsiteX3" fmla="*/ 73832 w 1328122"/>
                <a:gd name="connsiteY3" fmla="*/ 559229 h 58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8122" h="585936">
                  <a:moveTo>
                    <a:pt x="37087" y="449605"/>
                  </a:moveTo>
                  <a:lnTo>
                    <a:pt x="1267763" y="37087"/>
                  </a:lnTo>
                  <a:lnTo>
                    <a:pt x="1304508" y="146710"/>
                  </a:lnTo>
                  <a:lnTo>
                    <a:pt x="73832" y="55922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DAC70A2-87DC-47B8-B850-C5B04DB23DF0}"/>
                </a:ext>
              </a:extLst>
            </p:cNvPr>
            <p:cNvSpPr/>
            <p:nvPr/>
          </p:nvSpPr>
          <p:spPr>
            <a:xfrm>
              <a:off x="21934868" y="10049303"/>
              <a:ext cx="664138" cy="664138"/>
            </a:xfrm>
            <a:custGeom>
              <a:avLst/>
              <a:gdLst>
                <a:gd name="connsiteX0" fmla="*/ 619157 w 664061"/>
                <a:gd name="connsiteY0" fmla="*/ 303790 h 664061"/>
                <a:gd name="connsiteX1" fmla="*/ 394426 w 664061"/>
                <a:gd name="connsiteY1" fmla="*/ 619158 h 664061"/>
                <a:gd name="connsiteX2" fmla="*/ 79059 w 664061"/>
                <a:gd name="connsiteY2" fmla="*/ 394428 h 664061"/>
                <a:gd name="connsiteX3" fmla="*/ 303789 w 664061"/>
                <a:gd name="connsiteY3" fmla="*/ 79061 h 664061"/>
                <a:gd name="connsiteX4" fmla="*/ 619157 w 664061"/>
                <a:gd name="connsiteY4" fmla="*/ 303790 h 66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4061" h="664061">
                  <a:moveTo>
                    <a:pt x="619157" y="303790"/>
                  </a:moveTo>
                  <a:cubicBezTo>
                    <a:pt x="644185" y="452934"/>
                    <a:pt x="543570" y="594129"/>
                    <a:pt x="394426" y="619158"/>
                  </a:cubicBezTo>
                  <a:cubicBezTo>
                    <a:pt x="245282" y="644186"/>
                    <a:pt x="104087" y="543571"/>
                    <a:pt x="79059" y="394428"/>
                  </a:cubicBezTo>
                  <a:cubicBezTo>
                    <a:pt x="54030" y="245284"/>
                    <a:pt x="154645" y="104089"/>
                    <a:pt x="303789" y="79061"/>
                  </a:cubicBezTo>
                  <a:cubicBezTo>
                    <a:pt x="452933" y="54032"/>
                    <a:pt x="594128" y="154647"/>
                    <a:pt x="619157" y="30379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1A9222E-B1A5-4001-A5DD-B02B5D8937A7}"/>
                </a:ext>
              </a:extLst>
            </p:cNvPr>
            <p:cNvSpPr/>
            <p:nvPr/>
          </p:nvSpPr>
          <p:spPr>
            <a:xfrm>
              <a:off x="22361719" y="9967501"/>
              <a:ext cx="586004" cy="586004"/>
            </a:xfrm>
            <a:custGeom>
              <a:avLst/>
              <a:gdLst>
                <a:gd name="connsiteX0" fmla="*/ 563084 w 585936"/>
                <a:gd name="connsiteY0" fmla="*/ 216210 h 585936"/>
                <a:gd name="connsiteX1" fmla="*/ 390429 w 585936"/>
                <a:gd name="connsiteY1" fmla="*/ 563084 h 585936"/>
                <a:gd name="connsiteX2" fmla="*/ 43554 w 585936"/>
                <a:gd name="connsiteY2" fmla="*/ 390428 h 585936"/>
                <a:gd name="connsiteX3" fmla="*/ 216209 w 585936"/>
                <a:gd name="connsiteY3" fmla="*/ 43553 h 585936"/>
                <a:gd name="connsiteX4" fmla="*/ 563084 w 585936"/>
                <a:gd name="connsiteY4" fmla="*/ 216210 h 58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5936" h="585936">
                  <a:moveTo>
                    <a:pt x="563084" y="216210"/>
                  </a:moveTo>
                  <a:cubicBezTo>
                    <a:pt x="611130" y="359569"/>
                    <a:pt x="533787" y="515037"/>
                    <a:pt x="390429" y="563084"/>
                  </a:cubicBezTo>
                  <a:cubicBezTo>
                    <a:pt x="247068" y="611130"/>
                    <a:pt x="91600" y="533787"/>
                    <a:pt x="43554" y="390428"/>
                  </a:cubicBezTo>
                  <a:cubicBezTo>
                    <a:pt x="-4494" y="247069"/>
                    <a:pt x="72851" y="91601"/>
                    <a:pt x="216209" y="43553"/>
                  </a:cubicBezTo>
                  <a:cubicBezTo>
                    <a:pt x="359568" y="-4493"/>
                    <a:pt x="515038" y="72850"/>
                    <a:pt x="563084" y="216210"/>
                  </a:cubicBezTo>
                  <a:close/>
                </a:path>
              </a:pathLst>
            </a:custGeom>
            <a:solidFill>
              <a:srgbClr val="F292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683367C-9FC5-49E9-9923-2A97FD247E5D}"/>
                </a:ext>
              </a:extLst>
            </p:cNvPr>
            <p:cNvSpPr/>
            <p:nvPr/>
          </p:nvSpPr>
          <p:spPr>
            <a:xfrm>
              <a:off x="17048029" y="4601071"/>
              <a:ext cx="546937" cy="976673"/>
            </a:xfrm>
            <a:custGeom>
              <a:avLst/>
              <a:gdLst>
                <a:gd name="connsiteX0" fmla="*/ 29297 w 546873"/>
                <a:gd name="connsiteY0" fmla="*/ 29297 h 976560"/>
                <a:gd name="connsiteX1" fmla="*/ 530078 w 546873"/>
                <a:gd name="connsiteY1" fmla="*/ 29297 h 976560"/>
                <a:gd name="connsiteX2" fmla="*/ 530078 w 546873"/>
                <a:gd name="connsiteY2" fmla="*/ 962498 h 976560"/>
                <a:gd name="connsiteX3" fmla="*/ 29297 w 546873"/>
                <a:gd name="connsiteY3" fmla="*/ 962498 h 97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873" h="976560">
                  <a:moveTo>
                    <a:pt x="29297" y="29297"/>
                  </a:moveTo>
                  <a:lnTo>
                    <a:pt x="530078" y="29297"/>
                  </a:lnTo>
                  <a:lnTo>
                    <a:pt x="530078" y="962498"/>
                  </a:lnTo>
                  <a:lnTo>
                    <a:pt x="29297" y="962498"/>
                  </a:lnTo>
                  <a:close/>
                </a:path>
              </a:pathLst>
            </a:custGeom>
            <a:solidFill>
              <a:srgbClr val="43D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7BDB9AA-EEA4-495E-BDB2-375A98D37A9B}"/>
                </a:ext>
              </a:extLst>
            </p:cNvPr>
            <p:cNvSpPr/>
            <p:nvPr/>
          </p:nvSpPr>
          <p:spPr>
            <a:xfrm>
              <a:off x="17048029" y="5534380"/>
              <a:ext cx="546937" cy="6563245"/>
            </a:xfrm>
            <a:custGeom>
              <a:avLst/>
              <a:gdLst>
                <a:gd name="connsiteX0" fmla="*/ 29297 w 546873"/>
                <a:gd name="connsiteY0" fmla="*/ 29297 h 6562485"/>
                <a:gd name="connsiteX1" fmla="*/ 530078 w 546873"/>
                <a:gd name="connsiteY1" fmla="*/ 29297 h 6562485"/>
                <a:gd name="connsiteX2" fmla="*/ 530078 w 546873"/>
                <a:gd name="connsiteY2" fmla="*/ 6560142 h 6562485"/>
                <a:gd name="connsiteX3" fmla="*/ 29297 w 546873"/>
                <a:gd name="connsiteY3" fmla="*/ 6560142 h 6562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873" h="6562485">
                  <a:moveTo>
                    <a:pt x="29297" y="29297"/>
                  </a:moveTo>
                  <a:lnTo>
                    <a:pt x="530078" y="29297"/>
                  </a:lnTo>
                  <a:lnTo>
                    <a:pt x="530078" y="6560142"/>
                  </a:lnTo>
                  <a:lnTo>
                    <a:pt x="29297" y="6560142"/>
                  </a:lnTo>
                  <a:close/>
                </a:path>
              </a:pathLst>
            </a:custGeom>
            <a:solidFill>
              <a:srgbClr val="5AE2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0E77DFD-3171-4A90-BCBB-AAE72A88672E}"/>
                </a:ext>
              </a:extLst>
            </p:cNvPr>
            <p:cNvSpPr/>
            <p:nvPr/>
          </p:nvSpPr>
          <p:spPr>
            <a:xfrm>
              <a:off x="17548867" y="4601071"/>
              <a:ext cx="546937" cy="976673"/>
            </a:xfrm>
            <a:custGeom>
              <a:avLst/>
              <a:gdLst>
                <a:gd name="connsiteX0" fmla="*/ 29296 w 546873"/>
                <a:gd name="connsiteY0" fmla="*/ 29297 h 976560"/>
                <a:gd name="connsiteX1" fmla="*/ 530077 w 546873"/>
                <a:gd name="connsiteY1" fmla="*/ 29297 h 976560"/>
                <a:gd name="connsiteX2" fmla="*/ 530077 w 546873"/>
                <a:gd name="connsiteY2" fmla="*/ 962498 h 976560"/>
                <a:gd name="connsiteX3" fmla="*/ 29296 w 546873"/>
                <a:gd name="connsiteY3" fmla="*/ 962498 h 97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873" h="976560">
                  <a:moveTo>
                    <a:pt x="29296" y="29297"/>
                  </a:moveTo>
                  <a:lnTo>
                    <a:pt x="530077" y="29297"/>
                  </a:lnTo>
                  <a:lnTo>
                    <a:pt x="530077" y="962498"/>
                  </a:lnTo>
                  <a:lnTo>
                    <a:pt x="29296" y="962498"/>
                  </a:lnTo>
                  <a:close/>
                </a:path>
              </a:pathLst>
            </a:custGeom>
            <a:solidFill>
              <a:srgbClr val="5AE2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C9E260A-D0FD-48BD-9D59-70AAD4CB5C7E}"/>
                </a:ext>
              </a:extLst>
            </p:cNvPr>
            <p:cNvSpPr/>
            <p:nvPr/>
          </p:nvSpPr>
          <p:spPr>
            <a:xfrm>
              <a:off x="17548867" y="5534380"/>
              <a:ext cx="546937" cy="6563245"/>
            </a:xfrm>
            <a:custGeom>
              <a:avLst/>
              <a:gdLst>
                <a:gd name="connsiteX0" fmla="*/ 29296 w 546873"/>
                <a:gd name="connsiteY0" fmla="*/ 29297 h 6562485"/>
                <a:gd name="connsiteX1" fmla="*/ 530077 w 546873"/>
                <a:gd name="connsiteY1" fmla="*/ 29297 h 6562485"/>
                <a:gd name="connsiteX2" fmla="*/ 530077 w 546873"/>
                <a:gd name="connsiteY2" fmla="*/ 6560142 h 6562485"/>
                <a:gd name="connsiteX3" fmla="*/ 29296 w 546873"/>
                <a:gd name="connsiteY3" fmla="*/ 6560142 h 6562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873" h="6562485">
                  <a:moveTo>
                    <a:pt x="29296" y="29297"/>
                  </a:moveTo>
                  <a:lnTo>
                    <a:pt x="530077" y="29297"/>
                  </a:lnTo>
                  <a:lnTo>
                    <a:pt x="530077" y="6560142"/>
                  </a:lnTo>
                  <a:lnTo>
                    <a:pt x="29296" y="6560142"/>
                  </a:lnTo>
                  <a:close/>
                </a:path>
              </a:pathLst>
            </a:custGeom>
            <a:solidFill>
              <a:srgbClr val="8DEF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8832AAB-1CA0-4028-ABE4-9E4456BE826D}"/>
                </a:ext>
              </a:extLst>
            </p:cNvPr>
            <p:cNvSpPr/>
            <p:nvPr/>
          </p:nvSpPr>
          <p:spPr>
            <a:xfrm>
              <a:off x="16546800" y="4601071"/>
              <a:ext cx="546937" cy="976673"/>
            </a:xfrm>
            <a:custGeom>
              <a:avLst/>
              <a:gdLst>
                <a:gd name="connsiteX0" fmla="*/ 29297 w 546873"/>
                <a:gd name="connsiteY0" fmla="*/ 29297 h 976560"/>
                <a:gd name="connsiteX1" fmla="*/ 530077 w 546873"/>
                <a:gd name="connsiteY1" fmla="*/ 29297 h 976560"/>
                <a:gd name="connsiteX2" fmla="*/ 530077 w 546873"/>
                <a:gd name="connsiteY2" fmla="*/ 962498 h 976560"/>
                <a:gd name="connsiteX3" fmla="*/ 29297 w 546873"/>
                <a:gd name="connsiteY3" fmla="*/ 962498 h 97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873" h="976560">
                  <a:moveTo>
                    <a:pt x="29297" y="29297"/>
                  </a:moveTo>
                  <a:lnTo>
                    <a:pt x="530077" y="29297"/>
                  </a:lnTo>
                  <a:lnTo>
                    <a:pt x="530077" y="962498"/>
                  </a:lnTo>
                  <a:lnTo>
                    <a:pt x="29297" y="962498"/>
                  </a:lnTo>
                  <a:close/>
                </a:path>
              </a:pathLst>
            </a:custGeom>
            <a:solidFill>
              <a:srgbClr val="5AE2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FC4256E-6240-4C83-8B30-FC28BA1E4EBD}"/>
                </a:ext>
              </a:extLst>
            </p:cNvPr>
            <p:cNvSpPr/>
            <p:nvPr/>
          </p:nvSpPr>
          <p:spPr>
            <a:xfrm>
              <a:off x="16546800" y="5534380"/>
              <a:ext cx="546937" cy="6563245"/>
            </a:xfrm>
            <a:custGeom>
              <a:avLst/>
              <a:gdLst>
                <a:gd name="connsiteX0" fmla="*/ 29297 w 546873"/>
                <a:gd name="connsiteY0" fmla="*/ 29297 h 6562485"/>
                <a:gd name="connsiteX1" fmla="*/ 530077 w 546873"/>
                <a:gd name="connsiteY1" fmla="*/ 29297 h 6562485"/>
                <a:gd name="connsiteX2" fmla="*/ 530077 w 546873"/>
                <a:gd name="connsiteY2" fmla="*/ 6560142 h 6562485"/>
                <a:gd name="connsiteX3" fmla="*/ 29297 w 546873"/>
                <a:gd name="connsiteY3" fmla="*/ 6560142 h 6562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873" h="6562485">
                  <a:moveTo>
                    <a:pt x="29297" y="29297"/>
                  </a:moveTo>
                  <a:lnTo>
                    <a:pt x="530077" y="29297"/>
                  </a:lnTo>
                  <a:lnTo>
                    <a:pt x="530077" y="6560142"/>
                  </a:lnTo>
                  <a:lnTo>
                    <a:pt x="29297" y="6560142"/>
                  </a:lnTo>
                  <a:close/>
                </a:path>
              </a:pathLst>
            </a:custGeom>
            <a:solidFill>
              <a:srgbClr val="8DEF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9EC89B1-0608-479E-A770-00A1FC9FC0D8}"/>
                </a:ext>
              </a:extLst>
            </p:cNvPr>
            <p:cNvSpPr/>
            <p:nvPr/>
          </p:nvSpPr>
          <p:spPr>
            <a:xfrm>
              <a:off x="16045961" y="5534380"/>
              <a:ext cx="546937" cy="6563245"/>
            </a:xfrm>
            <a:custGeom>
              <a:avLst/>
              <a:gdLst>
                <a:gd name="connsiteX0" fmla="*/ 29297 w 546873"/>
                <a:gd name="connsiteY0" fmla="*/ 29297 h 6562485"/>
                <a:gd name="connsiteX1" fmla="*/ 29297 w 546873"/>
                <a:gd name="connsiteY1" fmla="*/ 6385924 h 6562485"/>
                <a:gd name="connsiteX2" fmla="*/ 180468 w 546873"/>
                <a:gd name="connsiteY2" fmla="*/ 6560142 h 6562485"/>
                <a:gd name="connsiteX3" fmla="*/ 530077 w 546873"/>
                <a:gd name="connsiteY3" fmla="*/ 6560142 h 6562485"/>
                <a:gd name="connsiteX4" fmla="*/ 530077 w 546873"/>
                <a:gd name="connsiteY4" fmla="*/ 29297 h 6562485"/>
                <a:gd name="connsiteX5" fmla="*/ 29297 w 546873"/>
                <a:gd name="connsiteY5" fmla="*/ 29297 h 6562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6873" h="6562485">
                  <a:moveTo>
                    <a:pt x="29297" y="29297"/>
                  </a:moveTo>
                  <a:lnTo>
                    <a:pt x="29297" y="6385924"/>
                  </a:lnTo>
                  <a:cubicBezTo>
                    <a:pt x="29297" y="6482408"/>
                    <a:pt x="96875" y="6560142"/>
                    <a:pt x="180468" y="6560142"/>
                  </a:cubicBezTo>
                  <a:lnTo>
                    <a:pt x="530077" y="6560142"/>
                  </a:lnTo>
                  <a:lnTo>
                    <a:pt x="530077" y="29297"/>
                  </a:lnTo>
                  <a:lnTo>
                    <a:pt x="29297" y="29297"/>
                  </a:lnTo>
                  <a:close/>
                </a:path>
              </a:pathLst>
            </a:custGeom>
            <a:solidFill>
              <a:srgbClr val="5AE2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9A16671-1960-40B6-95D4-F09365A249C7}"/>
                </a:ext>
              </a:extLst>
            </p:cNvPr>
            <p:cNvSpPr/>
            <p:nvPr/>
          </p:nvSpPr>
          <p:spPr>
            <a:xfrm>
              <a:off x="16045962" y="4601071"/>
              <a:ext cx="546937" cy="976673"/>
            </a:xfrm>
            <a:custGeom>
              <a:avLst/>
              <a:gdLst>
                <a:gd name="connsiteX0" fmla="*/ 29296 w 546873"/>
                <a:gd name="connsiteY0" fmla="*/ 29297 h 976560"/>
                <a:gd name="connsiteX1" fmla="*/ 530077 w 546873"/>
                <a:gd name="connsiteY1" fmla="*/ 29297 h 976560"/>
                <a:gd name="connsiteX2" fmla="*/ 530077 w 546873"/>
                <a:gd name="connsiteY2" fmla="*/ 962498 h 976560"/>
                <a:gd name="connsiteX3" fmla="*/ 29296 w 546873"/>
                <a:gd name="connsiteY3" fmla="*/ 962498 h 97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873" h="976560">
                  <a:moveTo>
                    <a:pt x="29296" y="29297"/>
                  </a:moveTo>
                  <a:lnTo>
                    <a:pt x="530077" y="29297"/>
                  </a:lnTo>
                  <a:lnTo>
                    <a:pt x="530077" y="962498"/>
                  </a:lnTo>
                  <a:lnTo>
                    <a:pt x="29296" y="962498"/>
                  </a:lnTo>
                  <a:close/>
                </a:path>
              </a:pathLst>
            </a:custGeom>
            <a:solidFill>
              <a:srgbClr val="43D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386EFF7E-0982-4194-AD22-07FBCF7A4927}"/>
                </a:ext>
              </a:extLst>
            </p:cNvPr>
            <p:cNvSpPr/>
            <p:nvPr/>
          </p:nvSpPr>
          <p:spPr>
            <a:xfrm>
              <a:off x="18550934" y="4601071"/>
              <a:ext cx="546937" cy="976673"/>
            </a:xfrm>
            <a:custGeom>
              <a:avLst/>
              <a:gdLst>
                <a:gd name="connsiteX0" fmla="*/ 29296 w 546873"/>
                <a:gd name="connsiteY0" fmla="*/ 29297 h 976560"/>
                <a:gd name="connsiteX1" fmla="*/ 530077 w 546873"/>
                <a:gd name="connsiteY1" fmla="*/ 29297 h 976560"/>
                <a:gd name="connsiteX2" fmla="*/ 530077 w 546873"/>
                <a:gd name="connsiteY2" fmla="*/ 962498 h 976560"/>
                <a:gd name="connsiteX3" fmla="*/ 29296 w 546873"/>
                <a:gd name="connsiteY3" fmla="*/ 962498 h 97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873" h="976560">
                  <a:moveTo>
                    <a:pt x="29296" y="29297"/>
                  </a:moveTo>
                  <a:lnTo>
                    <a:pt x="530077" y="29297"/>
                  </a:lnTo>
                  <a:lnTo>
                    <a:pt x="530077" y="962498"/>
                  </a:lnTo>
                  <a:lnTo>
                    <a:pt x="29296" y="962498"/>
                  </a:lnTo>
                  <a:close/>
                </a:path>
              </a:pathLst>
            </a:custGeom>
            <a:solidFill>
              <a:srgbClr val="5AE2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B0F8B35-EC01-4671-8E61-8FCF550F67FC}"/>
                </a:ext>
              </a:extLst>
            </p:cNvPr>
            <p:cNvSpPr/>
            <p:nvPr/>
          </p:nvSpPr>
          <p:spPr>
            <a:xfrm>
              <a:off x="18550934" y="5534380"/>
              <a:ext cx="546937" cy="6563245"/>
            </a:xfrm>
            <a:custGeom>
              <a:avLst/>
              <a:gdLst>
                <a:gd name="connsiteX0" fmla="*/ 29296 w 546873"/>
                <a:gd name="connsiteY0" fmla="*/ 29297 h 6562485"/>
                <a:gd name="connsiteX1" fmla="*/ 530077 w 546873"/>
                <a:gd name="connsiteY1" fmla="*/ 29297 h 6562485"/>
                <a:gd name="connsiteX2" fmla="*/ 530077 w 546873"/>
                <a:gd name="connsiteY2" fmla="*/ 6560142 h 6562485"/>
                <a:gd name="connsiteX3" fmla="*/ 29296 w 546873"/>
                <a:gd name="connsiteY3" fmla="*/ 6560142 h 6562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873" h="6562485">
                  <a:moveTo>
                    <a:pt x="29296" y="29297"/>
                  </a:moveTo>
                  <a:lnTo>
                    <a:pt x="530077" y="29297"/>
                  </a:lnTo>
                  <a:lnTo>
                    <a:pt x="530077" y="6560142"/>
                  </a:lnTo>
                  <a:lnTo>
                    <a:pt x="29296" y="6560142"/>
                  </a:lnTo>
                  <a:close/>
                </a:path>
              </a:pathLst>
            </a:custGeom>
            <a:solidFill>
              <a:srgbClr val="8DEF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96DF919-0FD3-4E83-A3E0-9A1F4FB8F5F8}"/>
                </a:ext>
              </a:extLst>
            </p:cNvPr>
            <p:cNvSpPr/>
            <p:nvPr/>
          </p:nvSpPr>
          <p:spPr>
            <a:xfrm>
              <a:off x="19552610" y="4601071"/>
              <a:ext cx="546937" cy="976673"/>
            </a:xfrm>
            <a:custGeom>
              <a:avLst/>
              <a:gdLst>
                <a:gd name="connsiteX0" fmla="*/ 29297 w 546873"/>
                <a:gd name="connsiteY0" fmla="*/ 29297 h 976560"/>
                <a:gd name="connsiteX1" fmla="*/ 530077 w 546873"/>
                <a:gd name="connsiteY1" fmla="*/ 29297 h 976560"/>
                <a:gd name="connsiteX2" fmla="*/ 530077 w 546873"/>
                <a:gd name="connsiteY2" fmla="*/ 962498 h 976560"/>
                <a:gd name="connsiteX3" fmla="*/ 29297 w 546873"/>
                <a:gd name="connsiteY3" fmla="*/ 962498 h 97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873" h="976560">
                  <a:moveTo>
                    <a:pt x="29297" y="29297"/>
                  </a:moveTo>
                  <a:lnTo>
                    <a:pt x="530077" y="29297"/>
                  </a:lnTo>
                  <a:lnTo>
                    <a:pt x="530077" y="962498"/>
                  </a:lnTo>
                  <a:lnTo>
                    <a:pt x="29297" y="962498"/>
                  </a:lnTo>
                  <a:close/>
                </a:path>
              </a:pathLst>
            </a:custGeom>
            <a:solidFill>
              <a:srgbClr val="5AE2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04F6AB7-6899-47CF-8B88-03A3EB32CCC3}"/>
                </a:ext>
              </a:extLst>
            </p:cNvPr>
            <p:cNvSpPr/>
            <p:nvPr/>
          </p:nvSpPr>
          <p:spPr>
            <a:xfrm>
              <a:off x="19552610" y="5534380"/>
              <a:ext cx="546937" cy="6563245"/>
            </a:xfrm>
            <a:custGeom>
              <a:avLst/>
              <a:gdLst>
                <a:gd name="connsiteX0" fmla="*/ 29297 w 546873"/>
                <a:gd name="connsiteY0" fmla="*/ 29297 h 6562485"/>
                <a:gd name="connsiteX1" fmla="*/ 530077 w 546873"/>
                <a:gd name="connsiteY1" fmla="*/ 29297 h 6562485"/>
                <a:gd name="connsiteX2" fmla="*/ 530077 w 546873"/>
                <a:gd name="connsiteY2" fmla="*/ 6560142 h 6562485"/>
                <a:gd name="connsiteX3" fmla="*/ 29297 w 546873"/>
                <a:gd name="connsiteY3" fmla="*/ 6560142 h 6562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873" h="6562485">
                  <a:moveTo>
                    <a:pt x="29297" y="29297"/>
                  </a:moveTo>
                  <a:lnTo>
                    <a:pt x="530077" y="29297"/>
                  </a:lnTo>
                  <a:lnTo>
                    <a:pt x="530077" y="6560142"/>
                  </a:lnTo>
                  <a:lnTo>
                    <a:pt x="29297" y="6560142"/>
                  </a:lnTo>
                  <a:close/>
                </a:path>
              </a:pathLst>
            </a:custGeom>
            <a:solidFill>
              <a:srgbClr val="8DEF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195D219-93A8-4ACD-92F5-9F3E503184CE}"/>
                </a:ext>
              </a:extLst>
            </p:cNvPr>
            <p:cNvSpPr/>
            <p:nvPr/>
          </p:nvSpPr>
          <p:spPr>
            <a:xfrm>
              <a:off x="18049705" y="4601071"/>
              <a:ext cx="546937" cy="976673"/>
            </a:xfrm>
            <a:custGeom>
              <a:avLst/>
              <a:gdLst>
                <a:gd name="connsiteX0" fmla="*/ 29297 w 546873"/>
                <a:gd name="connsiteY0" fmla="*/ 29297 h 976560"/>
                <a:gd name="connsiteX1" fmla="*/ 530077 w 546873"/>
                <a:gd name="connsiteY1" fmla="*/ 29297 h 976560"/>
                <a:gd name="connsiteX2" fmla="*/ 530077 w 546873"/>
                <a:gd name="connsiteY2" fmla="*/ 962498 h 976560"/>
                <a:gd name="connsiteX3" fmla="*/ 29297 w 546873"/>
                <a:gd name="connsiteY3" fmla="*/ 962498 h 97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873" h="976560">
                  <a:moveTo>
                    <a:pt x="29297" y="29297"/>
                  </a:moveTo>
                  <a:lnTo>
                    <a:pt x="530077" y="29297"/>
                  </a:lnTo>
                  <a:lnTo>
                    <a:pt x="530077" y="962498"/>
                  </a:lnTo>
                  <a:lnTo>
                    <a:pt x="29297" y="962498"/>
                  </a:lnTo>
                  <a:close/>
                </a:path>
              </a:pathLst>
            </a:custGeom>
            <a:solidFill>
              <a:srgbClr val="43D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E8C48BE0-82A6-468A-98DF-92D46288E9B7}"/>
                </a:ext>
              </a:extLst>
            </p:cNvPr>
            <p:cNvSpPr/>
            <p:nvPr/>
          </p:nvSpPr>
          <p:spPr>
            <a:xfrm>
              <a:off x="18049705" y="5534380"/>
              <a:ext cx="546937" cy="6563245"/>
            </a:xfrm>
            <a:custGeom>
              <a:avLst/>
              <a:gdLst>
                <a:gd name="connsiteX0" fmla="*/ 29297 w 546873"/>
                <a:gd name="connsiteY0" fmla="*/ 29297 h 6562485"/>
                <a:gd name="connsiteX1" fmla="*/ 530077 w 546873"/>
                <a:gd name="connsiteY1" fmla="*/ 29297 h 6562485"/>
                <a:gd name="connsiteX2" fmla="*/ 530077 w 546873"/>
                <a:gd name="connsiteY2" fmla="*/ 6560142 h 6562485"/>
                <a:gd name="connsiteX3" fmla="*/ 29297 w 546873"/>
                <a:gd name="connsiteY3" fmla="*/ 6560142 h 6562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873" h="6562485">
                  <a:moveTo>
                    <a:pt x="29297" y="29297"/>
                  </a:moveTo>
                  <a:lnTo>
                    <a:pt x="530077" y="29297"/>
                  </a:lnTo>
                  <a:lnTo>
                    <a:pt x="530077" y="6560142"/>
                  </a:lnTo>
                  <a:lnTo>
                    <a:pt x="29297" y="6560142"/>
                  </a:lnTo>
                  <a:close/>
                </a:path>
              </a:pathLst>
            </a:custGeom>
            <a:solidFill>
              <a:srgbClr val="5AE2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F6BF6AA-A24F-4EB1-9983-3A04C7BCEAA9}"/>
                </a:ext>
              </a:extLst>
            </p:cNvPr>
            <p:cNvSpPr/>
            <p:nvPr/>
          </p:nvSpPr>
          <p:spPr>
            <a:xfrm>
              <a:off x="20053839" y="4601071"/>
              <a:ext cx="546937" cy="976673"/>
            </a:xfrm>
            <a:custGeom>
              <a:avLst/>
              <a:gdLst>
                <a:gd name="connsiteX0" fmla="*/ 29296 w 546873"/>
                <a:gd name="connsiteY0" fmla="*/ 29297 h 976560"/>
                <a:gd name="connsiteX1" fmla="*/ 530077 w 546873"/>
                <a:gd name="connsiteY1" fmla="*/ 29297 h 976560"/>
                <a:gd name="connsiteX2" fmla="*/ 530077 w 546873"/>
                <a:gd name="connsiteY2" fmla="*/ 962498 h 976560"/>
                <a:gd name="connsiteX3" fmla="*/ 29296 w 546873"/>
                <a:gd name="connsiteY3" fmla="*/ 962498 h 97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873" h="976560">
                  <a:moveTo>
                    <a:pt x="29296" y="29297"/>
                  </a:moveTo>
                  <a:lnTo>
                    <a:pt x="530077" y="29297"/>
                  </a:lnTo>
                  <a:lnTo>
                    <a:pt x="530077" y="962498"/>
                  </a:lnTo>
                  <a:lnTo>
                    <a:pt x="29296" y="962498"/>
                  </a:lnTo>
                  <a:close/>
                </a:path>
              </a:pathLst>
            </a:custGeom>
            <a:solidFill>
              <a:srgbClr val="43D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BD1055F-F400-4F68-92F3-D4621C57A57A}"/>
                </a:ext>
              </a:extLst>
            </p:cNvPr>
            <p:cNvSpPr/>
            <p:nvPr/>
          </p:nvSpPr>
          <p:spPr>
            <a:xfrm>
              <a:off x="20053838" y="5534380"/>
              <a:ext cx="546937" cy="6563245"/>
            </a:xfrm>
            <a:custGeom>
              <a:avLst/>
              <a:gdLst>
                <a:gd name="connsiteX0" fmla="*/ 29297 w 546873"/>
                <a:gd name="connsiteY0" fmla="*/ 29297 h 6562485"/>
                <a:gd name="connsiteX1" fmla="*/ 29297 w 546873"/>
                <a:gd name="connsiteY1" fmla="*/ 6560142 h 6562485"/>
                <a:gd name="connsiteX2" fmla="*/ 378906 w 546873"/>
                <a:gd name="connsiteY2" fmla="*/ 6560142 h 6562485"/>
                <a:gd name="connsiteX3" fmla="*/ 530077 w 546873"/>
                <a:gd name="connsiteY3" fmla="*/ 6385924 h 6562485"/>
                <a:gd name="connsiteX4" fmla="*/ 530077 w 546873"/>
                <a:gd name="connsiteY4" fmla="*/ 29297 h 6562485"/>
                <a:gd name="connsiteX5" fmla="*/ 29297 w 546873"/>
                <a:gd name="connsiteY5" fmla="*/ 29297 h 6562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6873" h="6562485">
                  <a:moveTo>
                    <a:pt x="29297" y="29297"/>
                  </a:moveTo>
                  <a:lnTo>
                    <a:pt x="29297" y="6560142"/>
                  </a:lnTo>
                  <a:lnTo>
                    <a:pt x="378906" y="6560142"/>
                  </a:lnTo>
                  <a:cubicBezTo>
                    <a:pt x="462500" y="6560142"/>
                    <a:pt x="530077" y="6482017"/>
                    <a:pt x="530077" y="6385924"/>
                  </a:cubicBezTo>
                  <a:lnTo>
                    <a:pt x="530077" y="29297"/>
                  </a:lnTo>
                  <a:lnTo>
                    <a:pt x="29297" y="29297"/>
                  </a:lnTo>
                  <a:close/>
                </a:path>
              </a:pathLst>
            </a:custGeom>
            <a:solidFill>
              <a:srgbClr val="5AE2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466DD962-147E-4265-89CA-9DC6AF2AF308}"/>
                </a:ext>
              </a:extLst>
            </p:cNvPr>
            <p:cNvSpPr/>
            <p:nvPr/>
          </p:nvSpPr>
          <p:spPr>
            <a:xfrm>
              <a:off x="19051772" y="5534380"/>
              <a:ext cx="546937" cy="6563245"/>
            </a:xfrm>
            <a:custGeom>
              <a:avLst/>
              <a:gdLst>
                <a:gd name="connsiteX0" fmla="*/ 29297 w 546873"/>
                <a:gd name="connsiteY0" fmla="*/ 29297 h 6562485"/>
                <a:gd name="connsiteX1" fmla="*/ 530077 w 546873"/>
                <a:gd name="connsiteY1" fmla="*/ 29297 h 6562485"/>
                <a:gd name="connsiteX2" fmla="*/ 530077 w 546873"/>
                <a:gd name="connsiteY2" fmla="*/ 6560142 h 6562485"/>
                <a:gd name="connsiteX3" fmla="*/ 29297 w 546873"/>
                <a:gd name="connsiteY3" fmla="*/ 6560142 h 6562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873" h="6562485">
                  <a:moveTo>
                    <a:pt x="29297" y="29297"/>
                  </a:moveTo>
                  <a:lnTo>
                    <a:pt x="530077" y="29297"/>
                  </a:lnTo>
                  <a:lnTo>
                    <a:pt x="530077" y="6560142"/>
                  </a:lnTo>
                  <a:lnTo>
                    <a:pt x="29297" y="6560142"/>
                  </a:lnTo>
                  <a:close/>
                </a:path>
              </a:pathLst>
            </a:custGeom>
            <a:solidFill>
              <a:srgbClr val="5AE2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3272705-7882-48BD-B32A-FBCD12373F67}"/>
                </a:ext>
              </a:extLst>
            </p:cNvPr>
            <p:cNvSpPr/>
            <p:nvPr/>
          </p:nvSpPr>
          <p:spPr>
            <a:xfrm>
              <a:off x="19051772" y="4601071"/>
              <a:ext cx="546937" cy="976673"/>
            </a:xfrm>
            <a:custGeom>
              <a:avLst/>
              <a:gdLst>
                <a:gd name="connsiteX0" fmla="*/ 29297 w 546873"/>
                <a:gd name="connsiteY0" fmla="*/ 29297 h 976560"/>
                <a:gd name="connsiteX1" fmla="*/ 530077 w 546873"/>
                <a:gd name="connsiteY1" fmla="*/ 29297 h 976560"/>
                <a:gd name="connsiteX2" fmla="*/ 530077 w 546873"/>
                <a:gd name="connsiteY2" fmla="*/ 962498 h 976560"/>
                <a:gd name="connsiteX3" fmla="*/ 29297 w 546873"/>
                <a:gd name="connsiteY3" fmla="*/ 962498 h 97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873" h="976560">
                  <a:moveTo>
                    <a:pt x="29297" y="29297"/>
                  </a:moveTo>
                  <a:lnTo>
                    <a:pt x="530077" y="29297"/>
                  </a:lnTo>
                  <a:lnTo>
                    <a:pt x="530077" y="962498"/>
                  </a:lnTo>
                  <a:lnTo>
                    <a:pt x="29297" y="962498"/>
                  </a:lnTo>
                  <a:close/>
                </a:path>
              </a:pathLst>
            </a:custGeom>
            <a:solidFill>
              <a:srgbClr val="43D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79706EB-7B4C-49DB-B786-13191A538602}"/>
                </a:ext>
              </a:extLst>
            </p:cNvPr>
            <p:cNvSpPr/>
            <p:nvPr/>
          </p:nvSpPr>
          <p:spPr>
            <a:xfrm>
              <a:off x="15731082" y="3904899"/>
              <a:ext cx="5195902" cy="1445476"/>
            </a:xfrm>
            <a:custGeom>
              <a:avLst/>
              <a:gdLst>
                <a:gd name="connsiteX0" fmla="*/ 5099599 w 5195300"/>
                <a:gd name="connsiteY0" fmla="*/ 1421481 h 1445309"/>
                <a:gd name="connsiteX1" fmla="*/ 96875 w 5195300"/>
                <a:gd name="connsiteY1" fmla="*/ 1421481 h 1445309"/>
                <a:gd name="connsiteX2" fmla="*/ 29297 w 5195300"/>
                <a:gd name="connsiteY2" fmla="*/ 1353903 h 1445309"/>
                <a:gd name="connsiteX3" fmla="*/ 29297 w 5195300"/>
                <a:gd name="connsiteY3" fmla="*/ 96875 h 1445309"/>
                <a:gd name="connsiteX4" fmla="*/ 96875 w 5195300"/>
                <a:gd name="connsiteY4" fmla="*/ 29297 h 1445309"/>
                <a:gd name="connsiteX5" fmla="*/ 5099989 w 5195300"/>
                <a:gd name="connsiteY5" fmla="*/ 29297 h 1445309"/>
                <a:gd name="connsiteX6" fmla="*/ 5167567 w 5195300"/>
                <a:gd name="connsiteY6" fmla="*/ 96875 h 1445309"/>
                <a:gd name="connsiteX7" fmla="*/ 5167567 w 5195300"/>
                <a:gd name="connsiteY7" fmla="*/ 1353903 h 1445309"/>
                <a:gd name="connsiteX8" fmla="*/ 5099599 w 5195300"/>
                <a:gd name="connsiteY8" fmla="*/ 1421481 h 144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95300" h="1445309">
                  <a:moveTo>
                    <a:pt x="5099599" y="1421481"/>
                  </a:moveTo>
                  <a:lnTo>
                    <a:pt x="96875" y="1421481"/>
                  </a:lnTo>
                  <a:cubicBezTo>
                    <a:pt x="59376" y="1421481"/>
                    <a:pt x="29297" y="1391013"/>
                    <a:pt x="29297" y="1353903"/>
                  </a:cubicBezTo>
                  <a:lnTo>
                    <a:pt x="29297" y="96875"/>
                  </a:lnTo>
                  <a:cubicBezTo>
                    <a:pt x="29297" y="59375"/>
                    <a:pt x="59765" y="29297"/>
                    <a:pt x="96875" y="29297"/>
                  </a:cubicBezTo>
                  <a:lnTo>
                    <a:pt x="5099989" y="29297"/>
                  </a:lnTo>
                  <a:cubicBezTo>
                    <a:pt x="5137490" y="29297"/>
                    <a:pt x="5167567" y="59766"/>
                    <a:pt x="5167567" y="96875"/>
                  </a:cubicBezTo>
                  <a:lnTo>
                    <a:pt x="5167567" y="1353903"/>
                  </a:lnTo>
                  <a:cubicBezTo>
                    <a:pt x="5167567" y="1391013"/>
                    <a:pt x="5137099" y="1421481"/>
                    <a:pt x="5099599" y="1421481"/>
                  </a:cubicBezTo>
                  <a:close/>
                </a:path>
              </a:pathLst>
            </a:custGeom>
            <a:solidFill>
              <a:srgbClr val="8DEF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11529CF-6C8E-495E-964B-7DE2B7886916}"/>
                </a:ext>
              </a:extLst>
            </p:cNvPr>
            <p:cNvSpPr/>
            <p:nvPr/>
          </p:nvSpPr>
          <p:spPr>
            <a:xfrm>
              <a:off x="16823784" y="3115746"/>
              <a:ext cx="39067" cy="39067"/>
            </a:xfrm>
            <a:custGeom>
              <a:avLst/>
              <a:gdLst>
                <a:gd name="connsiteX0" fmla="*/ 29297 w 39062"/>
                <a:gd name="connsiteY0" fmla="*/ 29297 h 39062"/>
                <a:gd name="connsiteX1" fmla="*/ 31640 w 39062"/>
                <a:gd name="connsiteY1" fmla="*/ 46094 h 39062"/>
                <a:gd name="connsiteX2" fmla="*/ 29297 w 39062"/>
                <a:gd name="connsiteY2" fmla="*/ 29297 h 3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062" h="39062">
                  <a:moveTo>
                    <a:pt x="29297" y="29297"/>
                  </a:moveTo>
                  <a:cubicBezTo>
                    <a:pt x="29688" y="34766"/>
                    <a:pt x="30469" y="40625"/>
                    <a:pt x="31640" y="46094"/>
                  </a:cubicBezTo>
                  <a:lnTo>
                    <a:pt x="29297" y="29297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6A114C9-FBF0-40DC-ABAB-C35189D58D6D}"/>
                </a:ext>
              </a:extLst>
            </p:cNvPr>
            <p:cNvSpPr/>
            <p:nvPr/>
          </p:nvSpPr>
          <p:spPr>
            <a:xfrm>
              <a:off x="16712834" y="4002566"/>
              <a:ext cx="1679878" cy="1601744"/>
            </a:xfrm>
            <a:custGeom>
              <a:avLst/>
              <a:gdLst>
                <a:gd name="connsiteX0" fmla="*/ 1571090 w 1679683"/>
                <a:gd name="connsiteY0" fmla="*/ 140234 h 1601558"/>
                <a:gd name="connsiteX1" fmla="*/ 1394138 w 1679683"/>
                <a:gd name="connsiteY1" fmla="*/ 29297 h 1601558"/>
                <a:gd name="connsiteX2" fmla="*/ 1373044 w 1679683"/>
                <a:gd name="connsiteY2" fmla="*/ 30859 h 1601558"/>
                <a:gd name="connsiteX3" fmla="*/ 1188669 w 1679683"/>
                <a:gd name="connsiteY3" fmla="*/ 42578 h 1601558"/>
                <a:gd name="connsiteX4" fmla="*/ 29297 w 1679683"/>
                <a:gd name="connsiteY4" fmla="*/ 1239841 h 1601558"/>
                <a:gd name="connsiteX5" fmla="*/ 521092 w 1679683"/>
                <a:gd name="connsiteY5" fmla="*/ 1196872 h 1601558"/>
                <a:gd name="connsiteX6" fmla="*/ 545702 w 1679683"/>
                <a:gd name="connsiteY6" fmla="*/ 1602731 h 1601558"/>
                <a:gd name="connsiteX7" fmla="*/ 1655074 w 1679683"/>
                <a:gd name="connsiteY7" fmla="*/ 140625 h 1601558"/>
                <a:gd name="connsiteX8" fmla="*/ 1654685 w 1679683"/>
                <a:gd name="connsiteY8" fmla="*/ 140234 h 1601558"/>
                <a:gd name="connsiteX9" fmla="*/ 1571090 w 1679683"/>
                <a:gd name="connsiteY9" fmla="*/ 140234 h 1601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79683" h="1601558">
                  <a:moveTo>
                    <a:pt x="1571090" y="140234"/>
                  </a:moveTo>
                  <a:cubicBezTo>
                    <a:pt x="1493357" y="140234"/>
                    <a:pt x="1426559" y="94922"/>
                    <a:pt x="1394138" y="29297"/>
                  </a:cubicBezTo>
                  <a:cubicBezTo>
                    <a:pt x="1387107" y="29688"/>
                    <a:pt x="1380076" y="30469"/>
                    <a:pt x="1373044" y="30859"/>
                  </a:cubicBezTo>
                  <a:cubicBezTo>
                    <a:pt x="1317966" y="34766"/>
                    <a:pt x="1255467" y="38672"/>
                    <a:pt x="1188669" y="42578"/>
                  </a:cubicBezTo>
                  <a:lnTo>
                    <a:pt x="29297" y="1239841"/>
                  </a:lnTo>
                  <a:lnTo>
                    <a:pt x="521092" y="1196872"/>
                  </a:lnTo>
                  <a:lnTo>
                    <a:pt x="545702" y="1602731"/>
                  </a:lnTo>
                  <a:lnTo>
                    <a:pt x="1655074" y="140625"/>
                  </a:lnTo>
                  <a:lnTo>
                    <a:pt x="1654685" y="140234"/>
                  </a:lnTo>
                  <a:lnTo>
                    <a:pt x="1571090" y="140234"/>
                  </a:lnTo>
                  <a:close/>
                </a:path>
              </a:pathLst>
            </a:custGeom>
            <a:solidFill>
              <a:srgbClr val="F7A2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A819AE7-F202-40FD-B55F-4AE4B3DD12A1}"/>
                </a:ext>
              </a:extLst>
            </p:cNvPr>
            <p:cNvSpPr/>
            <p:nvPr/>
          </p:nvSpPr>
          <p:spPr>
            <a:xfrm>
              <a:off x="17871950" y="3861143"/>
              <a:ext cx="234401" cy="195335"/>
            </a:xfrm>
            <a:custGeom>
              <a:avLst/>
              <a:gdLst>
                <a:gd name="connsiteX0" fmla="*/ 235155 w 234374"/>
                <a:gd name="connsiteY0" fmla="*/ 171093 h 195312"/>
                <a:gd name="connsiteX1" fmla="*/ 214061 w 234374"/>
                <a:gd name="connsiteY1" fmla="*/ 83984 h 195312"/>
                <a:gd name="connsiteX2" fmla="*/ 214061 w 234374"/>
                <a:gd name="connsiteY2" fmla="*/ 38281 h 195312"/>
                <a:gd name="connsiteX3" fmla="*/ 179296 w 234374"/>
                <a:gd name="connsiteY3" fmla="*/ 29297 h 195312"/>
                <a:gd name="connsiteX4" fmla="*/ 29297 w 234374"/>
                <a:gd name="connsiteY4" fmla="*/ 184375 h 195312"/>
                <a:gd name="connsiteX5" fmla="*/ 213671 w 234374"/>
                <a:gd name="connsiteY5" fmla="*/ 172656 h 195312"/>
                <a:gd name="connsiteX6" fmla="*/ 235155 w 234374"/>
                <a:gd name="connsiteY6" fmla="*/ 171093 h 19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374" h="195312">
                  <a:moveTo>
                    <a:pt x="235155" y="171093"/>
                  </a:moveTo>
                  <a:cubicBezTo>
                    <a:pt x="222265" y="144922"/>
                    <a:pt x="214061" y="115625"/>
                    <a:pt x="214061" y="83984"/>
                  </a:cubicBezTo>
                  <a:lnTo>
                    <a:pt x="214061" y="38281"/>
                  </a:lnTo>
                  <a:lnTo>
                    <a:pt x="179296" y="29297"/>
                  </a:lnTo>
                  <a:lnTo>
                    <a:pt x="29297" y="184375"/>
                  </a:lnTo>
                  <a:cubicBezTo>
                    <a:pt x="96484" y="180859"/>
                    <a:pt x="158983" y="176562"/>
                    <a:pt x="213671" y="172656"/>
                  </a:cubicBezTo>
                  <a:cubicBezTo>
                    <a:pt x="221093" y="171875"/>
                    <a:pt x="228124" y="171484"/>
                    <a:pt x="235155" y="171093"/>
                  </a:cubicBezTo>
                  <a:close/>
                </a:path>
              </a:pathLst>
            </a:custGeom>
            <a:solidFill>
              <a:srgbClr val="F292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733450B-9BD7-4FF5-B9C9-B53BB78A2EBD}"/>
                </a:ext>
              </a:extLst>
            </p:cNvPr>
            <p:cNvSpPr/>
            <p:nvPr/>
          </p:nvSpPr>
          <p:spPr>
            <a:xfrm>
              <a:off x="18338800" y="4002956"/>
              <a:ext cx="1679878" cy="1601744"/>
            </a:xfrm>
            <a:custGeom>
              <a:avLst/>
              <a:gdLst>
                <a:gd name="connsiteX0" fmla="*/ 290233 w 1679683"/>
                <a:gd name="connsiteY0" fmla="*/ 29297 h 1601558"/>
                <a:gd name="connsiteX1" fmla="*/ 113281 w 1679683"/>
                <a:gd name="connsiteY1" fmla="*/ 140234 h 1601558"/>
                <a:gd name="connsiteX2" fmla="*/ 29688 w 1679683"/>
                <a:gd name="connsiteY2" fmla="*/ 140234 h 1601558"/>
                <a:gd name="connsiteX3" fmla="*/ 29297 w 1679683"/>
                <a:gd name="connsiteY3" fmla="*/ 140625 h 1601558"/>
                <a:gd name="connsiteX4" fmla="*/ 1138669 w 1679683"/>
                <a:gd name="connsiteY4" fmla="*/ 1602731 h 1601558"/>
                <a:gd name="connsiteX5" fmla="*/ 1163279 w 1679683"/>
                <a:gd name="connsiteY5" fmla="*/ 1196872 h 1601558"/>
                <a:gd name="connsiteX6" fmla="*/ 1655074 w 1679683"/>
                <a:gd name="connsiteY6" fmla="*/ 1239841 h 1601558"/>
                <a:gd name="connsiteX7" fmla="*/ 495702 w 1679683"/>
                <a:gd name="connsiteY7" fmla="*/ 42578 h 1601558"/>
                <a:gd name="connsiteX8" fmla="*/ 311327 w 1679683"/>
                <a:gd name="connsiteY8" fmla="*/ 30859 h 1601558"/>
                <a:gd name="connsiteX9" fmla="*/ 290233 w 1679683"/>
                <a:gd name="connsiteY9" fmla="*/ 29297 h 1601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79683" h="1601558">
                  <a:moveTo>
                    <a:pt x="290233" y="29297"/>
                  </a:moveTo>
                  <a:cubicBezTo>
                    <a:pt x="257812" y="94531"/>
                    <a:pt x="191406" y="140234"/>
                    <a:pt x="113281" y="140234"/>
                  </a:cubicBezTo>
                  <a:lnTo>
                    <a:pt x="29688" y="140234"/>
                  </a:lnTo>
                  <a:lnTo>
                    <a:pt x="29297" y="140625"/>
                  </a:lnTo>
                  <a:lnTo>
                    <a:pt x="1138669" y="1602731"/>
                  </a:lnTo>
                  <a:lnTo>
                    <a:pt x="1163279" y="1196872"/>
                  </a:lnTo>
                  <a:lnTo>
                    <a:pt x="1655074" y="1239841"/>
                  </a:lnTo>
                  <a:lnTo>
                    <a:pt x="495702" y="42578"/>
                  </a:lnTo>
                  <a:cubicBezTo>
                    <a:pt x="428515" y="39062"/>
                    <a:pt x="366015" y="34766"/>
                    <a:pt x="311327" y="30859"/>
                  </a:cubicBezTo>
                  <a:cubicBezTo>
                    <a:pt x="303906" y="30078"/>
                    <a:pt x="296875" y="29688"/>
                    <a:pt x="290233" y="29297"/>
                  </a:cubicBezTo>
                  <a:close/>
                </a:path>
              </a:pathLst>
            </a:custGeom>
            <a:solidFill>
              <a:srgbClr val="F7A2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0DC3002-1E11-45B6-A259-58D35D7E2105}"/>
                </a:ext>
              </a:extLst>
            </p:cNvPr>
            <p:cNvSpPr/>
            <p:nvPr/>
          </p:nvSpPr>
          <p:spPr>
            <a:xfrm>
              <a:off x="18599376" y="3861143"/>
              <a:ext cx="234401" cy="195335"/>
            </a:xfrm>
            <a:custGeom>
              <a:avLst/>
              <a:gdLst>
                <a:gd name="connsiteX0" fmla="*/ 50391 w 234374"/>
                <a:gd name="connsiteY0" fmla="*/ 38281 h 195312"/>
                <a:gd name="connsiteX1" fmla="*/ 50391 w 234374"/>
                <a:gd name="connsiteY1" fmla="*/ 83984 h 195312"/>
                <a:gd name="connsiteX2" fmla="*/ 29297 w 234374"/>
                <a:gd name="connsiteY2" fmla="*/ 171093 h 195312"/>
                <a:gd name="connsiteX3" fmla="*/ 50391 w 234374"/>
                <a:gd name="connsiteY3" fmla="*/ 172656 h 195312"/>
                <a:gd name="connsiteX4" fmla="*/ 234764 w 234374"/>
                <a:gd name="connsiteY4" fmla="*/ 184375 h 195312"/>
                <a:gd name="connsiteX5" fmla="*/ 84765 w 234374"/>
                <a:gd name="connsiteY5" fmla="*/ 29297 h 195312"/>
                <a:gd name="connsiteX6" fmla="*/ 50391 w 234374"/>
                <a:gd name="connsiteY6" fmla="*/ 38281 h 19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374" h="195312">
                  <a:moveTo>
                    <a:pt x="50391" y="38281"/>
                  </a:moveTo>
                  <a:lnTo>
                    <a:pt x="50391" y="83984"/>
                  </a:lnTo>
                  <a:cubicBezTo>
                    <a:pt x="50391" y="115234"/>
                    <a:pt x="42578" y="144531"/>
                    <a:pt x="29297" y="171093"/>
                  </a:cubicBezTo>
                  <a:cubicBezTo>
                    <a:pt x="36328" y="171484"/>
                    <a:pt x="43359" y="172265"/>
                    <a:pt x="50391" y="172656"/>
                  </a:cubicBezTo>
                  <a:cubicBezTo>
                    <a:pt x="105468" y="176562"/>
                    <a:pt x="167968" y="180468"/>
                    <a:pt x="234764" y="184375"/>
                  </a:cubicBezTo>
                  <a:lnTo>
                    <a:pt x="84765" y="29297"/>
                  </a:lnTo>
                  <a:lnTo>
                    <a:pt x="50391" y="38281"/>
                  </a:lnTo>
                  <a:close/>
                </a:path>
              </a:pathLst>
            </a:custGeom>
            <a:solidFill>
              <a:srgbClr val="F292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AE5D296-C7BB-42C8-BFE4-69BA19213E2D}"/>
                </a:ext>
              </a:extLst>
            </p:cNvPr>
            <p:cNvSpPr/>
            <p:nvPr/>
          </p:nvSpPr>
          <p:spPr>
            <a:xfrm>
              <a:off x="18338410" y="4113515"/>
              <a:ext cx="39067" cy="39067"/>
            </a:xfrm>
            <a:custGeom>
              <a:avLst/>
              <a:gdLst>
                <a:gd name="connsiteX0" fmla="*/ 29297 w 39062"/>
                <a:gd name="connsiteY0" fmla="*/ 29297 h 39062"/>
                <a:gd name="connsiteX1" fmla="*/ 29687 w 39062"/>
                <a:gd name="connsiteY1" fmla="*/ 29688 h 39062"/>
                <a:gd name="connsiteX2" fmla="*/ 29687 w 39062"/>
                <a:gd name="connsiteY2" fmla="*/ 29297 h 3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062" h="39062">
                  <a:moveTo>
                    <a:pt x="29297" y="29297"/>
                  </a:moveTo>
                  <a:lnTo>
                    <a:pt x="29687" y="29688"/>
                  </a:lnTo>
                  <a:lnTo>
                    <a:pt x="29687" y="29297"/>
                  </a:lnTo>
                  <a:close/>
                </a:path>
              </a:pathLst>
            </a:custGeom>
            <a:solidFill>
              <a:srgbClr val="9F23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BFA8161-6878-446A-BA93-510C5A322BF0}"/>
                </a:ext>
              </a:extLst>
            </p:cNvPr>
            <p:cNvSpPr/>
            <p:nvPr/>
          </p:nvSpPr>
          <p:spPr>
            <a:xfrm>
              <a:off x="18056736" y="3870128"/>
              <a:ext cx="586004" cy="273469"/>
            </a:xfrm>
            <a:custGeom>
              <a:avLst/>
              <a:gdLst>
                <a:gd name="connsiteX0" fmla="*/ 311327 w 585936"/>
                <a:gd name="connsiteY0" fmla="*/ 103125 h 273436"/>
                <a:gd name="connsiteX1" fmla="*/ 29297 w 585936"/>
                <a:gd name="connsiteY1" fmla="*/ 29297 h 273436"/>
                <a:gd name="connsiteX2" fmla="*/ 29297 w 585936"/>
                <a:gd name="connsiteY2" fmla="*/ 75000 h 273436"/>
                <a:gd name="connsiteX3" fmla="*/ 226953 w 585936"/>
                <a:gd name="connsiteY3" fmla="*/ 272656 h 273436"/>
                <a:gd name="connsiteX4" fmla="*/ 310547 w 585936"/>
                <a:gd name="connsiteY4" fmla="*/ 272656 h 273436"/>
                <a:gd name="connsiteX5" fmla="*/ 310938 w 585936"/>
                <a:gd name="connsiteY5" fmla="*/ 272656 h 273436"/>
                <a:gd name="connsiteX6" fmla="*/ 394531 w 585936"/>
                <a:gd name="connsiteY6" fmla="*/ 272656 h 273436"/>
                <a:gd name="connsiteX7" fmla="*/ 592186 w 585936"/>
                <a:gd name="connsiteY7" fmla="*/ 75000 h 273436"/>
                <a:gd name="connsiteX8" fmla="*/ 592186 w 585936"/>
                <a:gd name="connsiteY8" fmla="*/ 29297 h 273436"/>
                <a:gd name="connsiteX9" fmla="*/ 311327 w 585936"/>
                <a:gd name="connsiteY9" fmla="*/ 103125 h 273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5936" h="273436">
                  <a:moveTo>
                    <a:pt x="311327" y="103125"/>
                  </a:moveTo>
                  <a:lnTo>
                    <a:pt x="29297" y="29297"/>
                  </a:lnTo>
                  <a:lnTo>
                    <a:pt x="29297" y="75000"/>
                  </a:lnTo>
                  <a:cubicBezTo>
                    <a:pt x="29297" y="184375"/>
                    <a:pt x="117969" y="272656"/>
                    <a:pt x="226953" y="272656"/>
                  </a:cubicBezTo>
                  <a:lnTo>
                    <a:pt x="310547" y="272656"/>
                  </a:lnTo>
                  <a:lnTo>
                    <a:pt x="310938" y="272656"/>
                  </a:lnTo>
                  <a:lnTo>
                    <a:pt x="394531" y="272656"/>
                  </a:lnTo>
                  <a:cubicBezTo>
                    <a:pt x="503905" y="272656"/>
                    <a:pt x="592186" y="183984"/>
                    <a:pt x="592186" y="75000"/>
                  </a:cubicBezTo>
                  <a:lnTo>
                    <a:pt x="592186" y="29297"/>
                  </a:lnTo>
                  <a:lnTo>
                    <a:pt x="311327" y="103125"/>
                  </a:lnTo>
                  <a:close/>
                </a:path>
              </a:pathLst>
            </a:custGeom>
            <a:solidFill>
              <a:srgbClr val="F292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DA5285FB-1D51-4635-B438-046F2DCF9E1F}"/>
                </a:ext>
              </a:extLst>
            </p:cNvPr>
            <p:cNvSpPr/>
            <p:nvPr/>
          </p:nvSpPr>
          <p:spPr>
            <a:xfrm>
              <a:off x="16827691" y="3025025"/>
              <a:ext cx="1328276" cy="703204"/>
            </a:xfrm>
            <a:custGeom>
              <a:avLst/>
              <a:gdLst>
                <a:gd name="connsiteX0" fmla="*/ 1263669 w 1328122"/>
                <a:gd name="connsiteY0" fmla="*/ 684460 h 703123"/>
                <a:gd name="connsiteX1" fmla="*/ 1313669 w 1328122"/>
                <a:gd name="connsiteY1" fmla="*/ 597351 h 703123"/>
                <a:gd name="connsiteX2" fmla="*/ 29297 w 1328122"/>
                <a:gd name="connsiteY2" fmla="*/ 120008 h 703123"/>
                <a:gd name="connsiteX3" fmla="*/ 31640 w 1328122"/>
                <a:gd name="connsiteY3" fmla="*/ 136805 h 703123"/>
                <a:gd name="connsiteX4" fmla="*/ 1263669 w 1328122"/>
                <a:gd name="connsiteY4" fmla="*/ 684460 h 703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8122" h="703123">
                  <a:moveTo>
                    <a:pt x="1263669" y="684460"/>
                  </a:moveTo>
                  <a:cubicBezTo>
                    <a:pt x="1273044" y="651257"/>
                    <a:pt x="1290623" y="621570"/>
                    <a:pt x="1313669" y="597351"/>
                  </a:cubicBezTo>
                  <a:cubicBezTo>
                    <a:pt x="156250" y="-279210"/>
                    <a:pt x="29297" y="120008"/>
                    <a:pt x="29297" y="120008"/>
                  </a:cubicBezTo>
                  <a:lnTo>
                    <a:pt x="31640" y="136805"/>
                  </a:lnTo>
                  <a:cubicBezTo>
                    <a:pt x="80859" y="351648"/>
                    <a:pt x="860936" y="580163"/>
                    <a:pt x="1263669" y="684460"/>
                  </a:cubicBezTo>
                  <a:close/>
                </a:path>
              </a:pathLst>
            </a:custGeom>
            <a:solidFill>
              <a:srgbClr val="F292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E6BD84B-A8E9-459C-A87A-7DFAC85B5161}"/>
                </a:ext>
              </a:extLst>
            </p:cNvPr>
            <p:cNvSpPr/>
            <p:nvPr/>
          </p:nvSpPr>
          <p:spPr>
            <a:xfrm>
              <a:off x="16602709" y="3115746"/>
              <a:ext cx="1484544" cy="898539"/>
            </a:xfrm>
            <a:custGeom>
              <a:avLst/>
              <a:gdLst>
                <a:gd name="connsiteX0" fmla="*/ 1480812 w 1484371"/>
                <a:gd name="connsiteY0" fmla="*/ 708592 h 898435"/>
                <a:gd name="connsiteX1" fmla="*/ 1480812 w 1484371"/>
                <a:gd name="connsiteY1" fmla="*/ 649608 h 898435"/>
                <a:gd name="connsiteX2" fmla="*/ 1488625 w 1484371"/>
                <a:gd name="connsiteY2" fmla="*/ 593749 h 898435"/>
                <a:gd name="connsiteX3" fmla="*/ 256987 w 1484371"/>
                <a:gd name="connsiteY3" fmla="*/ 46094 h 898435"/>
                <a:gd name="connsiteX4" fmla="*/ 254644 w 1484371"/>
                <a:gd name="connsiteY4" fmla="*/ 29297 h 898435"/>
                <a:gd name="connsiteX5" fmla="*/ 254644 w 1484371"/>
                <a:gd name="connsiteY5" fmla="*/ 840623 h 898435"/>
                <a:gd name="connsiteX6" fmla="*/ 1483156 w 1484371"/>
                <a:gd name="connsiteY6" fmla="*/ 861326 h 898435"/>
                <a:gd name="connsiteX7" fmla="*/ 1480812 w 1484371"/>
                <a:gd name="connsiteY7" fmla="*/ 832811 h 898435"/>
                <a:gd name="connsiteX8" fmla="*/ 1480812 w 1484371"/>
                <a:gd name="connsiteY8" fmla="*/ 708592 h 898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4371" h="898435">
                  <a:moveTo>
                    <a:pt x="1480812" y="708592"/>
                  </a:moveTo>
                  <a:lnTo>
                    <a:pt x="1480812" y="649608"/>
                  </a:lnTo>
                  <a:cubicBezTo>
                    <a:pt x="1480812" y="630077"/>
                    <a:pt x="1483547" y="611717"/>
                    <a:pt x="1488625" y="593749"/>
                  </a:cubicBezTo>
                  <a:cubicBezTo>
                    <a:pt x="1085892" y="489452"/>
                    <a:pt x="305815" y="260937"/>
                    <a:pt x="256987" y="46094"/>
                  </a:cubicBezTo>
                  <a:cubicBezTo>
                    <a:pt x="255816" y="40625"/>
                    <a:pt x="254644" y="34766"/>
                    <a:pt x="254644" y="29297"/>
                  </a:cubicBezTo>
                  <a:cubicBezTo>
                    <a:pt x="254644" y="29297"/>
                    <a:pt x="-252387" y="739452"/>
                    <a:pt x="254644" y="840623"/>
                  </a:cubicBezTo>
                  <a:cubicBezTo>
                    <a:pt x="602299" y="910154"/>
                    <a:pt x="1164017" y="884373"/>
                    <a:pt x="1483156" y="861326"/>
                  </a:cubicBezTo>
                  <a:cubicBezTo>
                    <a:pt x="1481984" y="851951"/>
                    <a:pt x="1480812" y="842576"/>
                    <a:pt x="1480812" y="832811"/>
                  </a:cubicBezTo>
                  <a:lnTo>
                    <a:pt x="1480812" y="708592"/>
                  </a:lnTo>
                  <a:close/>
                </a:path>
              </a:pathLst>
            </a:custGeom>
            <a:solidFill>
              <a:srgbClr val="F7A2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EFF399F-4F78-4FF0-8797-FB73097EF855}"/>
                </a:ext>
              </a:extLst>
            </p:cNvPr>
            <p:cNvSpPr/>
            <p:nvPr/>
          </p:nvSpPr>
          <p:spPr>
            <a:xfrm>
              <a:off x="18062206" y="3593144"/>
              <a:ext cx="273469" cy="195335"/>
            </a:xfrm>
            <a:custGeom>
              <a:avLst/>
              <a:gdLst>
                <a:gd name="connsiteX0" fmla="*/ 265624 w 273436"/>
                <a:gd name="connsiteY0" fmla="*/ 174218 h 195312"/>
                <a:gd name="connsiteX1" fmla="*/ 79297 w 273436"/>
                <a:gd name="connsiteY1" fmla="*/ 29297 h 195312"/>
                <a:gd name="connsiteX2" fmla="*/ 29297 w 273436"/>
                <a:gd name="connsiteY2" fmla="*/ 116406 h 195312"/>
                <a:gd name="connsiteX3" fmla="*/ 265624 w 273436"/>
                <a:gd name="connsiteY3" fmla="*/ 174218 h 19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436" h="195312">
                  <a:moveTo>
                    <a:pt x="265624" y="174218"/>
                  </a:moveTo>
                  <a:cubicBezTo>
                    <a:pt x="200780" y="122265"/>
                    <a:pt x="138671" y="74219"/>
                    <a:pt x="79297" y="29297"/>
                  </a:cubicBezTo>
                  <a:cubicBezTo>
                    <a:pt x="55859" y="53515"/>
                    <a:pt x="38671" y="83203"/>
                    <a:pt x="29297" y="116406"/>
                  </a:cubicBezTo>
                  <a:cubicBezTo>
                    <a:pt x="170703" y="152734"/>
                    <a:pt x="265624" y="174218"/>
                    <a:pt x="265624" y="174218"/>
                  </a:cubicBezTo>
                  <a:close/>
                </a:path>
              </a:pathLst>
            </a:custGeom>
            <a:solidFill>
              <a:srgbClr val="F292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46C55DC1-92C3-4510-8C4D-A50782F6369E}"/>
                </a:ext>
              </a:extLst>
            </p:cNvPr>
            <p:cNvSpPr/>
            <p:nvPr/>
          </p:nvSpPr>
          <p:spPr>
            <a:xfrm>
              <a:off x="18054393" y="3680264"/>
              <a:ext cx="273469" cy="312535"/>
            </a:xfrm>
            <a:custGeom>
              <a:avLst/>
              <a:gdLst>
                <a:gd name="connsiteX0" fmla="*/ 37110 w 273436"/>
                <a:gd name="connsiteY0" fmla="*/ 29297 h 312499"/>
                <a:gd name="connsiteX1" fmla="*/ 29297 w 273436"/>
                <a:gd name="connsiteY1" fmla="*/ 85156 h 312499"/>
                <a:gd name="connsiteX2" fmla="*/ 29297 w 273436"/>
                <a:gd name="connsiteY2" fmla="*/ 144140 h 312499"/>
                <a:gd name="connsiteX3" fmla="*/ 29297 w 273436"/>
                <a:gd name="connsiteY3" fmla="*/ 268359 h 312499"/>
                <a:gd name="connsiteX4" fmla="*/ 31640 w 273436"/>
                <a:gd name="connsiteY4" fmla="*/ 296875 h 312499"/>
                <a:gd name="connsiteX5" fmla="*/ 273828 w 273436"/>
                <a:gd name="connsiteY5" fmla="*/ 276171 h 312499"/>
                <a:gd name="connsiteX6" fmla="*/ 273828 w 273436"/>
                <a:gd name="connsiteY6" fmla="*/ 87109 h 312499"/>
                <a:gd name="connsiteX7" fmla="*/ 37110 w 273436"/>
                <a:gd name="connsiteY7" fmla="*/ 29297 h 31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436" h="312499">
                  <a:moveTo>
                    <a:pt x="37110" y="29297"/>
                  </a:moveTo>
                  <a:cubicBezTo>
                    <a:pt x="32031" y="46875"/>
                    <a:pt x="29297" y="65625"/>
                    <a:pt x="29297" y="85156"/>
                  </a:cubicBezTo>
                  <a:lnTo>
                    <a:pt x="29297" y="144140"/>
                  </a:lnTo>
                  <a:lnTo>
                    <a:pt x="29297" y="268359"/>
                  </a:lnTo>
                  <a:cubicBezTo>
                    <a:pt x="29297" y="278125"/>
                    <a:pt x="30079" y="287499"/>
                    <a:pt x="31640" y="296875"/>
                  </a:cubicBezTo>
                  <a:cubicBezTo>
                    <a:pt x="178125" y="286328"/>
                    <a:pt x="273828" y="276171"/>
                    <a:pt x="273828" y="276171"/>
                  </a:cubicBezTo>
                  <a:lnTo>
                    <a:pt x="273828" y="87109"/>
                  </a:lnTo>
                  <a:cubicBezTo>
                    <a:pt x="273437" y="87109"/>
                    <a:pt x="178516" y="65625"/>
                    <a:pt x="37110" y="29297"/>
                  </a:cubicBezTo>
                  <a:close/>
                </a:path>
              </a:pathLst>
            </a:custGeom>
            <a:solidFill>
              <a:srgbClr val="F292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A9D542F-1570-4D55-9236-7F78E22FE7C5}"/>
                </a:ext>
              </a:extLst>
            </p:cNvPr>
            <p:cNvSpPr/>
            <p:nvPr/>
          </p:nvSpPr>
          <p:spPr>
            <a:xfrm>
              <a:off x="18564997" y="3025164"/>
              <a:ext cx="1328276" cy="703204"/>
            </a:xfrm>
            <a:custGeom>
              <a:avLst/>
              <a:gdLst>
                <a:gd name="connsiteX0" fmla="*/ 79297 w 1328122"/>
                <a:gd name="connsiteY0" fmla="*/ 684321 h 703123"/>
                <a:gd name="connsiteX1" fmla="*/ 29297 w 1328122"/>
                <a:gd name="connsiteY1" fmla="*/ 597212 h 703123"/>
                <a:gd name="connsiteX2" fmla="*/ 1313669 w 1328122"/>
                <a:gd name="connsiteY2" fmla="*/ 119869 h 703123"/>
                <a:gd name="connsiteX3" fmla="*/ 1311326 w 1328122"/>
                <a:gd name="connsiteY3" fmla="*/ 136666 h 703123"/>
                <a:gd name="connsiteX4" fmla="*/ 79297 w 1328122"/>
                <a:gd name="connsiteY4" fmla="*/ 684321 h 703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8122" h="703123">
                  <a:moveTo>
                    <a:pt x="79297" y="684321"/>
                  </a:moveTo>
                  <a:cubicBezTo>
                    <a:pt x="69922" y="651118"/>
                    <a:pt x="52343" y="621430"/>
                    <a:pt x="29297" y="597212"/>
                  </a:cubicBezTo>
                  <a:cubicBezTo>
                    <a:pt x="1187106" y="-278958"/>
                    <a:pt x="1313669" y="119869"/>
                    <a:pt x="1313669" y="119869"/>
                  </a:cubicBezTo>
                  <a:lnTo>
                    <a:pt x="1311326" y="136666"/>
                  </a:lnTo>
                  <a:cubicBezTo>
                    <a:pt x="1262498" y="351509"/>
                    <a:pt x="482030" y="580024"/>
                    <a:pt x="79297" y="684321"/>
                  </a:cubicBezTo>
                  <a:close/>
                </a:path>
              </a:pathLst>
            </a:custGeom>
            <a:solidFill>
              <a:srgbClr val="F292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13A450C-E64A-49A9-8526-6A4BF1113D5F}"/>
                </a:ext>
              </a:extLst>
            </p:cNvPr>
            <p:cNvSpPr/>
            <p:nvPr/>
          </p:nvSpPr>
          <p:spPr>
            <a:xfrm>
              <a:off x="18615394" y="3115746"/>
              <a:ext cx="1484544" cy="898539"/>
            </a:xfrm>
            <a:custGeom>
              <a:avLst/>
              <a:gdLst>
                <a:gd name="connsiteX0" fmla="*/ 37109 w 1484371"/>
                <a:gd name="connsiteY0" fmla="*/ 708592 h 898435"/>
                <a:gd name="connsiteX1" fmla="*/ 37109 w 1484371"/>
                <a:gd name="connsiteY1" fmla="*/ 649608 h 898435"/>
                <a:gd name="connsiteX2" fmla="*/ 29297 w 1484371"/>
                <a:gd name="connsiteY2" fmla="*/ 593749 h 898435"/>
                <a:gd name="connsiteX3" fmla="*/ 1260935 w 1484371"/>
                <a:gd name="connsiteY3" fmla="*/ 46094 h 898435"/>
                <a:gd name="connsiteX4" fmla="*/ 1263278 w 1484371"/>
                <a:gd name="connsiteY4" fmla="*/ 29297 h 898435"/>
                <a:gd name="connsiteX5" fmla="*/ 1263278 w 1484371"/>
                <a:gd name="connsiteY5" fmla="*/ 840623 h 898435"/>
                <a:gd name="connsiteX6" fmla="*/ 34765 w 1484371"/>
                <a:gd name="connsiteY6" fmla="*/ 861326 h 898435"/>
                <a:gd name="connsiteX7" fmla="*/ 37109 w 1484371"/>
                <a:gd name="connsiteY7" fmla="*/ 832811 h 898435"/>
                <a:gd name="connsiteX8" fmla="*/ 37109 w 1484371"/>
                <a:gd name="connsiteY8" fmla="*/ 708592 h 898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4371" h="898435">
                  <a:moveTo>
                    <a:pt x="37109" y="708592"/>
                  </a:moveTo>
                  <a:lnTo>
                    <a:pt x="37109" y="649608"/>
                  </a:lnTo>
                  <a:cubicBezTo>
                    <a:pt x="37109" y="630077"/>
                    <a:pt x="34375" y="611717"/>
                    <a:pt x="29297" y="593749"/>
                  </a:cubicBezTo>
                  <a:cubicBezTo>
                    <a:pt x="432030" y="489452"/>
                    <a:pt x="1212107" y="260937"/>
                    <a:pt x="1260935" y="46094"/>
                  </a:cubicBezTo>
                  <a:cubicBezTo>
                    <a:pt x="1262107" y="40625"/>
                    <a:pt x="1263278" y="34766"/>
                    <a:pt x="1263278" y="29297"/>
                  </a:cubicBezTo>
                  <a:cubicBezTo>
                    <a:pt x="1263278" y="29297"/>
                    <a:pt x="1770308" y="739452"/>
                    <a:pt x="1263278" y="840623"/>
                  </a:cubicBezTo>
                  <a:cubicBezTo>
                    <a:pt x="915623" y="910154"/>
                    <a:pt x="353905" y="884373"/>
                    <a:pt x="34765" y="861326"/>
                  </a:cubicBezTo>
                  <a:cubicBezTo>
                    <a:pt x="35937" y="851951"/>
                    <a:pt x="37109" y="842576"/>
                    <a:pt x="37109" y="832811"/>
                  </a:cubicBezTo>
                  <a:lnTo>
                    <a:pt x="37109" y="708592"/>
                  </a:lnTo>
                  <a:close/>
                </a:path>
              </a:pathLst>
            </a:custGeom>
            <a:solidFill>
              <a:srgbClr val="F7A2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F44B3BC-75D8-48D4-9220-0CA3E35AD51F}"/>
                </a:ext>
              </a:extLst>
            </p:cNvPr>
            <p:cNvSpPr/>
            <p:nvPr/>
          </p:nvSpPr>
          <p:spPr>
            <a:xfrm>
              <a:off x="18378649" y="3593144"/>
              <a:ext cx="273469" cy="195335"/>
            </a:xfrm>
            <a:custGeom>
              <a:avLst/>
              <a:gdLst>
                <a:gd name="connsiteX0" fmla="*/ 29297 w 273436"/>
                <a:gd name="connsiteY0" fmla="*/ 174218 h 195312"/>
                <a:gd name="connsiteX1" fmla="*/ 215624 w 273436"/>
                <a:gd name="connsiteY1" fmla="*/ 29297 h 195312"/>
                <a:gd name="connsiteX2" fmla="*/ 265624 w 273436"/>
                <a:gd name="connsiteY2" fmla="*/ 116406 h 195312"/>
                <a:gd name="connsiteX3" fmla="*/ 29297 w 273436"/>
                <a:gd name="connsiteY3" fmla="*/ 174218 h 19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436" h="195312">
                  <a:moveTo>
                    <a:pt x="29297" y="174218"/>
                  </a:moveTo>
                  <a:cubicBezTo>
                    <a:pt x="94139" y="122265"/>
                    <a:pt x="156250" y="74219"/>
                    <a:pt x="215624" y="29297"/>
                  </a:cubicBezTo>
                  <a:cubicBezTo>
                    <a:pt x="239062" y="53515"/>
                    <a:pt x="256249" y="83203"/>
                    <a:pt x="265624" y="116406"/>
                  </a:cubicBezTo>
                  <a:cubicBezTo>
                    <a:pt x="124218" y="152734"/>
                    <a:pt x="29297" y="174218"/>
                    <a:pt x="29297" y="174218"/>
                  </a:cubicBezTo>
                  <a:close/>
                </a:path>
              </a:pathLst>
            </a:custGeom>
            <a:solidFill>
              <a:srgbClr val="F292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C2D6D56F-9748-4F9F-A0AB-519318AACC70}"/>
                </a:ext>
              </a:extLst>
            </p:cNvPr>
            <p:cNvSpPr/>
            <p:nvPr/>
          </p:nvSpPr>
          <p:spPr>
            <a:xfrm>
              <a:off x="18378258" y="3680264"/>
              <a:ext cx="273469" cy="312535"/>
            </a:xfrm>
            <a:custGeom>
              <a:avLst/>
              <a:gdLst>
                <a:gd name="connsiteX0" fmla="*/ 266015 w 273436"/>
                <a:gd name="connsiteY0" fmla="*/ 29297 h 312499"/>
                <a:gd name="connsiteX1" fmla="*/ 273828 w 273436"/>
                <a:gd name="connsiteY1" fmla="*/ 85156 h 312499"/>
                <a:gd name="connsiteX2" fmla="*/ 273828 w 273436"/>
                <a:gd name="connsiteY2" fmla="*/ 144140 h 312499"/>
                <a:gd name="connsiteX3" fmla="*/ 273828 w 273436"/>
                <a:gd name="connsiteY3" fmla="*/ 268359 h 312499"/>
                <a:gd name="connsiteX4" fmla="*/ 271484 w 273436"/>
                <a:gd name="connsiteY4" fmla="*/ 296875 h 312499"/>
                <a:gd name="connsiteX5" fmla="*/ 29297 w 273436"/>
                <a:gd name="connsiteY5" fmla="*/ 276171 h 312499"/>
                <a:gd name="connsiteX6" fmla="*/ 29297 w 273436"/>
                <a:gd name="connsiteY6" fmla="*/ 87109 h 312499"/>
                <a:gd name="connsiteX7" fmla="*/ 266015 w 273436"/>
                <a:gd name="connsiteY7" fmla="*/ 29297 h 31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436" h="312499">
                  <a:moveTo>
                    <a:pt x="266015" y="29297"/>
                  </a:moveTo>
                  <a:cubicBezTo>
                    <a:pt x="271093" y="46875"/>
                    <a:pt x="273828" y="65625"/>
                    <a:pt x="273828" y="85156"/>
                  </a:cubicBezTo>
                  <a:lnTo>
                    <a:pt x="273828" y="144140"/>
                  </a:lnTo>
                  <a:lnTo>
                    <a:pt x="273828" y="268359"/>
                  </a:lnTo>
                  <a:cubicBezTo>
                    <a:pt x="273828" y="278125"/>
                    <a:pt x="273046" y="287499"/>
                    <a:pt x="271484" y="296875"/>
                  </a:cubicBezTo>
                  <a:cubicBezTo>
                    <a:pt x="125000" y="286328"/>
                    <a:pt x="29297" y="276171"/>
                    <a:pt x="29297" y="276171"/>
                  </a:cubicBezTo>
                  <a:lnTo>
                    <a:pt x="29297" y="87109"/>
                  </a:lnTo>
                  <a:cubicBezTo>
                    <a:pt x="29688" y="87109"/>
                    <a:pt x="124609" y="65625"/>
                    <a:pt x="266015" y="29297"/>
                  </a:cubicBezTo>
                  <a:close/>
                </a:path>
              </a:pathLst>
            </a:custGeom>
            <a:solidFill>
              <a:srgbClr val="F292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81CA1EE-1B5C-41CC-A589-EF5AC534D67A}"/>
                </a:ext>
              </a:extLst>
            </p:cNvPr>
            <p:cNvSpPr/>
            <p:nvPr/>
          </p:nvSpPr>
          <p:spPr>
            <a:xfrm>
              <a:off x="18118072" y="3603693"/>
              <a:ext cx="468803" cy="468803"/>
            </a:xfrm>
            <a:custGeom>
              <a:avLst/>
              <a:gdLst>
                <a:gd name="connsiteX0" fmla="*/ 422656 w 468748"/>
                <a:gd name="connsiteY0" fmla="*/ 477343 h 468748"/>
                <a:gd name="connsiteX1" fmla="*/ 77344 w 468748"/>
                <a:gd name="connsiteY1" fmla="*/ 477343 h 468748"/>
                <a:gd name="connsiteX2" fmla="*/ 29297 w 468748"/>
                <a:gd name="connsiteY2" fmla="*/ 429296 h 468748"/>
                <a:gd name="connsiteX3" fmla="*/ 29297 w 468748"/>
                <a:gd name="connsiteY3" fmla="*/ 77344 h 468748"/>
                <a:gd name="connsiteX4" fmla="*/ 77344 w 468748"/>
                <a:gd name="connsiteY4" fmla="*/ 29297 h 468748"/>
                <a:gd name="connsiteX5" fmla="*/ 422656 w 468748"/>
                <a:gd name="connsiteY5" fmla="*/ 29297 h 468748"/>
                <a:gd name="connsiteX6" fmla="*/ 470702 w 468748"/>
                <a:gd name="connsiteY6" fmla="*/ 77344 h 468748"/>
                <a:gd name="connsiteX7" fmla="*/ 470702 w 468748"/>
                <a:gd name="connsiteY7" fmla="*/ 429296 h 468748"/>
                <a:gd name="connsiteX8" fmla="*/ 422656 w 468748"/>
                <a:gd name="connsiteY8" fmla="*/ 477343 h 4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748" h="468748">
                  <a:moveTo>
                    <a:pt x="422656" y="477343"/>
                  </a:moveTo>
                  <a:lnTo>
                    <a:pt x="77344" y="477343"/>
                  </a:lnTo>
                  <a:cubicBezTo>
                    <a:pt x="50781" y="477343"/>
                    <a:pt x="29297" y="455858"/>
                    <a:pt x="29297" y="429296"/>
                  </a:cubicBezTo>
                  <a:lnTo>
                    <a:pt x="29297" y="77344"/>
                  </a:lnTo>
                  <a:cubicBezTo>
                    <a:pt x="29297" y="50781"/>
                    <a:pt x="50781" y="29297"/>
                    <a:pt x="77344" y="29297"/>
                  </a:cubicBezTo>
                  <a:lnTo>
                    <a:pt x="422656" y="29297"/>
                  </a:lnTo>
                  <a:cubicBezTo>
                    <a:pt x="449218" y="29297"/>
                    <a:pt x="470702" y="50781"/>
                    <a:pt x="470702" y="77344"/>
                  </a:cubicBezTo>
                  <a:lnTo>
                    <a:pt x="470702" y="429296"/>
                  </a:lnTo>
                  <a:cubicBezTo>
                    <a:pt x="470702" y="455468"/>
                    <a:pt x="449218" y="477343"/>
                    <a:pt x="422656" y="477343"/>
                  </a:cubicBezTo>
                  <a:close/>
                </a:path>
              </a:pathLst>
            </a:custGeom>
            <a:solidFill>
              <a:srgbClr val="F7A2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C15646E-424C-4A5F-92CE-9D3EE05B9152}"/>
                </a:ext>
              </a:extLst>
            </p:cNvPr>
            <p:cNvSpPr/>
            <p:nvPr/>
          </p:nvSpPr>
          <p:spPr>
            <a:xfrm>
              <a:off x="11959560" y="7932308"/>
              <a:ext cx="5625639" cy="1132941"/>
            </a:xfrm>
            <a:custGeom>
              <a:avLst/>
              <a:gdLst>
                <a:gd name="connsiteX0" fmla="*/ 29297 w 5624987"/>
                <a:gd name="connsiteY0" fmla="*/ 29297 h 1132809"/>
                <a:gd name="connsiteX1" fmla="*/ 5616395 w 5624987"/>
                <a:gd name="connsiteY1" fmla="*/ 29297 h 1132809"/>
                <a:gd name="connsiteX2" fmla="*/ 5616395 w 5624987"/>
                <a:gd name="connsiteY2" fmla="*/ 1110544 h 1132809"/>
                <a:gd name="connsiteX3" fmla="*/ 29297 w 5624987"/>
                <a:gd name="connsiteY3" fmla="*/ 1110544 h 113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24987" h="1132809">
                  <a:moveTo>
                    <a:pt x="29297" y="29297"/>
                  </a:moveTo>
                  <a:lnTo>
                    <a:pt x="5616395" y="29297"/>
                  </a:lnTo>
                  <a:lnTo>
                    <a:pt x="5616395" y="1110544"/>
                  </a:lnTo>
                  <a:lnTo>
                    <a:pt x="29297" y="1110544"/>
                  </a:lnTo>
                  <a:close/>
                </a:path>
              </a:pathLst>
            </a:custGeom>
            <a:solidFill>
              <a:srgbClr val="F292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33EA954B-10D8-4F02-8472-3815226F7F06}"/>
                </a:ext>
              </a:extLst>
            </p:cNvPr>
            <p:cNvSpPr/>
            <p:nvPr/>
          </p:nvSpPr>
          <p:spPr>
            <a:xfrm>
              <a:off x="11406373" y="7055646"/>
              <a:ext cx="6719513" cy="1718945"/>
            </a:xfrm>
            <a:custGeom>
              <a:avLst/>
              <a:gdLst>
                <a:gd name="connsiteX0" fmla="*/ 6621469 w 6718735"/>
                <a:gd name="connsiteY0" fmla="*/ 1715621 h 1718746"/>
                <a:gd name="connsiteX1" fmla="*/ 130077 w 6718735"/>
                <a:gd name="connsiteY1" fmla="*/ 1715621 h 1718746"/>
                <a:gd name="connsiteX2" fmla="*/ 29297 w 6718735"/>
                <a:gd name="connsiteY2" fmla="*/ 1614840 h 1718746"/>
                <a:gd name="connsiteX3" fmla="*/ 29297 w 6718735"/>
                <a:gd name="connsiteY3" fmla="*/ 130078 h 1718746"/>
                <a:gd name="connsiteX4" fmla="*/ 130077 w 6718735"/>
                <a:gd name="connsiteY4" fmla="*/ 29297 h 1718746"/>
                <a:gd name="connsiteX5" fmla="*/ 6621469 w 6718735"/>
                <a:gd name="connsiteY5" fmla="*/ 29297 h 1718746"/>
                <a:gd name="connsiteX6" fmla="*/ 6722251 w 6718735"/>
                <a:gd name="connsiteY6" fmla="*/ 130078 h 1718746"/>
                <a:gd name="connsiteX7" fmla="*/ 6722251 w 6718735"/>
                <a:gd name="connsiteY7" fmla="*/ 1614840 h 1718746"/>
                <a:gd name="connsiteX8" fmla="*/ 6621469 w 6718735"/>
                <a:gd name="connsiteY8" fmla="*/ 1715621 h 1718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18735" h="1718746">
                  <a:moveTo>
                    <a:pt x="6621469" y="1715621"/>
                  </a:moveTo>
                  <a:lnTo>
                    <a:pt x="130077" y="1715621"/>
                  </a:lnTo>
                  <a:cubicBezTo>
                    <a:pt x="74609" y="1715621"/>
                    <a:pt x="29297" y="1670700"/>
                    <a:pt x="29297" y="1614840"/>
                  </a:cubicBezTo>
                  <a:lnTo>
                    <a:pt x="29297" y="130078"/>
                  </a:lnTo>
                  <a:cubicBezTo>
                    <a:pt x="29297" y="74609"/>
                    <a:pt x="74218" y="29297"/>
                    <a:pt x="130077" y="29297"/>
                  </a:cubicBezTo>
                  <a:lnTo>
                    <a:pt x="6621469" y="29297"/>
                  </a:lnTo>
                  <a:cubicBezTo>
                    <a:pt x="6676938" y="29297"/>
                    <a:pt x="6722251" y="74218"/>
                    <a:pt x="6722251" y="130078"/>
                  </a:cubicBezTo>
                  <a:lnTo>
                    <a:pt x="6722251" y="1614840"/>
                  </a:lnTo>
                  <a:cubicBezTo>
                    <a:pt x="6722251" y="1670700"/>
                    <a:pt x="6676938" y="1715621"/>
                    <a:pt x="6621469" y="1715621"/>
                  </a:cubicBezTo>
                  <a:close/>
                </a:path>
              </a:pathLst>
            </a:custGeom>
            <a:solidFill>
              <a:srgbClr val="F7A2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5083FFC-8293-4B47-BA6A-98B1AEB0DD94}"/>
                </a:ext>
              </a:extLst>
            </p:cNvPr>
            <p:cNvSpPr/>
            <p:nvPr/>
          </p:nvSpPr>
          <p:spPr>
            <a:xfrm>
              <a:off x="11959561" y="11730396"/>
              <a:ext cx="5625639" cy="390669"/>
            </a:xfrm>
            <a:custGeom>
              <a:avLst/>
              <a:gdLst>
                <a:gd name="connsiteX0" fmla="*/ 232421 w 5624987"/>
                <a:gd name="connsiteY0" fmla="*/ 387889 h 390624"/>
                <a:gd name="connsiteX1" fmla="*/ 5413269 w 5624987"/>
                <a:gd name="connsiteY1" fmla="*/ 387889 h 390624"/>
                <a:gd name="connsiteX2" fmla="*/ 5616394 w 5624987"/>
                <a:gd name="connsiteY2" fmla="*/ 184766 h 390624"/>
                <a:gd name="connsiteX3" fmla="*/ 5616394 w 5624987"/>
                <a:gd name="connsiteY3" fmla="*/ 29297 h 390624"/>
                <a:gd name="connsiteX4" fmla="*/ 29297 w 5624987"/>
                <a:gd name="connsiteY4" fmla="*/ 29297 h 390624"/>
                <a:gd name="connsiteX5" fmla="*/ 29297 w 5624987"/>
                <a:gd name="connsiteY5" fmla="*/ 184766 h 390624"/>
                <a:gd name="connsiteX6" fmla="*/ 232421 w 5624987"/>
                <a:gd name="connsiteY6" fmla="*/ 387889 h 39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4987" h="390624">
                  <a:moveTo>
                    <a:pt x="232421" y="387889"/>
                  </a:moveTo>
                  <a:lnTo>
                    <a:pt x="5413269" y="387889"/>
                  </a:lnTo>
                  <a:cubicBezTo>
                    <a:pt x="5525378" y="387889"/>
                    <a:pt x="5616394" y="296875"/>
                    <a:pt x="5616394" y="184766"/>
                  </a:cubicBezTo>
                  <a:lnTo>
                    <a:pt x="5616394" y="29297"/>
                  </a:lnTo>
                  <a:lnTo>
                    <a:pt x="29297" y="29297"/>
                  </a:lnTo>
                  <a:lnTo>
                    <a:pt x="29297" y="184766"/>
                  </a:lnTo>
                  <a:cubicBezTo>
                    <a:pt x="29297" y="296875"/>
                    <a:pt x="120312" y="387889"/>
                    <a:pt x="232421" y="387889"/>
                  </a:cubicBezTo>
                  <a:close/>
                </a:path>
              </a:pathLst>
            </a:custGeom>
            <a:solidFill>
              <a:srgbClr val="F7A2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48B6FB0-C7B5-4B42-A571-DC70B46F1A2E}"/>
                </a:ext>
              </a:extLst>
            </p:cNvPr>
            <p:cNvSpPr/>
            <p:nvPr/>
          </p:nvSpPr>
          <p:spPr>
            <a:xfrm>
              <a:off x="11959560" y="11131891"/>
              <a:ext cx="5625639" cy="625071"/>
            </a:xfrm>
            <a:custGeom>
              <a:avLst/>
              <a:gdLst>
                <a:gd name="connsiteX0" fmla="*/ 29297 w 5624987"/>
                <a:gd name="connsiteY0" fmla="*/ 29297 h 624998"/>
                <a:gd name="connsiteX1" fmla="*/ 5616395 w 5624987"/>
                <a:gd name="connsiteY1" fmla="*/ 29297 h 624998"/>
                <a:gd name="connsiteX2" fmla="*/ 5616395 w 5624987"/>
                <a:gd name="connsiteY2" fmla="*/ 627342 h 624998"/>
                <a:gd name="connsiteX3" fmla="*/ 29297 w 5624987"/>
                <a:gd name="connsiteY3" fmla="*/ 627342 h 624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24987" h="624998">
                  <a:moveTo>
                    <a:pt x="29297" y="29297"/>
                  </a:moveTo>
                  <a:lnTo>
                    <a:pt x="5616395" y="29297"/>
                  </a:lnTo>
                  <a:lnTo>
                    <a:pt x="5616395" y="627342"/>
                  </a:lnTo>
                  <a:lnTo>
                    <a:pt x="29297" y="627342"/>
                  </a:lnTo>
                  <a:close/>
                </a:path>
              </a:pathLst>
            </a:custGeom>
            <a:solidFill>
              <a:srgbClr val="F292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10480EE-0E87-4D7D-A03D-7677AA25BEFE}"/>
                </a:ext>
              </a:extLst>
            </p:cNvPr>
            <p:cNvSpPr/>
            <p:nvPr/>
          </p:nvSpPr>
          <p:spPr>
            <a:xfrm>
              <a:off x="11959560" y="9259804"/>
              <a:ext cx="5625639" cy="625071"/>
            </a:xfrm>
            <a:custGeom>
              <a:avLst/>
              <a:gdLst>
                <a:gd name="connsiteX0" fmla="*/ 29297 w 5624987"/>
                <a:gd name="connsiteY0" fmla="*/ 29297 h 624998"/>
                <a:gd name="connsiteX1" fmla="*/ 5616395 w 5624987"/>
                <a:gd name="connsiteY1" fmla="*/ 29297 h 624998"/>
                <a:gd name="connsiteX2" fmla="*/ 5616395 w 5624987"/>
                <a:gd name="connsiteY2" fmla="*/ 627342 h 624998"/>
                <a:gd name="connsiteX3" fmla="*/ 29297 w 5624987"/>
                <a:gd name="connsiteY3" fmla="*/ 627342 h 624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24987" h="624998">
                  <a:moveTo>
                    <a:pt x="29297" y="29297"/>
                  </a:moveTo>
                  <a:lnTo>
                    <a:pt x="5616395" y="29297"/>
                  </a:lnTo>
                  <a:lnTo>
                    <a:pt x="5616395" y="627342"/>
                  </a:lnTo>
                  <a:lnTo>
                    <a:pt x="29297" y="627342"/>
                  </a:lnTo>
                  <a:close/>
                </a:path>
              </a:pathLst>
            </a:custGeom>
            <a:solidFill>
              <a:srgbClr val="F292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07C6752-49E3-4BCC-BD31-7FBF294397B1}"/>
                </a:ext>
              </a:extLst>
            </p:cNvPr>
            <p:cNvSpPr/>
            <p:nvPr/>
          </p:nvSpPr>
          <p:spPr>
            <a:xfrm>
              <a:off x="11959560" y="9857917"/>
              <a:ext cx="5625639" cy="1328276"/>
            </a:xfrm>
            <a:custGeom>
              <a:avLst/>
              <a:gdLst>
                <a:gd name="connsiteX0" fmla="*/ 29297 w 5624987"/>
                <a:gd name="connsiteY0" fmla="*/ 29297 h 1328122"/>
                <a:gd name="connsiteX1" fmla="*/ 5616395 w 5624987"/>
                <a:gd name="connsiteY1" fmla="*/ 29297 h 1328122"/>
                <a:gd name="connsiteX2" fmla="*/ 5616395 w 5624987"/>
                <a:gd name="connsiteY2" fmla="*/ 1303122 h 1328122"/>
                <a:gd name="connsiteX3" fmla="*/ 29297 w 5624987"/>
                <a:gd name="connsiteY3" fmla="*/ 1303122 h 1328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24987" h="1328122">
                  <a:moveTo>
                    <a:pt x="29297" y="29297"/>
                  </a:moveTo>
                  <a:lnTo>
                    <a:pt x="5616395" y="29297"/>
                  </a:lnTo>
                  <a:lnTo>
                    <a:pt x="5616395" y="1303122"/>
                  </a:lnTo>
                  <a:lnTo>
                    <a:pt x="29297" y="1303122"/>
                  </a:lnTo>
                  <a:close/>
                </a:path>
              </a:pathLst>
            </a:custGeom>
            <a:solidFill>
              <a:srgbClr val="F7A2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B6381B6-3929-48B3-BEE4-989F8EED938D}"/>
                </a:ext>
              </a:extLst>
            </p:cNvPr>
            <p:cNvSpPr/>
            <p:nvPr/>
          </p:nvSpPr>
          <p:spPr>
            <a:xfrm>
              <a:off x="11959560" y="9013682"/>
              <a:ext cx="5625639" cy="273469"/>
            </a:xfrm>
            <a:custGeom>
              <a:avLst/>
              <a:gdLst>
                <a:gd name="connsiteX0" fmla="*/ 29297 w 5624987"/>
                <a:gd name="connsiteY0" fmla="*/ 29297 h 273436"/>
                <a:gd name="connsiteX1" fmla="*/ 5616395 w 5624987"/>
                <a:gd name="connsiteY1" fmla="*/ 29297 h 273436"/>
                <a:gd name="connsiteX2" fmla="*/ 5616395 w 5624987"/>
                <a:gd name="connsiteY2" fmla="*/ 275390 h 273436"/>
                <a:gd name="connsiteX3" fmla="*/ 29297 w 5624987"/>
                <a:gd name="connsiteY3" fmla="*/ 275390 h 273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24987" h="273436">
                  <a:moveTo>
                    <a:pt x="29297" y="29297"/>
                  </a:moveTo>
                  <a:lnTo>
                    <a:pt x="5616395" y="29297"/>
                  </a:lnTo>
                  <a:lnTo>
                    <a:pt x="5616395" y="275390"/>
                  </a:lnTo>
                  <a:lnTo>
                    <a:pt x="29297" y="275390"/>
                  </a:lnTo>
                  <a:close/>
                </a:path>
              </a:pathLst>
            </a:custGeom>
            <a:solidFill>
              <a:srgbClr val="F7A2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7223AF10-AB48-4BD5-A2F6-E647A8052445}"/>
                </a:ext>
              </a:extLst>
            </p:cNvPr>
            <p:cNvSpPr/>
            <p:nvPr/>
          </p:nvSpPr>
          <p:spPr>
            <a:xfrm>
              <a:off x="14366084" y="7120497"/>
              <a:ext cx="820406" cy="1093875"/>
            </a:xfrm>
            <a:custGeom>
              <a:avLst/>
              <a:gdLst>
                <a:gd name="connsiteX0" fmla="*/ 803514 w 820310"/>
                <a:gd name="connsiteY0" fmla="*/ 1065232 h 1093747"/>
                <a:gd name="connsiteX1" fmla="*/ 803514 w 820310"/>
                <a:gd name="connsiteY1" fmla="*/ 29297 h 1093747"/>
                <a:gd name="connsiteX2" fmla="*/ 29297 w 820310"/>
                <a:gd name="connsiteY2" fmla="*/ 29297 h 1093747"/>
                <a:gd name="connsiteX3" fmla="*/ 29297 w 820310"/>
                <a:gd name="connsiteY3" fmla="*/ 1045310 h 1093747"/>
                <a:gd name="connsiteX4" fmla="*/ 416405 w 820310"/>
                <a:gd name="connsiteY4" fmla="*/ 564842 h 1093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0310" h="1093747">
                  <a:moveTo>
                    <a:pt x="803514" y="1065232"/>
                  </a:moveTo>
                  <a:lnTo>
                    <a:pt x="803514" y="29297"/>
                  </a:lnTo>
                  <a:lnTo>
                    <a:pt x="29297" y="29297"/>
                  </a:lnTo>
                  <a:lnTo>
                    <a:pt x="29297" y="1045310"/>
                  </a:lnTo>
                  <a:lnTo>
                    <a:pt x="416405" y="564842"/>
                  </a:lnTo>
                  <a:close/>
                </a:path>
              </a:pathLst>
            </a:custGeom>
            <a:solidFill>
              <a:srgbClr val="43D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A41AD91-2228-43E6-8A3E-C53D74BEFD9E}"/>
                </a:ext>
              </a:extLst>
            </p:cNvPr>
            <p:cNvSpPr/>
            <p:nvPr/>
          </p:nvSpPr>
          <p:spPr>
            <a:xfrm>
              <a:off x="14366084" y="7656105"/>
              <a:ext cx="820406" cy="4453630"/>
            </a:xfrm>
            <a:custGeom>
              <a:avLst/>
              <a:gdLst>
                <a:gd name="connsiteX0" fmla="*/ 416405 w 820310"/>
                <a:gd name="connsiteY0" fmla="*/ 29297 h 4453115"/>
                <a:gd name="connsiteX1" fmla="*/ 29297 w 820310"/>
                <a:gd name="connsiteY1" fmla="*/ 509765 h 4453115"/>
                <a:gd name="connsiteX2" fmla="*/ 29297 w 820310"/>
                <a:gd name="connsiteY2" fmla="*/ 4461709 h 4453115"/>
                <a:gd name="connsiteX3" fmla="*/ 803514 w 820310"/>
                <a:gd name="connsiteY3" fmla="*/ 4461709 h 4453115"/>
                <a:gd name="connsiteX4" fmla="*/ 803514 w 820310"/>
                <a:gd name="connsiteY4" fmla="*/ 529687 h 4453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0310" h="4453115">
                  <a:moveTo>
                    <a:pt x="416405" y="29297"/>
                  </a:moveTo>
                  <a:lnTo>
                    <a:pt x="29297" y="509765"/>
                  </a:lnTo>
                  <a:lnTo>
                    <a:pt x="29297" y="4461709"/>
                  </a:lnTo>
                  <a:lnTo>
                    <a:pt x="803514" y="4461709"/>
                  </a:lnTo>
                  <a:lnTo>
                    <a:pt x="803514" y="529687"/>
                  </a:lnTo>
                  <a:close/>
                </a:path>
              </a:pathLst>
            </a:custGeom>
            <a:solidFill>
              <a:srgbClr val="8DEF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0B5CEE9-0729-4E4F-B526-63F820F52971}"/>
                </a:ext>
              </a:extLst>
            </p:cNvPr>
            <p:cNvSpPr/>
            <p:nvPr/>
          </p:nvSpPr>
          <p:spPr>
            <a:xfrm>
              <a:off x="13373392" y="6340331"/>
              <a:ext cx="39067" cy="39067"/>
            </a:xfrm>
            <a:custGeom>
              <a:avLst/>
              <a:gdLst>
                <a:gd name="connsiteX0" fmla="*/ 29297 w 39062"/>
                <a:gd name="connsiteY0" fmla="*/ 29297 h 39062"/>
                <a:gd name="connsiteX1" fmla="*/ 31642 w 39062"/>
                <a:gd name="connsiteY1" fmla="*/ 44531 h 39062"/>
                <a:gd name="connsiteX2" fmla="*/ 29297 w 39062"/>
                <a:gd name="connsiteY2" fmla="*/ 29297 h 3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062" h="39062">
                  <a:moveTo>
                    <a:pt x="29297" y="29297"/>
                  </a:moveTo>
                  <a:cubicBezTo>
                    <a:pt x="29688" y="34375"/>
                    <a:pt x="30469" y="39453"/>
                    <a:pt x="31642" y="44531"/>
                  </a:cubicBezTo>
                  <a:lnTo>
                    <a:pt x="29297" y="29297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B0743813-01BA-48C2-863F-98184C0179E1}"/>
                </a:ext>
              </a:extLst>
            </p:cNvPr>
            <p:cNvSpPr/>
            <p:nvPr/>
          </p:nvSpPr>
          <p:spPr>
            <a:xfrm>
              <a:off x="13272600" y="7148625"/>
              <a:ext cx="1523610" cy="1484544"/>
            </a:xfrm>
            <a:custGeom>
              <a:avLst/>
              <a:gdLst>
                <a:gd name="connsiteX0" fmla="*/ 1433200 w 1523434"/>
                <a:gd name="connsiteY0" fmla="*/ 130078 h 1484371"/>
                <a:gd name="connsiteX1" fmla="*/ 1272263 w 1523434"/>
                <a:gd name="connsiteY1" fmla="*/ 29297 h 1484371"/>
                <a:gd name="connsiteX2" fmla="*/ 1253122 w 1523434"/>
                <a:gd name="connsiteY2" fmla="*/ 30859 h 1484371"/>
                <a:gd name="connsiteX3" fmla="*/ 1085154 w 1523434"/>
                <a:gd name="connsiteY3" fmla="*/ 41406 h 1484371"/>
                <a:gd name="connsiteX4" fmla="*/ 29297 w 1523434"/>
                <a:gd name="connsiteY4" fmla="*/ 1132029 h 1484371"/>
                <a:gd name="connsiteX5" fmla="*/ 477343 w 1523434"/>
                <a:gd name="connsiteY5" fmla="*/ 1092966 h 1484371"/>
                <a:gd name="connsiteX6" fmla="*/ 499609 w 1523434"/>
                <a:gd name="connsiteY6" fmla="*/ 1462497 h 1484371"/>
                <a:gd name="connsiteX7" fmla="*/ 1510153 w 1523434"/>
                <a:gd name="connsiteY7" fmla="*/ 130859 h 1484371"/>
                <a:gd name="connsiteX8" fmla="*/ 1509762 w 1523434"/>
                <a:gd name="connsiteY8" fmla="*/ 130468 h 1484371"/>
                <a:gd name="connsiteX9" fmla="*/ 1433200 w 1523434"/>
                <a:gd name="connsiteY9" fmla="*/ 130468 h 148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3434" h="1484371">
                  <a:moveTo>
                    <a:pt x="1433200" y="130078"/>
                  </a:moveTo>
                  <a:cubicBezTo>
                    <a:pt x="1362106" y="130078"/>
                    <a:pt x="1301560" y="88671"/>
                    <a:pt x="1272263" y="29297"/>
                  </a:cubicBezTo>
                  <a:cubicBezTo>
                    <a:pt x="1266013" y="29687"/>
                    <a:pt x="1259372" y="30078"/>
                    <a:pt x="1253122" y="30859"/>
                  </a:cubicBezTo>
                  <a:cubicBezTo>
                    <a:pt x="1203122" y="34375"/>
                    <a:pt x="1146091" y="38281"/>
                    <a:pt x="1085154" y="41406"/>
                  </a:cubicBezTo>
                  <a:lnTo>
                    <a:pt x="29297" y="1132029"/>
                  </a:lnTo>
                  <a:lnTo>
                    <a:pt x="477343" y="1092966"/>
                  </a:lnTo>
                  <a:lnTo>
                    <a:pt x="499609" y="1462497"/>
                  </a:lnTo>
                  <a:lnTo>
                    <a:pt x="1510153" y="130859"/>
                  </a:lnTo>
                  <a:lnTo>
                    <a:pt x="1509762" y="130468"/>
                  </a:lnTo>
                  <a:lnTo>
                    <a:pt x="1433200" y="130468"/>
                  </a:lnTo>
                  <a:close/>
                </a:path>
              </a:pathLst>
            </a:custGeom>
            <a:solidFill>
              <a:srgbClr val="8DEF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C1BD50F3-8D38-40E2-B7B9-13C700780E75}"/>
                </a:ext>
              </a:extLst>
            </p:cNvPr>
            <p:cNvSpPr/>
            <p:nvPr/>
          </p:nvSpPr>
          <p:spPr>
            <a:xfrm>
              <a:off x="14328188" y="7019314"/>
              <a:ext cx="234401" cy="195335"/>
            </a:xfrm>
            <a:custGeom>
              <a:avLst/>
              <a:gdLst>
                <a:gd name="connsiteX0" fmla="*/ 216797 w 234374"/>
                <a:gd name="connsiteY0" fmla="*/ 158202 h 195312"/>
                <a:gd name="connsiteX1" fmla="*/ 197656 w 234374"/>
                <a:gd name="connsiteY1" fmla="*/ 78906 h 195312"/>
                <a:gd name="connsiteX2" fmla="*/ 197656 w 234374"/>
                <a:gd name="connsiteY2" fmla="*/ 37500 h 195312"/>
                <a:gd name="connsiteX3" fmla="*/ 166015 w 234374"/>
                <a:gd name="connsiteY3" fmla="*/ 29297 h 195312"/>
                <a:gd name="connsiteX4" fmla="*/ 29297 w 234374"/>
                <a:gd name="connsiteY4" fmla="*/ 170312 h 195312"/>
                <a:gd name="connsiteX5" fmla="*/ 197266 w 234374"/>
                <a:gd name="connsiteY5" fmla="*/ 159765 h 195312"/>
                <a:gd name="connsiteX6" fmla="*/ 216797 w 234374"/>
                <a:gd name="connsiteY6" fmla="*/ 158202 h 19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374" h="195312">
                  <a:moveTo>
                    <a:pt x="216797" y="158202"/>
                  </a:moveTo>
                  <a:cubicBezTo>
                    <a:pt x="205078" y="134374"/>
                    <a:pt x="197656" y="107422"/>
                    <a:pt x="197656" y="78906"/>
                  </a:cubicBezTo>
                  <a:lnTo>
                    <a:pt x="197656" y="37500"/>
                  </a:lnTo>
                  <a:lnTo>
                    <a:pt x="166015" y="29297"/>
                  </a:lnTo>
                  <a:lnTo>
                    <a:pt x="29297" y="170312"/>
                  </a:lnTo>
                  <a:cubicBezTo>
                    <a:pt x="90234" y="167187"/>
                    <a:pt x="147266" y="163281"/>
                    <a:pt x="197266" y="159765"/>
                  </a:cubicBezTo>
                  <a:cubicBezTo>
                    <a:pt x="203906" y="159374"/>
                    <a:pt x="210547" y="158984"/>
                    <a:pt x="216797" y="158202"/>
                  </a:cubicBezTo>
                  <a:close/>
                </a:path>
              </a:pathLst>
            </a:custGeom>
            <a:solidFill>
              <a:srgbClr val="43D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E8ABB8E-B53B-4692-B3E6-E605540C4BC0}"/>
                </a:ext>
              </a:extLst>
            </p:cNvPr>
            <p:cNvSpPr/>
            <p:nvPr/>
          </p:nvSpPr>
          <p:spPr>
            <a:xfrm>
              <a:off x="14753236" y="7148234"/>
              <a:ext cx="1523610" cy="1484544"/>
            </a:xfrm>
            <a:custGeom>
              <a:avLst/>
              <a:gdLst>
                <a:gd name="connsiteX0" fmla="*/ 266797 w 1523434"/>
                <a:gd name="connsiteY0" fmla="*/ 29297 h 1484371"/>
                <a:gd name="connsiteX1" fmla="*/ 105859 w 1523434"/>
                <a:gd name="connsiteY1" fmla="*/ 130078 h 1484371"/>
                <a:gd name="connsiteX2" fmla="*/ 29688 w 1523434"/>
                <a:gd name="connsiteY2" fmla="*/ 130078 h 1484371"/>
                <a:gd name="connsiteX3" fmla="*/ 29297 w 1523434"/>
                <a:gd name="connsiteY3" fmla="*/ 130469 h 1484371"/>
                <a:gd name="connsiteX4" fmla="*/ 1039841 w 1523434"/>
                <a:gd name="connsiteY4" fmla="*/ 1462106 h 1484371"/>
                <a:gd name="connsiteX5" fmla="*/ 1062107 w 1523434"/>
                <a:gd name="connsiteY5" fmla="*/ 1092576 h 1484371"/>
                <a:gd name="connsiteX6" fmla="*/ 1510153 w 1523434"/>
                <a:gd name="connsiteY6" fmla="*/ 1131638 h 1484371"/>
                <a:gd name="connsiteX7" fmla="*/ 454296 w 1523434"/>
                <a:gd name="connsiteY7" fmla="*/ 41016 h 1484371"/>
                <a:gd name="connsiteX8" fmla="*/ 286328 w 1523434"/>
                <a:gd name="connsiteY8" fmla="*/ 30469 h 1484371"/>
                <a:gd name="connsiteX9" fmla="*/ 266797 w 1523434"/>
                <a:gd name="connsiteY9" fmla="*/ 29297 h 148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3434" h="1484371">
                  <a:moveTo>
                    <a:pt x="266797" y="29297"/>
                  </a:moveTo>
                  <a:cubicBezTo>
                    <a:pt x="237500" y="88672"/>
                    <a:pt x="176563" y="130078"/>
                    <a:pt x="105859" y="130078"/>
                  </a:cubicBezTo>
                  <a:lnTo>
                    <a:pt x="29688" y="130078"/>
                  </a:lnTo>
                  <a:lnTo>
                    <a:pt x="29297" y="130469"/>
                  </a:lnTo>
                  <a:lnTo>
                    <a:pt x="1039841" y="1462106"/>
                  </a:lnTo>
                  <a:lnTo>
                    <a:pt x="1062107" y="1092576"/>
                  </a:lnTo>
                  <a:lnTo>
                    <a:pt x="1510153" y="1131638"/>
                  </a:lnTo>
                  <a:lnTo>
                    <a:pt x="454296" y="41016"/>
                  </a:lnTo>
                  <a:cubicBezTo>
                    <a:pt x="393359" y="37891"/>
                    <a:pt x="336328" y="33985"/>
                    <a:pt x="286328" y="30469"/>
                  </a:cubicBezTo>
                  <a:cubicBezTo>
                    <a:pt x="279687" y="30469"/>
                    <a:pt x="273437" y="30078"/>
                    <a:pt x="266797" y="29297"/>
                  </a:cubicBezTo>
                  <a:close/>
                </a:path>
              </a:pathLst>
            </a:custGeom>
            <a:solidFill>
              <a:srgbClr val="8DEF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C60E0BF-3986-44D2-BB79-F798455E7DFF}"/>
                </a:ext>
              </a:extLst>
            </p:cNvPr>
            <p:cNvSpPr/>
            <p:nvPr/>
          </p:nvSpPr>
          <p:spPr>
            <a:xfrm>
              <a:off x="14990764" y="7019314"/>
              <a:ext cx="234401" cy="195335"/>
            </a:xfrm>
            <a:custGeom>
              <a:avLst/>
              <a:gdLst>
                <a:gd name="connsiteX0" fmla="*/ 48437 w 234374"/>
                <a:gd name="connsiteY0" fmla="*/ 37500 h 195312"/>
                <a:gd name="connsiteX1" fmla="*/ 48437 w 234374"/>
                <a:gd name="connsiteY1" fmla="*/ 78906 h 195312"/>
                <a:gd name="connsiteX2" fmla="*/ 29297 w 234374"/>
                <a:gd name="connsiteY2" fmla="*/ 158202 h 195312"/>
                <a:gd name="connsiteX3" fmla="*/ 48437 w 234374"/>
                <a:gd name="connsiteY3" fmla="*/ 159765 h 195312"/>
                <a:gd name="connsiteX4" fmla="*/ 216405 w 234374"/>
                <a:gd name="connsiteY4" fmla="*/ 170312 h 195312"/>
                <a:gd name="connsiteX5" fmla="*/ 79686 w 234374"/>
                <a:gd name="connsiteY5" fmla="*/ 29297 h 195312"/>
                <a:gd name="connsiteX6" fmla="*/ 48437 w 234374"/>
                <a:gd name="connsiteY6" fmla="*/ 37500 h 19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374" h="195312">
                  <a:moveTo>
                    <a:pt x="48437" y="37500"/>
                  </a:moveTo>
                  <a:lnTo>
                    <a:pt x="48437" y="78906"/>
                  </a:lnTo>
                  <a:cubicBezTo>
                    <a:pt x="48437" y="107422"/>
                    <a:pt x="41015" y="133984"/>
                    <a:pt x="29297" y="158202"/>
                  </a:cubicBezTo>
                  <a:cubicBezTo>
                    <a:pt x="35547" y="158593"/>
                    <a:pt x="42187" y="158984"/>
                    <a:pt x="48437" y="159765"/>
                  </a:cubicBezTo>
                  <a:cubicBezTo>
                    <a:pt x="98437" y="163281"/>
                    <a:pt x="155468" y="167187"/>
                    <a:pt x="216405" y="170312"/>
                  </a:cubicBezTo>
                  <a:lnTo>
                    <a:pt x="79686" y="29297"/>
                  </a:lnTo>
                  <a:lnTo>
                    <a:pt x="48437" y="37500"/>
                  </a:lnTo>
                  <a:close/>
                </a:path>
              </a:pathLst>
            </a:custGeom>
            <a:solidFill>
              <a:srgbClr val="43D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3D55047-5E51-44CC-8988-2A80C9978067}"/>
                </a:ext>
              </a:extLst>
            </p:cNvPr>
            <p:cNvSpPr/>
            <p:nvPr/>
          </p:nvSpPr>
          <p:spPr>
            <a:xfrm>
              <a:off x="14753236" y="7249418"/>
              <a:ext cx="39067" cy="39067"/>
            </a:xfrm>
            <a:custGeom>
              <a:avLst/>
              <a:gdLst>
                <a:gd name="connsiteX0" fmla="*/ 29297 w 39062"/>
                <a:gd name="connsiteY0" fmla="*/ 29297 h 39062"/>
                <a:gd name="connsiteX1" fmla="*/ 29297 w 39062"/>
                <a:gd name="connsiteY1" fmla="*/ 29687 h 39062"/>
                <a:gd name="connsiteX2" fmla="*/ 29688 w 39062"/>
                <a:gd name="connsiteY2" fmla="*/ 29297 h 3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062" h="39062">
                  <a:moveTo>
                    <a:pt x="29297" y="29297"/>
                  </a:moveTo>
                  <a:lnTo>
                    <a:pt x="29297" y="29687"/>
                  </a:lnTo>
                  <a:lnTo>
                    <a:pt x="29688" y="29297"/>
                  </a:lnTo>
                  <a:close/>
                </a:path>
              </a:pathLst>
            </a:custGeom>
            <a:solidFill>
              <a:srgbClr val="9F23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DB76702-F4E9-474A-AF25-D1DD7FA94599}"/>
                </a:ext>
              </a:extLst>
            </p:cNvPr>
            <p:cNvSpPr/>
            <p:nvPr/>
          </p:nvSpPr>
          <p:spPr>
            <a:xfrm>
              <a:off x="14496567" y="7027518"/>
              <a:ext cx="546937" cy="273469"/>
            </a:xfrm>
            <a:custGeom>
              <a:avLst/>
              <a:gdLst>
                <a:gd name="connsiteX0" fmla="*/ 285937 w 546873"/>
                <a:gd name="connsiteY0" fmla="*/ 96484 h 273436"/>
                <a:gd name="connsiteX1" fmla="*/ 29297 w 546873"/>
                <a:gd name="connsiteY1" fmla="*/ 29297 h 273436"/>
                <a:gd name="connsiteX2" fmla="*/ 29297 w 546873"/>
                <a:gd name="connsiteY2" fmla="*/ 70703 h 273436"/>
                <a:gd name="connsiteX3" fmla="*/ 209375 w 546873"/>
                <a:gd name="connsiteY3" fmla="*/ 250781 h 273436"/>
                <a:gd name="connsiteX4" fmla="*/ 285547 w 546873"/>
                <a:gd name="connsiteY4" fmla="*/ 250781 h 273436"/>
                <a:gd name="connsiteX5" fmla="*/ 285937 w 546873"/>
                <a:gd name="connsiteY5" fmla="*/ 250781 h 273436"/>
                <a:gd name="connsiteX6" fmla="*/ 362109 w 546873"/>
                <a:gd name="connsiteY6" fmla="*/ 250781 h 273436"/>
                <a:gd name="connsiteX7" fmla="*/ 542187 w 546873"/>
                <a:gd name="connsiteY7" fmla="*/ 70703 h 273436"/>
                <a:gd name="connsiteX8" fmla="*/ 542187 w 546873"/>
                <a:gd name="connsiteY8" fmla="*/ 29297 h 273436"/>
                <a:gd name="connsiteX9" fmla="*/ 285937 w 546873"/>
                <a:gd name="connsiteY9" fmla="*/ 96484 h 273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6873" h="273436">
                  <a:moveTo>
                    <a:pt x="285937" y="96484"/>
                  </a:moveTo>
                  <a:lnTo>
                    <a:pt x="29297" y="29297"/>
                  </a:lnTo>
                  <a:lnTo>
                    <a:pt x="29297" y="70703"/>
                  </a:lnTo>
                  <a:cubicBezTo>
                    <a:pt x="29297" y="170312"/>
                    <a:pt x="110156" y="250781"/>
                    <a:pt x="209375" y="250781"/>
                  </a:cubicBezTo>
                  <a:lnTo>
                    <a:pt x="285547" y="250781"/>
                  </a:lnTo>
                  <a:lnTo>
                    <a:pt x="285937" y="250781"/>
                  </a:lnTo>
                  <a:lnTo>
                    <a:pt x="362109" y="250781"/>
                  </a:lnTo>
                  <a:cubicBezTo>
                    <a:pt x="461718" y="250781"/>
                    <a:pt x="542187" y="170312"/>
                    <a:pt x="542187" y="70703"/>
                  </a:cubicBezTo>
                  <a:lnTo>
                    <a:pt x="542187" y="29297"/>
                  </a:lnTo>
                  <a:lnTo>
                    <a:pt x="285937" y="96484"/>
                  </a:lnTo>
                  <a:close/>
                </a:path>
              </a:pathLst>
            </a:custGeom>
            <a:solidFill>
              <a:srgbClr val="43D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17B8148-5A4A-42BA-9ED1-74A3A3E12656}"/>
                </a:ext>
              </a:extLst>
            </p:cNvPr>
            <p:cNvSpPr/>
            <p:nvPr/>
          </p:nvSpPr>
          <p:spPr>
            <a:xfrm>
              <a:off x="13377300" y="6257818"/>
              <a:ext cx="1211075" cy="625071"/>
            </a:xfrm>
            <a:custGeom>
              <a:avLst/>
              <a:gdLst>
                <a:gd name="connsiteX0" fmla="*/ 1153513 w 1210934"/>
                <a:gd name="connsiteY0" fmla="*/ 625862 h 624998"/>
                <a:gd name="connsiteX1" fmla="*/ 1199217 w 1210934"/>
                <a:gd name="connsiteY1" fmla="*/ 546565 h 624998"/>
                <a:gd name="connsiteX2" fmla="*/ 29297 w 1210934"/>
                <a:gd name="connsiteY2" fmla="*/ 111800 h 624998"/>
                <a:gd name="connsiteX3" fmla="*/ 31640 w 1210934"/>
                <a:gd name="connsiteY3" fmla="*/ 127034 h 624998"/>
                <a:gd name="connsiteX4" fmla="*/ 1153513 w 1210934"/>
                <a:gd name="connsiteY4" fmla="*/ 625862 h 624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0934" h="624998">
                  <a:moveTo>
                    <a:pt x="1153513" y="625862"/>
                  </a:moveTo>
                  <a:cubicBezTo>
                    <a:pt x="1162107" y="595783"/>
                    <a:pt x="1177732" y="568440"/>
                    <a:pt x="1199217" y="546565"/>
                  </a:cubicBezTo>
                  <a:cubicBezTo>
                    <a:pt x="144531" y="-251481"/>
                    <a:pt x="29297" y="111800"/>
                    <a:pt x="29297" y="111800"/>
                  </a:cubicBezTo>
                  <a:lnTo>
                    <a:pt x="31640" y="127034"/>
                  </a:lnTo>
                  <a:cubicBezTo>
                    <a:pt x="76172" y="322737"/>
                    <a:pt x="786718" y="530940"/>
                    <a:pt x="1153513" y="625862"/>
                  </a:cubicBezTo>
                  <a:close/>
                </a:path>
              </a:pathLst>
            </a:custGeom>
            <a:solidFill>
              <a:srgbClr val="43D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11C7DC6-468F-4198-A133-D46D4B837CD4}"/>
                </a:ext>
              </a:extLst>
            </p:cNvPr>
            <p:cNvSpPr/>
            <p:nvPr/>
          </p:nvSpPr>
          <p:spPr>
            <a:xfrm>
              <a:off x="13171503" y="6340331"/>
              <a:ext cx="1367342" cy="820406"/>
            </a:xfrm>
            <a:custGeom>
              <a:avLst/>
              <a:gdLst>
                <a:gd name="connsiteX0" fmla="*/ 1351863 w 1367184"/>
                <a:gd name="connsiteY0" fmla="*/ 648045 h 820310"/>
                <a:gd name="connsiteX1" fmla="*/ 1351863 w 1367184"/>
                <a:gd name="connsiteY1" fmla="*/ 594139 h 820310"/>
                <a:gd name="connsiteX2" fmla="*/ 1358895 w 1367184"/>
                <a:gd name="connsiteY2" fmla="*/ 543358 h 820310"/>
                <a:gd name="connsiteX3" fmla="*/ 237022 w 1367184"/>
                <a:gd name="connsiteY3" fmla="*/ 44531 h 820310"/>
                <a:gd name="connsiteX4" fmla="*/ 234679 w 1367184"/>
                <a:gd name="connsiteY4" fmla="*/ 29297 h 820310"/>
                <a:gd name="connsiteX5" fmla="*/ 234679 w 1367184"/>
                <a:gd name="connsiteY5" fmla="*/ 768358 h 820310"/>
                <a:gd name="connsiteX6" fmla="*/ 1353817 w 1367184"/>
                <a:gd name="connsiteY6" fmla="*/ 787107 h 820310"/>
                <a:gd name="connsiteX7" fmla="*/ 1351863 w 1367184"/>
                <a:gd name="connsiteY7" fmla="*/ 760936 h 820310"/>
                <a:gd name="connsiteX8" fmla="*/ 1351863 w 1367184"/>
                <a:gd name="connsiteY8" fmla="*/ 648045 h 820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7184" h="820310">
                  <a:moveTo>
                    <a:pt x="1351863" y="648045"/>
                  </a:moveTo>
                  <a:lnTo>
                    <a:pt x="1351863" y="594139"/>
                  </a:lnTo>
                  <a:cubicBezTo>
                    <a:pt x="1351863" y="576561"/>
                    <a:pt x="1354597" y="559373"/>
                    <a:pt x="1358895" y="543358"/>
                  </a:cubicBezTo>
                  <a:cubicBezTo>
                    <a:pt x="992098" y="448436"/>
                    <a:pt x="281553" y="240234"/>
                    <a:pt x="237022" y="44531"/>
                  </a:cubicBezTo>
                  <a:cubicBezTo>
                    <a:pt x="235850" y="39453"/>
                    <a:pt x="235068" y="34375"/>
                    <a:pt x="234679" y="29297"/>
                  </a:cubicBezTo>
                  <a:cubicBezTo>
                    <a:pt x="234679" y="29297"/>
                    <a:pt x="-227430" y="676170"/>
                    <a:pt x="234679" y="768358"/>
                  </a:cubicBezTo>
                  <a:cubicBezTo>
                    <a:pt x="551083" y="831639"/>
                    <a:pt x="1062801" y="808201"/>
                    <a:pt x="1353817" y="787107"/>
                  </a:cubicBezTo>
                  <a:cubicBezTo>
                    <a:pt x="1352645" y="778514"/>
                    <a:pt x="1351863" y="769920"/>
                    <a:pt x="1351863" y="760936"/>
                  </a:cubicBezTo>
                  <a:lnTo>
                    <a:pt x="1351863" y="648045"/>
                  </a:lnTo>
                  <a:close/>
                </a:path>
              </a:pathLst>
            </a:custGeom>
            <a:solidFill>
              <a:srgbClr val="8DEF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69CB343-AD68-4627-835B-CC4E92B93F82}"/>
                </a:ext>
              </a:extLst>
            </p:cNvPr>
            <p:cNvSpPr/>
            <p:nvPr/>
          </p:nvSpPr>
          <p:spPr>
            <a:xfrm>
              <a:off x="14501645" y="6775146"/>
              <a:ext cx="273469" cy="156268"/>
            </a:xfrm>
            <a:custGeom>
              <a:avLst/>
              <a:gdLst>
                <a:gd name="connsiteX0" fmla="*/ 244531 w 273436"/>
                <a:gd name="connsiteY0" fmla="*/ 161327 h 156249"/>
                <a:gd name="connsiteX1" fmla="*/ 75000 w 273436"/>
                <a:gd name="connsiteY1" fmla="*/ 29297 h 156249"/>
                <a:gd name="connsiteX2" fmla="*/ 29297 w 273436"/>
                <a:gd name="connsiteY2" fmla="*/ 108593 h 156249"/>
                <a:gd name="connsiteX3" fmla="*/ 244531 w 273436"/>
                <a:gd name="connsiteY3" fmla="*/ 161327 h 156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436" h="156249">
                  <a:moveTo>
                    <a:pt x="244531" y="161327"/>
                  </a:moveTo>
                  <a:cubicBezTo>
                    <a:pt x="185546" y="114062"/>
                    <a:pt x="128907" y="70312"/>
                    <a:pt x="75000" y="29297"/>
                  </a:cubicBezTo>
                  <a:cubicBezTo>
                    <a:pt x="53906" y="51172"/>
                    <a:pt x="37891" y="78515"/>
                    <a:pt x="29297" y="108593"/>
                  </a:cubicBezTo>
                  <a:cubicBezTo>
                    <a:pt x="158203" y="141796"/>
                    <a:pt x="244531" y="161327"/>
                    <a:pt x="244531" y="161327"/>
                  </a:cubicBezTo>
                  <a:close/>
                </a:path>
              </a:pathLst>
            </a:custGeom>
            <a:solidFill>
              <a:srgbClr val="43D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6980B61-39A9-4C4C-AA43-974FB9B04F6B}"/>
                </a:ext>
              </a:extLst>
            </p:cNvPr>
            <p:cNvSpPr/>
            <p:nvPr/>
          </p:nvSpPr>
          <p:spPr>
            <a:xfrm>
              <a:off x="14494614" y="6854452"/>
              <a:ext cx="273469" cy="273469"/>
            </a:xfrm>
            <a:custGeom>
              <a:avLst/>
              <a:gdLst>
                <a:gd name="connsiteX0" fmla="*/ 36328 w 273436"/>
                <a:gd name="connsiteY0" fmla="*/ 29297 h 273436"/>
                <a:gd name="connsiteX1" fmla="*/ 29297 w 273436"/>
                <a:gd name="connsiteY1" fmla="*/ 80077 h 273436"/>
                <a:gd name="connsiteX2" fmla="*/ 29297 w 273436"/>
                <a:gd name="connsiteY2" fmla="*/ 133984 h 273436"/>
                <a:gd name="connsiteX3" fmla="*/ 29297 w 273436"/>
                <a:gd name="connsiteY3" fmla="*/ 246874 h 273436"/>
                <a:gd name="connsiteX4" fmla="*/ 31249 w 273436"/>
                <a:gd name="connsiteY4" fmla="*/ 273046 h 273436"/>
                <a:gd name="connsiteX5" fmla="*/ 251953 w 273436"/>
                <a:gd name="connsiteY5" fmla="*/ 254296 h 273436"/>
                <a:gd name="connsiteX6" fmla="*/ 251953 w 273436"/>
                <a:gd name="connsiteY6" fmla="*/ 82031 h 273436"/>
                <a:gd name="connsiteX7" fmla="*/ 36328 w 273436"/>
                <a:gd name="connsiteY7" fmla="*/ 29297 h 273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436" h="273436">
                  <a:moveTo>
                    <a:pt x="36328" y="29297"/>
                  </a:moveTo>
                  <a:cubicBezTo>
                    <a:pt x="31640" y="45312"/>
                    <a:pt x="29297" y="62500"/>
                    <a:pt x="29297" y="80077"/>
                  </a:cubicBezTo>
                  <a:lnTo>
                    <a:pt x="29297" y="133984"/>
                  </a:lnTo>
                  <a:lnTo>
                    <a:pt x="29297" y="246874"/>
                  </a:lnTo>
                  <a:cubicBezTo>
                    <a:pt x="29297" y="255858"/>
                    <a:pt x="30078" y="264452"/>
                    <a:pt x="31249" y="273046"/>
                  </a:cubicBezTo>
                  <a:cubicBezTo>
                    <a:pt x="164843" y="263280"/>
                    <a:pt x="251953" y="254296"/>
                    <a:pt x="251953" y="254296"/>
                  </a:cubicBezTo>
                  <a:lnTo>
                    <a:pt x="251953" y="82031"/>
                  </a:lnTo>
                  <a:cubicBezTo>
                    <a:pt x="251562" y="82031"/>
                    <a:pt x="165234" y="62500"/>
                    <a:pt x="36328" y="29297"/>
                  </a:cubicBezTo>
                  <a:close/>
                </a:path>
              </a:pathLst>
            </a:custGeom>
            <a:solidFill>
              <a:srgbClr val="43D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7B8D894-68CC-4D37-AAA4-62594D19360E}"/>
                </a:ext>
              </a:extLst>
            </p:cNvPr>
            <p:cNvSpPr/>
            <p:nvPr/>
          </p:nvSpPr>
          <p:spPr>
            <a:xfrm>
              <a:off x="14959511" y="6257818"/>
              <a:ext cx="1211075" cy="625071"/>
            </a:xfrm>
            <a:custGeom>
              <a:avLst/>
              <a:gdLst>
                <a:gd name="connsiteX0" fmla="*/ 75000 w 1210934"/>
                <a:gd name="connsiteY0" fmla="*/ 625862 h 624998"/>
                <a:gd name="connsiteX1" fmla="*/ 29297 w 1210934"/>
                <a:gd name="connsiteY1" fmla="*/ 546565 h 624998"/>
                <a:gd name="connsiteX2" fmla="*/ 1199217 w 1210934"/>
                <a:gd name="connsiteY2" fmla="*/ 111800 h 624998"/>
                <a:gd name="connsiteX3" fmla="*/ 1196873 w 1210934"/>
                <a:gd name="connsiteY3" fmla="*/ 127034 h 624998"/>
                <a:gd name="connsiteX4" fmla="*/ 75000 w 1210934"/>
                <a:gd name="connsiteY4" fmla="*/ 625862 h 624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0934" h="624998">
                  <a:moveTo>
                    <a:pt x="75000" y="625862"/>
                  </a:moveTo>
                  <a:cubicBezTo>
                    <a:pt x="66407" y="595783"/>
                    <a:pt x="50782" y="568440"/>
                    <a:pt x="29297" y="546565"/>
                  </a:cubicBezTo>
                  <a:cubicBezTo>
                    <a:pt x="1083982" y="-251481"/>
                    <a:pt x="1199217" y="111800"/>
                    <a:pt x="1199217" y="111800"/>
                  </a:cubicBezTo>
                  <a:lnTo>
                    <a:pt x="1196873" y="127034"/>
                  </a:lnTo>
                  <a:cubicBezTo>
                    <a:pt x="1152341" y="322737"/>
                    <a:pt x="441796" y="530940"/>
                    <a:pt x="75000" y="625862"/>
                  </a:cubicBezTo>
                  <a:close/>
                </a:path>
              </a:pathLst>
            </a:custGeom>
            <a:solidFill>
              <a:srgbClr val="43D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6832298E-00DF-427C-83D7-C971EF8B28C1}"/>
                </a:ext>
              </a:extLst>
            </p:cNvPr>
            <p:cNvSpPr/>
            <p:nvPr/>
          </p:nvSpPr>
          <p:spPr>
            <a:xfrm>
              <a:off x="15005219" y="6340331"/>
              <a:ext cx="1367342" cy="820406"/>
            </a:xfrm>
            <a:custGeom>
              <a:avLst/>
              <a:gdLst>
                <a:gd name="connsiteX0" fmla="*/ 36328 w 1367184"/>
                <a:gd name="connsiteY0" fmla="*/ 648045 h 820310"/>
                <a:gd name="connsiteX1" fmla="*/ 36328 w 1367184"/>
                <a:gd name="connsiteY1" fmla="*/ 594139 h 820310"/>
                <a:gd name="connsiteX2" fmla="*/ 29297 w 1367184"/>
                <a:gd name="connsiteY2" fmla="*/ 543358 h 820310"/>
                <a:gd name="connsiteX3" fmla="*/ 1151169 w 1367184"/>
                <a:gd name="connsiteY3" fmla="*/ 44531 h 820310"/>
                <a:gd name="connsiteX4" fmla="*/ 1153513 w 1367184"/>
                <a:gd name="connsiteY4" fmla="*/ 29297 h 820310"/>
                <a:gd name="connsiteX5" fmla="*/ 1153513 w 1367184"/>
                <a:gd name="connsiteY5" fmla="*/ 768358 h 820310"/>
                <a:gd name="connsiteX6" fmla="*/ 34375 w 1367184"/>
                <a:gd name="connsiteY6" fmla="*/ 787107 h 820310"/>
                <a:gd name="connsiteX7" fmla="*/ 36328 w 1367184"/>
                <a:gd name="connsiteY7" fmla="*/ 760936 h 820310"/>
                <a:gd name="connsiteX8" fmla="*/ 36328 w 1367184"/>
                <a:gd name="connsiteY8" fmla="*/ 648045 h 820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7184" h="820310">
                  <a:moveTo>
                    <a:pt x="36328" y="648045"/>
                  </a:moveTo>
                  <a:lnTo>
                    <a:pt x="36328" y="594139"/>
                  </a:lnTo>
                  <a:cubicBezTo>
                    <a:pt x="36328" y="576561"/>
                    <a:pt x="33593" y="559373"/>
                    <a:pt x="29297" y="543358"/>
                  </a:cubicBezTo>
                  <a:cubicBezTo>
                    <a:pt x="396092" y="448436"/>
                    <a:pt x="1106638" y="240234"/>
                    <a:pt x="1151169" y="44531"/>
                  </a:cubicBezTo>
                  <a:cubicBezTo>
                    <a:pt x="1152341" y="39453"/>
                    <a:pt x="1153122" y="34375"/>
                    <a:pt x="1153513" y="29297"/>
                  </a:cubicBezTo>
                  <a:cubicBezTo>
                    <a:pt x="1153513" y="29297"/>
                    <a:pt x="1615621" y="676170"/>
                    <a:pt x="1153513" y="768358"/>
                  </a:cubicBezTo>
                  <a:cubicBezTo>
                    <a:pt x="837107" y="831639"/>
                    <a:pt x="325389" y="808201"/>
                    <a:pt x="34375" y="787107"/>
                  </a:cubicBezTo>
                  <a:cubicBezTo>
                    <a:pt x="35547" y="778514"/>
                    <a:pt x="36328" y="769920"/>
                    <a:pt x="36328" y="760936"/>
                  </a:cubicBezTo>
                  <a:lnTo>
                    <a:pt x="36328" y="648045"/>
                  </a:lnTo>
                  <a:close/>
                </a:path>
              </a:pathLst>
            </a:custGeom>
            <a:solidFill>
              <a:srgbClr val="8DEF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F13B6F8-2EB9-4BA2-A69C-6381B5342BC8}"/>
                </a:ext>
              </a:extLst>
            </p:cNvPr>
            <p:cNvSpPr/>
            <p:nvPr/>
          </p:nvSpPr>
          <p:spPr>
            <a:xfrm>
              <a:off x="14789569" y="6775146"/>
              <a:ext cx="273469" cy="156268"/>
            </a:xfrm>
            <a:custGeom>
              <a:avLst/>
              <a:gdLst>
                <a:gd name="connsiteX0" fmla="*/ 29297 w 273436"/>
                <a:gd name="connsiteY0" fmla="*/ 161327 h 156249"/>
                <a:gd name="connsiteX1" fmla="*/ 198829 w 273436"/>
                <a:gd name="connsiteY1" fmla="*/ 29297 h 156249"/>
                <a:gd name="connsiteX2" fmla="*/ 244531 w 273436"/>
                <a:gd name="connsiteY2" fmla="*/ 108593 h 156249"/>
                <a:gd name="connsiteX3" fmla="*/ 29297 w 273436"/>
                <a:gd name="connsiteY3" fmla="*/ 161327 h 156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436" h="156249">
                  <a:moveTo>
                    <a:pt x="29297" y="161327"/>
                  </a:moveTo>
                  <a:cubicBezTo>
                    <a:pt x="88281" y="114062"/>
                    <a:pt x="144922" y="70312"/>
                    <a:pt x="198829" y="29297"/>
                  </a:cubicBezTo>
                  <a:cubicBezTo>
                    <a:pt x="219922" y="51172"/>
                    <a:pt x="235937" y="78515"/>
                    <a:pt x="244531" y="108593"/>
                  </a:cubicBezTo>
                  <a:cubicBezTo>
                    <a:pt x="116015" y="141796"/>
                    <a:pt x="29297" y="161327"/>
                    <a:pt x="29297" y="161327"/>
                  </a:cubicBezTo>
                  <a:close/>
                </a:path>
              </a:pathLst>
            </a:custGeom>
            <a:solidFill>
              <a:srgbClr val="43D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BE8D522-3E9C-4D74-822D-23021C917830}"/>
                </a:ext>
              </a:extLst>
            </p:cNvPr>
            <p:cNvSpPr/>
            <p:nvPr/>
          </p:nvSpPr>
          <p:spPr>
            <a:xfrm>
              <a:off x="14789569" y="6854452"/>
              <a:ext cx="273469" cy="273469"/>
            </a:xfrm>
            <a:custGeom>
              <a:avLst/>
              <a:gdLst>
                <a:gd name="connsiteX0" fmla="*/ 244922 w 273436"/>
                <a:gd name="connsiteY0" fmla="*/ 29297 h 273436"/>
                <a:gd name="connsiteX1" fmla="*/ 251953 w 273436"/>
                <a:gd name="connsiteY1" fmla="*/ 80077 h 273436"/>
                <a:gd name="connsiteX2" fmla="*/ 251953 w 273436"/>
                <a:gd name="connsiteY2" fmla="*/ 133984 h 273436"/>
                <a:gd name="connsiteX3" fmla="*/ 251953 w 273436"/>
                <a:gd name="connsiteY3" fmla="*/ 246874 h 273436"/>
                <a:gd name="connsiteX4" fmla="*/ 250000 w 273436"/>
                <a:gd name="connsiteY4" fmla="*/ 273046 h 273436"/>
                <a:gd name="connsiteX5" fmla="*/ 29297 w 273436"/>
                <a:gd name="connsiteY5" fmla="*/ 254296 h 273436"/>
                <a:gd name="connsiteX6" fmla="*/ 29297 w 273436"/>
                <a:gd name="connsiteY6" fmla="*/ 82031 h 273436"/>
                <a:gd name="connsiteX7" fmla="*/ 244922 w 273436"/>
                <a:gd name="connsiteY7" fmla="*/ 29297 h 273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436" h="273436">
                  <a:moveTo>
                    <a:pt x="244922" y="29297"/>
                  </a:moveTo>
                  <a:cubicBezTo>
                    <a:pt x="249609" y="45312"/>
                    <a:pt x="251953" y="62500"/>
                    <a:pt x="251953" y="80077"/>
                  </a:cubicBezTo>
                  <a:lnTo>
                    <a:pt x="251953" y="133984"/>
                  </a:lnTo>
                  <a:lnTo>
                    <a:pt x="251953" y="246874"/>
                  </a:lnTo>
                  <a:cubicBezTo>
                    <a:pt x="251953" y="255858"/>
                    <a:pt x="251172" y="264452"/>
                    <a:pt x="250000" y="273046"/>
                  </a:cubicBezTo>
                  <a:cubicBezTo>
                    <a:pt x="116406" y="263280"/>
                    <a:pt x="29297" y="254296"/>
                    <a:pt x="29297" y="254296"/>
                  </a:cubicBezTo>
                  <a:lnTo>
                    <a:pt x="29297" y="82031"/>
                  </a:lnTo>
                  <a:cubicBezTo>
                    <a:pt x="29297" y="82031"/>
                    <a:pt x="116015" y="62500"/>
                    <a:pt x="244922" y="29297"/>
                  </a:cubicBezTo>
                  <a:close/>
                </a:path>
              </a:pathLst>
            </a:custGeom>
            <a:solidFill>
              <a:srgbClr val="43D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895827B-AA77-4B16-A098-CE4C54E5237D}"/>
                </a:ext>
              </a:extLst>
            </p:cNvPr>
            <p:cNvSpPr/>
            <p:nvPr/>
          </p:nvSpPr>
          <p:spPr>
            <a:xfrm>
              <a:off x="14552433" y="6784522"/>
              <a:ext cx="429737" cy="429737"/>
            </a:xfrm>
            <a:custGeom>
              <a:avLst/>
              <a:gdLst>
                <a:gd name="connsiteX0" fmla="*/ 373437 w 429686"/>
                <a:gd name="connsiteY0" fmla="*/ 437499 h 429686"/>
                <a:gd name="connsiteX1" fmla="*/ 87108 w 429686"/>
                <a:gd name="connsiteY1" fmla="*/ 437499 h 429686"/>
                <a:gd name="connsiteX2" fmla="*/ 29297 w 429686"/>
                <a:gd name="connsiteY2" fmla="*/ 379687 h 429686"/>
                <a:gd name="connsiteX3" fmla="*/ 29297 w 429686"/>
                <a:gd name="connsiteY3" fmla="*/ 87110 h 429686"/>
                <a:gd name="connsiteX4" fmla="*/ 87108 w 429686"/>
                <a:gd name="connsiteY4" fmla="*/ 29297 h 429686"/>
                <a:gd name="connsiteX5" fmla="*/ 373437 w 429686"/>
                <a:gd name="connsiteY5" fmla="*/ 29297 h 429686"/>
                <a:gd name="connsiteX6" fmla="*/ 431248 w 429686"/>
                <a:gd name="connsiteY6" fmla="*/ 87110 h 429686"/>
                <a:gd name="connsiteX7" fmla="*/ 431248 w 429686"/>
                <a:gd name="connsiteY7" fmla="*/ 379687 h 429686"/>
                <a:gd name="connsiteX8" fmla="*/ 373437 w 429686"/>
                <a:gd name="connsiteY8" fmla="*/ 437499 h 42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9686" h="429686">
                  <a:moveTo>
                    <a:pt x="373437" y="437499"/>
                  </a:moveTo>
                  <a:lnTo>
                    <a:pt x="87108" y="437499"/>
                  </a:lnTo>
                  <a:cubicBezTo>
                    <a:pt x="55078" y="437499"/>
                    <a:pt x="29297" y="411718"/>
                    <a:pt x="29297" y="379687"/>
                  </a:cubicBezTo>
                  <a:lnTo>
                    <a:pt x="29297" y="87110"/>
                  </a:lnTo>
                  <a:cubicBezTo>
                    <a:pt x="29297" y="55078"/>
                    <a:pt x="55078" y="29297"/>
                    <a:pt x="87108" y="29297"/>
                  </a:cubicBezTo>
                  <a:lnTo>
                    <a:pt x="373437" y="29297"/>
                  </a:lnTo>
                  <a:cubicBezTo>
                    <a:pt x="405468" y="29297"/>
                    <a:pt x="431248" y="55078"/>
                    <a:pt x="431248" y="87110"/>
                  </a:cubicBezTo>
                  <a:lnTo>
                    <a:pt x="431248" y="379687"/>
                  </a:lnTo>
                  <a:cubicBezTo>
                    <a:pt x="431248" y="411718"/>
                    <a:pt x="405468" y="437499"/>
                    <a:pt x="373437" y="437499"/>
                  </a:cubicBezTo>
                  <a:close/>
                </a:path>
              </a:pathLst>
            </a:custGeom>
            <a:solidFill>
              <a:srgbClr val="8DEF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AF0D253C-104C-469C-8616-D39252FE8E8C}"/>
                </a:ext>
              </a:extLst>
            </p:cNvPr>
            <p:cNvSpPr/>
            <p:nvPr/>
          </p:nvSpPr>
          <p:spPr>
            <a:xfrm>
              <a:off x="14366084" y="8742166"/>
              <a:ext cx="820406" cy="351603"/>
            </a:xfrm>
            <a:custGeom>
              <a:avLst/>
              <a:gdLst>
                <a:gd name="connsiteX0" fmla="*/ 29296 w 820310"/>
                <a:gd name="connsiteY0" fmla="*/ 29297 h 351561"/>
                <a:gd name="connsiteX1" fmla="*/ 803514 w 820310"/>
                <a:gd name="connsiteY1" fmla="*/ 29297 h 351561"/>
                <a:gd name="connsiteX2" fmla="*/ 803514 w 820310"/>
                <a:gd name="connsiteY2" fmla="*/ 338671 h 351561"/>
                <a:gd name="connsiteX3" fmla="*/ 29296 w 820310"/>
                <a:gd name="connsiteY3" fmla="*/ 338671 h 351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0310" h="351561">
                  <a:moveTo>
                    <a:pt x="29296" y="29297"/>
                  </a:moveTo>
                  <a:lnTo>
                    <a:pt x="803514" y="29297"/>
                  </a:lnTo>
                  <a:lnTo>
                    <a:pt x="803514" y="338671"/>
                  </a:lnTo>
                  <a:lnTo>
                    <a:pt x="29296" y="338671"/>
                  </a:lnTo>
                  <a:close/>
                </a:path>
              </a:pathLst>
            </a:custGeom>
            <a:solidFill>
              <a:srgbClr val="43D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AAE6E05-F113-498F-AB65-AD72CEEE79D9}"/>
                </a:ext>
              </a:extLst>
            </p:cNvPr>
            <p:cNvSpPr/>
            <p:nvPr/>
          </p:nvSpPr>
          <p:spPr>
            <a:xfrm>
              <a:off x="9182292" y="8579257"/>
              <a:ext cx="5625639" cy="4805233"/>
            </a:xfrm>
            <a:custGeom>
              <a:avLst/>
              <a:gdLst>
                <a:gd name="connsiteX0" fmla="*/ 4598427 w 5624987"/>
                <a:gd name="connsiteY0" fmla="*/ 4796474 h 4804676"/>
                <a:gd name="connsiteX1" fmla="*/ 29297 w 5624987"/>
                <a:gd name="connsiteY1" fmla="*/ 1835933 h 4804676"/>
                <a:gd name="connsiteX2" fmla="*/ 1660153 w 5624987"/>
                <a:gd name="connsiteY2" fmla="*/ 29297 h 4804676"/>
                <a:gd name="connsiteX3" fmla="*/ 5601940 w 5624987"/>
                <a:gd name="connsiteY3" fmla="*/ 2596870 h 4804676"/>
                <a:gd name="connsiteX4" fmla="*/ 4598427 w 5624987"/>
                <a:gd name="connsiteY4" fmla="*/ 4796474 h 480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4987" h="4804676">
                  <a:moveTo>
                    <a:pt x="4598427" y="4796474"/>
                  </a:moveTo>
                  <a:cubicBezTo>
                    <a:pt x="2518353" y="3823820"/>
                    <a:pt x="1731637" y="3458976"/>
                    <a:pt x="29297" y="1835933"/>
                  </a:cubicBezTo>
                  <a:cubicBezTo>
                    <a:pt x="561327" y="1222263"/>
                    <a:pt x="1119529" y="634764"/>
                    <a:pt x="1660153" y="29297"/>
                  </a:cubicBezTo>
                  <a:cubicBezTo>
                    <a:pt x="3072649" y="1278513"/>
                    <a:pt x="3872257" y="1824215"/>
                    <a:pt x="5601940" y="2596870"/>
                  </a:cubicBezTo>
                  <a:cubicBezTo>
                    <a:pt x="5257411" y="3325384"/>
                    <a:pt x="4935927" y="4064444"/>
                    <a:pt x="4598427" y="4796474"/>
                  </a:cubicBez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95B25F8-195B-4BCD-9E5A-DC2258F9458F}"/>
                </a:ext>
              </a:extLst>
            </p:cNvPr>
            <p:cNvSpPr/>
            <p:nvPr/>
          </p:nvSpPr>
          <p:spPr>
            <a:xfrm>
              <a:off x="9574133" y="8962895"/>
              <a:ext cx="4844300" cy="4062961"/>
            </a:xfrm>
            <a:custGeom>
              <a:avLst/>
              <a:gdLst>
                <a:gd name="connsiteX0" fmla="*/ 4058585 w 4843739"/>
                <a:gd name="connsiteY0" fmla="*/ 4052725 h 4062490"/>
                <a:gd name="connsiteX1" fmla="*/ 29297 w 4843739"/>
                <a:gd name="connsiteY1" fmla="*/ 1451168 h 4062490"/>
                <a:gd name="connsiteX2" fmla="*/ 1296482 w 4843739"/>
                <a:gd name="connsiteY2" fmla="*/ 29297 h 4062490"/>
                <a:gd name="connsiteX3" fmla="*/ 4846865 w 4843739"/>
                <a:gd name="connsiteY3" fmla="*/ 2340619 h 4062490"/>
                <a:gd name="connsiteX4" fmla="*/ 4058585 w 4843739"/>
                <a:gd name="connsiteY4" fmla="*/ 4052725 h 4062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3739" h="4062490">
                  <a:moveTo>
                    <a:pt x="4058585" y="4052725"/>
                  </a:moveTo>
                  <a:cubicBezTo>
                    <a:pt x="2229292" y="3282806"/>
                    <a:pt x="1463278" y="2857024"/>
                    <a:pt x="29297" y="1451168"/>
                  </a:cubicBezTo>
                  <a:cubicBezTo>
                    <a:pt x="435546" y="962107"/>
                    <a:pt x="876561" y="506249"/>
                    <a:pt x="1296482" y="29297"/>
                  </a:cubicBezTo>
                  <a:cubicBezTo>
                    <a:pt x="2443745" y="1177341"/>
                    <a:pt x="3358977" y="1723043"/>
                    <a:pt x="4846865" y="2340619"/>
                  </a:cubicBezTo>
                  <a:cubicBezTo>
                    <a:pt x="4573037" y="2906243"/>
                    <a:pt x="4326944" y="3484758"/>
                    <a:pt x="4058585" y="4052725"/>
                  </a:cubicBezTo>
                  <a:close/>
                </a:path>
              </a:pathLst>
            </a:custGeom>
            <a:solidFill>
              <a:srgbClr val="B1FA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88E1F7E-2ED6-42E5-BD21-2600A32B3366}"/>
                </a:ext>
              </a:extLst>
            </p:cNvPr>
            <p:cNvSpPr/>
            <p:nvPr/>
          </p:nvSpPr>
          <p:spPr>
            <a:xfrm>
              <a:off x="12910212" y="11532878"/>
              <a:ext cx="625071" cy="586004"/>
            </a:xfrm>
            <a:custGeom>
              <a:avLst/>
              <a:gdLst>
                <a:gd name="connsiteX0" fmla="*/ 588518 w 624998"/>
                <a:gd name="connsiteY0" fmla="*/ 404526 h 585936"/>
                <a:gd name="connsiteX1" fmla="*/ 195551 w 624998"/>
                <a:gd name="connsiteY1" fmla="*/ 561947 h 585936"/>
                <a:gd name="connsiteX2" fmla="*/ 63128 w 624998"/>
                <a:gd name="connsiteY2" fmla="*/ 197886 h 585936"/>
                <a:gd name="connsiteX3" fmla="*/ 451800 w 624998"/>
                <a:gd name="connsiteY3" fmla="*/ 51792 h 585936"/>
                <a:gd name="connsiteX4" fmla="*/ 588518 w 624998"/>
                <a:gd name="connsiteY4" fmla="*/ 404526 h 58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998" h="585936">
                  <a:moveTo>
                    <a:pt x="588518" y="404526"/>
                  </a:moveTo>
                  <a:cubicBezTo>
                    <a:pt x="519768" y="549838"/>
                    <a:pt x="348675" y="620932"/>
                    <a:pt x="195551" y="561947"/>
                  </a:cubicBezTo>
                  <a:cubicBezTo>
                    <a:pt x="42034" y="502964"/>
                    <a:pt x="-12653" y="339682"/>
                    <a:pt x="63128" y="197886"/>
                  </a:cubicBezTo>
                  <a:cubicBezTo>
                    <a:pt x="138519" y="56090"/>
                    <a:pt x="304925" y="-8363"/>
                    <a:pt x="451800" y="51792"/>
                  </a:cubicBezTo>
                  <a:cubicBezTo>
                    <a:pt x="598284" y="111949"/>
                    <a:pt x="657267" y="259604"/>
                    <a:pt x="588518" y="404526"/>
                  </a:cubicBez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6E4E2AD-5411-4983-B7D3-B511302BEC2F}"/>
                </a:ext>
              </a:extLst>
            </p:cNvPr>
            <p:cNvSpPr/>
            <p:nvPr/>
          </p:nvSpPr>
          <p:spPr>
            <a:xfrm>
              <a:off x="10552975" y="9985687"/>
              <a:ext cx="586004" cy="664138"/>
            </a:xfrm>
            <a:custGeom>
              <a:avLst/>
              <a:gdLst>
                <a:gd name="connsiteX0" fmla="*/ 529471 w 585936"/>
                <a:gd name="connsiteY0" fmla="*/ 539431 h 664061"/>
                <a:gd name="connsiteX1" fmla="*/ 129863 w 585936"/>
                <a:gd name="connsiteY1" fmla="*/ 564821 h 664061"/>
                <a:gd name="connsiteX2" fmla="*/ 102129 w 585936"/>
                <a:gd name="connsiteY2" fmla="*/ 126150 h 664061"/>
                <a:gd name="connsiteX3" fmla="*/ 492753 w 585936"/>
                <a:gd name="connsiteY3" fmla="*/ 113651 h 664061"/>
                <a:gd name="connsiteX4" fmla="*/ 529471 w 585936"/>
                <a:gd name="connsiteY4" fmla="*/ 539431 h 66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5936" h="664061">
                  <a:moveTo>
                    <a:pt x="529471" y="539431"/>
                  </a:moveTo>
                  <a:cubicBezTo>
                    <a:pt x="426347" y="673806"/>
                    <a:pt x="251738" y="681619"/>
                    <a:pt x="129863" y="564821"/>
                  </a:cubicBezTo>
                  <a:cubicBezTo>
                    <a:pt x="8379" y="448025"/>
                    <a:pt x="-5684" y="252713"/>
                    <a:pt x="102129" y="126150"/>
                  </a:cubicBezTo>
                  <a:cubicBezTo>
                    <a:pt x="210332" y="-21"/>
                    <a:pt x="377128" y="-1583"/>
                    <a:pt x="492753" y="113651"/>
                  </a:cubicBezTo>
                  <a:cubicBezTo>
                    <a:pt x="608378" y="228885"/>
                    <a:pt x="632987" y="405056"/>
                    <a:pt x="529471" y="539431"/>
                  </a:cubicBez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8D4B873-CF2A-4BDD-B568-5A9DA78AFDD2}"/>
                </a:ext>
              </a:extLst>
            </p:cNvPr>
            <p:cNvSpPr/>
            <p:nvPr/>
          </p:nvSpPr>
          <p:spPr>
            <a:xfrm>
              <a:off x="14158216" y="11049110"/>
              <a:ext cx="507870" cy="468803"/>
            </a:xfrm>
            <a:custGeom>
              <a:avLst/>
              <a:gdLst>
                <a:gd name="connsiteX0" fmla="*/ 471906 w 507811"/>
                <a:gd name="connsiteY0" fmla="*/ 343319 h 468748"/>
                <a:gd name="connsiteX1" fmla="*/ 164485 w 507811"/>
                <a:gd name="connsiteY1" fmla="*/ 458162 h 468748"/>
                <a:gd name="connsiteX2" fmla="*/ 52766 w 507811"/>
                <a:gd name="connsiteY2" fmla="*/ 166366 h 468748"/>
                <a:gd name="connsiteX3" fmla="*/ 360188 w 507811"/>
                <a:gd name="connsiteY3" fmla="*/ 48397 h 468748"/>
                <a:gd name="connsiteX4" fmla="*/ 471906 w 507811"/>
                <a:gd name="connsiteY4" fmla="*/ 343319 h 4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811" h="468748">
                  <a:moveTo>
                    <a:pt x="471906" y="343319"/>
                  </a:moveTo>
                  <a:cubicBezTo>
                    <a:pt x="416828" y="459724"/>
                    <a:pt x="283235" y="508552"/>
                    <a:pt x="164485" y="458162"/>
                  </a:cubicBezTo>
                  <a:cubicBezTo>
                    <a:pt x="45344" y="408162"/>
                    <a:pt x="-3874" y="282381"/>
                    <a:pt x="52766" y="166366"/>
                  </a:cubicBezTo>
                  <a:cubicBezTo>
                    <a:pt x="109407" y="50740"/>
                    <a:pt x="241828" y="-1993"/>
                    <a:pt x="360188" y="48397"/>
                  </a:cubicBezTo>
                  <a:cubicBezTo>
                    <a:pt x="478156" y="98787"/>
                    <a:pt x="526593" y="226521"/>
                    <a:pt x="471906" y="343319"/>
                  </a:cubicBez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A9FDD145-3E24-4571-BD80-8C1FC2823B4E}"/>
                </a:ext>
              </a:extLst>
            </p:cNvPr>
            <p:cNvSpPr/>
            <p:nvPr/>
          </p:nvSpPr>
          <p:spPr>
            <a:xfrm>
              <a:off x="13359020" y="12751648"/>
              <a:ext cx="507870" cy="507870"/>
            </a:xfrm>
            <a:custGeom>
              <a:avLst/>
              <a:gdLst>
                <a:gd name="connsiteX0" fmla="*/ 491713 w 507811"/>
                <a:gd name="connsiteY0" fmla="*/ 357379 h 507811"/>
                <a:gd name="connsiteX1" fmla="*/ 173355 w 507811"/>
                <a:gd name="connsiteY1" fmla="*/ 478862 h 507811"/>
                <a:gd name="connsiteX2" fmla="*/ 52261 w 507811"/>
                <a:gd name="connsiteY2" fmla="*/ 176129 h 507811"/>
                <a:gd name="connsiteX3" fmla="*/ 374917 w 507811"/>
                <a:gd name="connsiteY3" fmla="*/ 48395 h 507811"/>
                <a:gd name="connsiteX4" fmla="*/ 491713 w 507811"/>
                <a:gd name="connsiteY4" fmla="*/ 357379 h 50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811" h="507811">
                  <a:moveTo>
                    <a:pt x="491713" y="357379"/>
                  </a:moveTo>
                  <a:cubicBezTo>
                    <a:pt x="434292" y="480425"/>
                    <a:pt x="297964" y="529644"/>
                    <a:pt x="173355" y="478862"/>
                  </a:cubicBezTo>
                  <a:cubicBezTo>
                    <a:pt x="48746" y="428082"/>
                    <a:pt x="-5161" y="298003"/>
                    <a:pt x="52261" y="176129"/>
                  </a:cubicBezTo>
                  <a:cubicBezTo>
                    <a:pt x="110074" y="54254"/>
                    <a:pt x="249136" y="-3559"/>
                    <a:pt x="374917" y="48395"/>
                  </a:cubicBezTo>
                  <a:cubicBezTo>
                    <a:pt x="500698" y="99958"/>
                    <a:pt x="549135" y="234331"/>
                    <a:pt x="491713" y="357379"/>
                  </a:cubicBez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C048B60-A579-4176-91E6-F89AC3A0BE02}"/>
                </a:ext>
              </a:extLst>
            </p:cNvPr>
            <p:cNvSpPr/>
            <p:nvPr/>
          </p:nvSpPr>
          <p:spPr>
            <a:xfrm>
              <a:off x="10616888" y="8730813"/>
              <a:ext cx="468803" cy="507870"/>
            </a:xfrm>
            <a:custGeom>
              <a:avLst/>
              <a:gdLst>
                <a:gd name="connsiteX0" fmla="*/ 414395 w 468748"/>
                <a:gd name="connsiteY0" fmla="*/ 425414 h 507811"/>
                <a:gd name="connsiteX1" fmla="*/ 104630 w 468748"/>
                <a:gd name="connsiteY1" fmla="*/ 427757 h 507811"/>
                <a:gd name="connsiteX2" fmla="*/ 85490 w 468748"/>
                <a:gd name="connsiteY2" fmla="*/ 105102 h 507811"/>
                <a:gd name="connsiteX3" fmla="*/ 402676 w 468748"/>
                <a:gd name="connsiteY3" fmla="*/ 92992 h 507811"/>
                <a:gd name="connsiteX4" fmla="*/ 414395 w 468748"/>
                <a:gd name="connsiteY4" fmla="*/ 425414 h 50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748" h="507811">
                  <a:moveTo>
                    <a:pt x="414395" y="425414"/>
                  </a:moveTo>
                  <a:cubicBezTo>
                    <a:pt x="329239" y="523460"/>
                    <a:pt x="192130" y="518773"/>
                    <a:pt x="104630" y="427757"/>
                  </a:cubicBezTo>
                  <a:cubicBezTo>
                    <a:pt x="17130" y="336742"/>
                    <a:pt x="-448" y="201195"/>
                    <a:pt x="85490" y="105102"/>
                  </a:cubicBezTo>
                  <a:cubicBezTo>
                    <a:pt x="171427" y="9398"/>
                    <a:pt x="309317" y="3149"/>
                    <a:pt x="402676" y="92992"/>
                  </a:cubicBezTo>
                  <a:cubicBezTo>
                    <a:pt x="496426" y="182836"/>
                    <a:pt x="499551" y="327758"/>
                    <a:pt x="414395" y="425414"/>
                  </a:cubicBez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D7F8CAB3-CAF3-4C4C-845E-CEE3B70DA7A2}"/>
                </a:ext>
              </a:extLst>
            </p:cNvPr>
            <p:cNvSpPr/>
            <p:nvPr/>
          </p:nvSpPr>
          <p:spPr>
            <a:xfrm>
              <a:off x="9338932" y="10129755"/>
              <a:ext cx="507870" cy="546937"/>
            </a:xfrm>
            <a:custGeom>
              <a:avLst/>
              <a:gdLst>
                <a:gd name="connsiteX0" fmla="*/ 439470 w 507811"/>
                <a:gd name="connsiteY0" fmla="*/ 456317 h 546873"/>
                <a:gd name="connsiteX1" fmla="*/ 109784 w 507811"/>
                <a:gd name="connsiteY1" fmla="*/ 461004 h 546873"/>
                <a:gd name="connsiteX2" fmla="*/ 89081 w 507811"/>
                <a:gd name="connsiteY2" fmla="*/ 112568 h 546873"/>
                <a:gd name="connsiteX3" fmla="*/ 419939 w 507811"/>
                <a:gd name="connsiteY3" fmla="*/ 97334 h 546873"/>
                <a:gd name="connsiteX4" fmla="*/ 439470 w 507811"/>
                <a:gd name="connsiteY4" fmla="*/ 456317 h 54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811" h="546873">
                  <a:moveTo>
                    <a:pt x="439470" y="456317"/>
                  </a:moveTo>
                  <a:cubicBezTo>
                    <a:pt x="349627" y="562958"/>
                    <a:pt x="206659" y="556708"/>
                    <a:pt x="109784" y="461004"/>
                  </a:cubicBezTo>
                  <a:cubicBezTo>
                    <a:pt x="12909" y="365302"/>
                    <a:pt x="409" y="217646"/>
                    <a:pt x="89081" y="112568"/>
                  </a:cubicBezTo>
                  <a:cubicBezTo>
                    <a:pt x="177752" y="7490"/>
                    <a:pt x="321502" y="1240"/>
                    <a:pt x="419939" y="97334"/>
                  </a:cubicBezTo>
                  <a:cubicBezTo>
                    <a:pt x="518377" y="193818"/>
                    <a:pt x="528924" y="350067"/>
                    <a:pt x="439470" y="456317"/>
                  </a:cubicBez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93F93E2-920C-4E3F-BC3F-B7FDAE496F60}"/>
                </a:ext>
              </a:extLst>
            </p:cNvPr>
            <p:cNvSpPr/>
            <p:nvPr/>
          </p:nvSpPr>
          <p:spPr>
            <a:xfrm>
              <a:off x="11849392" y="11255733"/>
              <a:ext cx="195335" cy="234401"/>
            </a:xfrm>
            <a:custGeom>
              <a:avLst/>
              <a:gdLst>
                <a:gd name="connsiteX0" fmla="*/ 152343 w 195312"/>
                <a:gd name="connsiteY0" fmla="*/ 29297 h 234374"/>
                <a:gd name="connsiteX1" fmla="*/ 29297 w 195312"/>
                <a:gd name="connsiteY1" fmla="*/ 218750 h 234374"/>
                <a:gd name="connsiteX2" fmla="*/ 182812 w 195312"/>
                <a:gd name="connsiteY2" fmla="*/ 190625 h 234374"/>
                <a:gd name="connsiteX3" fmla="*/ 197265 w 195312"/>
                <a:gd name="connsiteY3" fmla="*/ 118749 h 234374"/>
                <a:gd name="connsiteX4" fmla="*/ 152343 w 195312"/>
                <a:gd name="connsiteY4" fmla="*/ 29297 h 234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312" h="234374">
                  <a:moveTo>
                    <a:pt x="152343" y="29297"/>
                  </a:moveTo>
                  <a:cubicBezTo>
                    <a:pt x="111328" y="92578"/>
                    <a:pt x="69531" y="155468"/>
                    <a:pt x="29297" y="218750"/>
                  </a:cubicBezTo>
                  <a:cubicBezTo>
                    <a:pt x="87890" y="241014"/>
                    <a:pt x="145312" y="245312"/>
                    <a:pt x="182812" y="190625"/>
                  </a:cubicBezTo>
                  <a:cubicBezTo>
                    <a:pt x="200390" y="164843"/>
                    <a:pt x="201562" y="148828"/>
                    <a:pt x="197265" y="118749"/>
                  </a:cubicBezTo>
                  <a:cubicBezTo>
                    <a:pt x="192577" y="88671"/>
                    <a:pt x="168750" y="55468"/>
                    <a:pt x="152343" y="29297"/>
                  </a:cubicBez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A999E102-0977-42AF-9FAE-83BB9CB13A5A}"/>
                </a:ext>
              </a:extLst>
            </p:cNvPr>
            <p:cNvSpPr/>
            <p:nvPr/>
          </p:nvSpPr>
          <p:spPr>
            <a:xfrm>
              <a:off x="11957339" y="10859168"/>
              <a:ext cx="195335" cy="234401"/>
            </a:xfrm>
            <a:custGeom>
              <a:avLst/>
              <a:gdLst>
                <a:gd name="connsiteX0" fmla="*/ 45189 w 195312"/>
                <a:gd name="connsiteY0" fmla="*/ 67221 h 234374"/>
                <a:gd name="connsiteX1" fmla="*/ 30736 w 195312"/>
                <a:gd name="connsiteY1" fmla="*/ 134019 h 234374"/>
                <a:gd name="connsiteX2" fmla="*/ 72924 w 195312"/>
                <a:gd name="connsiteY2" fmla="*/ 220737 h 234374"/>
                <a:gd name="connsiteX3" fmla="*/ 183079 w 195312"/>
                <a:gd name="connsiteY3" fmla="*/ 46128 h 234374"/>
                <a:gd name="connsiteX4" fmla="*/ 100658 w 195312"/>
                <a:gd name="connsiteY4" fmla="*/ 30504 h 234374"/>
                <a:gd name="connsiteX5" fmla="*/ 45189 w 195312"/>
                <a:gd name="connsiteY5" fmla="*/ 67221 h 234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312" h="234374">
                  <a:moveTo>
                    <a:pt x="45189" y="67221"/>
                  </a:moveTo>
                  <a:cubicBezTo>
                    <a:pt x="31908" y="88706"/>
                    <a:pt x="26440" y="106284"/>
                    <a:pt x="30736" y="134019"/>
                  </a:cubicBezTo>
                  <a:cubicBezTo>
                    <a:pt x="35034" y="162144"/>
                    <a:pt x="56126" y="195737"/>
                    <a:pt x="72924" y="220737"/>
                  </a:cubicBezTo>
                  <a:cubicBezTo>
                    <a:pt x="110033" y="162925"/>
                    <a:pt x="145971" y="104331"/>
                    <a:pt x="183079" y="46128"/>
                  </a:cubicBezTo>
                  <a:cubicBezTo>
                    <a:pt x="157689" y="35581"/>
                    <a:pt x="127220" y="25815"/>
                    <a:pt x="100658" y="30504"/>
                  </a:cubicBezTo>
                  <a:cubicBezTo>
                    <a:pt x="74096" y="35191"/>
                    <a:pt x="58470" y="45737"/>
                    <a:pt x="45189" y="67221"/>
                  </a:cubicBez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16747B3-C031-4024-84FD-3617FB0B85A7}"/>
                </a:ext>
              </a:extLst>
            </p:cNvPr>
            <p:cNvSpPr/>
            <p:nvPr/>
          </p:nvSpPr>
          <p:spPr>
            <a:xfrm>
              <a:off x="11288942" y="10434030"/>
              <a:ext cx="1367342" cy="1562678"/>
            </a:xfrm>
            <a:custGeom>
              <a:avLst/>
              <a:gdLst>
                <a:gd name="connsiteX0" fmla="*/ 1131868 w 1367184"/>
                <a:gd name="connsiteY0" fmla="*/ 107546 h 1562496"/>
                <a:gd name="connsiteX1" fmla="*/ 222885 w 1367184"/>
                <a:gd name="connsiteY1" fmla="*/ 436842 h 1562496"/>
                <a:gd name="connsiteX2" fmla="*/ 263901 w 1367184"/>
                <a:gd name="connsiteY2" fmla="*/ 1470044 h 1562496"/>
                <a:gd name="connsiteX3" fmla="*/ 1209993 w 1367184"/>
                <a:gd name="connsiteY3" fmla="*/ 1067309 h 1562496"/>
                <a:gd name="connsiteX4" fmla="*/ 1131868 w 1367184"/>
                <a:gd name="connsiteY4" fmla="*/ 107546 h 1562496"/>
                <a:gd name="connsiteX5" fmla="*/ 731087 w 1367184"/>
                <a:gd name="connsiteY5" fmla="*/ 1190357 h 1562496"/>
                <a:gd name="connsiteX6" fmla="*/ 516244 w 1367184"/>
                <a:gd name="connsiteY6" fmla="*/ 1154810 h 1562496"/>
                <a:gd name="connsiteX7" fmla="*/ 431478 w 1367184"/>
                <a:gd name="connsiteY7" fmla="*/ 1287231 h 1562496"/>
                <a:gd name="connsiteX8" fmla="*/ 354916 w 1367184"/>
                <a:gd name="connsiteY8" fmla="*/ 1239574 h 1562496"/>
                <a:gd name="connsiteX9" fmla="*/ 438119 w 1367184"/>
                <a:gd name="connsiteY9" fmla="*/ 1110669 h 1562496"/>
                <a:gd name="connsiteX10" fmla="*/ 239682 w 1367184"/>
                <a:gd name="connsiteY10" fmla="*/ 913794 h 1562496"/>
                <a:gd name="connsiteX11" fmla="*/ 325619 w 1367184"/>
                <a:gd name="connsiteY11" fmla="*/ 789185 h 1562496"/>
                <a:gd name="connsiteX12" fmla="*/ 409603 w 1367184"/>
                <a:gd name="connsiteY12" fmla="*/ 905982 h 1562496"/>
                <a:gd name="connsiteX13" fmla="*/ 511947 w 1367184"/>
                <a:gd name="connsiteY13" fmla="*/ 998169 h 1562496"/>
                <a:gd name="connsiteX14" fmla="*/ 657650 w 1367184"/>
                <a:gd name="connsiteY14" fmla="*/ 777076 h 1562496"/>
                <a:gd name="connsiteX15" fmla="*/ 625229 w 1367184"/>
                <a:gd name="connsiteY15" fmla="*/ 730201 h 1562496"/>
                <a:gd name="connsiteX16" fmla="*/ 549056 w 1367184"/>
                <a:gd name="connsiteY16" fmla="*/ 559889 h 1562496"/>
                <a:gd name="connsiteX17" fmla="*/ 586166 w 1367184"/>
                <a:gd name="connsiteY17" fmla="*/ 409889 h 1562496"/>
                <a:gd name="connsiteX18" fmla="*/ 724446 w 1367184"/>
                <a:gd name="connsiteY18" fmla="*/ 322779 h 1562496"/>
                <a:gd name="connsiteX19" fmla="*/ 918197 w 1367184"/>
                <a:gd name="connsiteY19" fmla="*/ 365357 h 1562496"/>
                <a:gd name="connsiteX20" fmla="*/ 977571 w 1367184"/>
                <a:gd name="connsiteY20" fmla="*/ 271608 h 1562496"/>
                <a:gd name="connsiteX21" fmla="*/ 1048665 w 1367184"/>
                <a:gd name="connsiteY21" fmla="*/ 315358 h 1562496"/>
                <a:gd name="connsiteX22" fmla="*/ 990852 w 1367184"/>
                <a:gd name="connsiteY22" fmla="*/ 408326 h 1562496"/>
                <a:gd name="connsiteX23" fmla="*/ 1169759 w 1367184"/>
                <a:gd name="connsiteY23" fmla="*/ 580983 h 1562496"/>
                <a:gd name="connsiteX24" fmla="*/ 1067024 w 1367184"/>
                <a:gd name="connsiteY24" fmla="*/ 661060 h 1562496"/>
                <a:gd name="connsiteX25" fmla="*/ 924056 w 1367184"/>
                <a:gd name="connsiteY25" fmla="*/ 516139 h 1562496"/>
                <a:gd name="connsiteX26" fmla="*/ 793977 w 1367184"/>
                <a:gd name="connsiteY26" fmla="*/ 721997 h 1562496"/>
                <a:gd name="connsiteX27" fmla="*/ 824056 w 1367184"/>
                <a:gd name="connsiteY27" fmla="*/ 763403 h 1562496"/>
                <a:gd name="connsiteX28" fmla="*/ 910384 w 1367184"/>
                <a:gd name="connsiteY28" fmla="*/ 941528 h 1562496"/>
                <a:gd name="connsiteX29" fmla="*/ 879134 w 1367184"/>
                <a:gd name="connsiteY29" fmla="*/ 1084888 h 1562496"/>
                <a:gd name="connsiteX30" fmla="*/ 731087 w 1367184"/>
                <a:gd name="connsiteY30" fmla="*/ 1190357 h 1562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67184" h="1562496">
                  <a:moveTo>
                    <a:pt x="1131868" y="107546"/>
                  </a:moveTo>
                  <a:cubicBezTo>
                    <a:pt x="800227" y="-101829"/>
                    <a:pt x="427573" y="143483"/>
                    <a:pt x="222885" y="436842"/>
                  </a:cubicBezTo>
                  <a:cubicBezTo>
                    <a:pt x="18198" y="729810"/>
                    <a:pt x="-99770" y="1247387"/>
                    <a:pt x="263901" y="1470044"/>
                  </a:cubicBezTo>
                  <a:cubicBezTo>
                    <a:pt x="627572" y="1692699"/>
                    <a:pt x="1027962" y="1372388"/>
                    <a:pt x="1209993" y="1067309"/>
                  </a:cubicBezTo>
                  <a:cubicBezTo>
                    <a:pt x="1391633" y="761842"/>
                    <a:pt x="1463117" y="316920"/>
                    <a:pt x="1131868" y="107546"/>
                  </a:cubicBezTo>
                  <a:close/>
                  <a:moveTo>
                    <a:pt x="731087" y="1190357"/>
                  </a:moveTo>
                  <a:cubicBezTo>
                    <a:pt x="662337" y="1204809"/>
                    <a:pt x="582260" y="1184106"/>
                    <a:pt x="516244" y="1154810"/>
                  </a:cubicBezTo>
                  <a:cubicBezTo>
                    <a:pt x="487728" y="1198950"/>
                    <a:pt x="459603" y="1242700"/>
                    <a:pt x="431478" y="1287231"/>
                  </a:cubicBezTo>
                  <a:cubicBezTo>
                    <a:pt x="406088" y="1271606"/>
                    <a:pt x="380306" y="1255590"/>
                    <a:pt x="354916" y="1239574"/>
                  </a:cubicBezTo>
                  <a:cubicBezTo>
                    <a:pt x="382260" y="1196607"/>
                    <a:pt x="410385" y="1153638"/>
                    <a:pt x="438119" y="1110669"/>
                  </a:cubicBezTo>
                  <a:cubicBezTo>
                    <a:pt x="359214" y="1055200"/>
                    <a:pt x="291635" y="995825"/>
                    <a:pt x="239682" y="913794"/>
                  </a:cubicBezTo>
                  <a:cubicBezTo>
                    <a:pt x="268198" y="871997"/>
                    <a:pt x="297103" y="830591"/>
                    <a:pt x="325619" y="789185"/>
                  </a:cubicBezTo>
                  <a:cubicBezTo>
                    <a:pt x="349448" y="830591"/>
                    <a:pt x="377963" y="870435"/>
                    <a:pt x="409603" y="905982"/>
                  </a:cubicBezTo>
                  <a:cubicBezTo>
                    <a:pt x="441244" y="941528"/>
                    <a:pt x="473666" y="970825"/>
                    <a:pt x="511947" y="998169"/>
                  </a:cubicBezTo>
                  <a:cubicBezTo>
                    <a:pt x="560775" y="924731"/>
                    <a:pt x="610775" y="852076"/>
                    <a:pt x="657650" y="777076"/>
                  </a:cubicBezTo>
                  <a:cubicBezTo>
                    <a:pt x="649447" y="764966"/>
                    <a:pt x="631869" y="740748"/>
                    <a:pt x="625229" y="730201"/>
                  </a:cubicBezTo>
                  <a:cubicBezTo>
                    <a:pt x="591243" y="676295"/>
                    <a:pt x="555698" y="619654"/>
                    <a:pt x="549056" y="559889"/>
                  </a:cubicBezTo>
                  <a:cubicBezTo>
                    <a:pt x="542415" y="500123"/>
                    <a:pt x="554135" y="459889"/>
                    <a:pt x="586166" y="409889"/>
                  </a:cubicBezTo>
                  <a:cubicBezTo>
                    <a:pt x="618196" y="360280"/>
                    <a:pt x="660385" y="331373"/>
                    <a:pt x="724446" y="322779"/>
                  </a:cubicBezTo>
                  <a:cubicBezTo>
                    <a:pt x="788509" y="314577"/>
                    <a:pt x="858821" y="337234"/>
                    <a:pt x="918197" y="365357"/>
                  </a:cubicBezTo>
                  <a:cubicBezTo>
                    <a:pt x="938900" y="334499"/>
                    <a:pt x="957649" y="302858"/>
                    <a:pt x="977571" y="271608"/>
                  </a:cubicBezTo>
                  <a:cubicBezTo>
                    <a:pt x="1001399" y="286061"/>
                    <a:pt x="1024836" y="300905"/>
                    <a:pt x="1048665" y="315358"/>
                  </a:cubicBezTo>
                  <a:cubicBezTo>
                    <a:pt x="1029524" y="346217"/>
                    <a:pt x="1010383" y="377468"/>
                    <a:pt x="990852" y="408326"/>
                  </a:cubicBezTo>
                  <a:cubicBezTo>
                    <a:pt x="1060383" y="457154"/>
                    <a:pt x="1118196" y="513404"/>
                    <a:pt x="1169759" y="580983"/>
                  </a:cubicBezTo>
                  <a:cubicBezTo>
                    <a:pt x="1135384" y="607545"/>
                    <a:pt x="1101009" y="634107"/>
                    <a:pt x="1067024" y="661060"/>
                  </a:cubicBezTo>
                  <a:cubicBezTo>
                    <a:pt x="1025618" y="605592"/>
                    <a:pt x="979134" y="558717"/>
                    <a:pt x="924056" y="516139"/>
                  </a:cubicBezTo>
                  <a:cubicBezTo>
                    <a:pt x="881478" y="585279"/>
                    <a:pt x="836946" y="652857"/>
                    <a:pt x="793977" y="721997"/>
                  </a:cubicBezTo>
                  <a:cubicBezTo>
                    <a:pt x="801009" y="732154"/>
                    <a:pt x="818587" y="755201"/>
                    <a:pt x="824056" y="763403"/>
                  </a:cubicBezTo>
                  <a:cubicBezTo>
                    <a:pt x="861556" y="817701"/>
                    <a:pt x="904134" y="880201"/>
                    <a:pt x="910384" y="941528"/>
                  </a:cubicBezTo>
                  <a:cubicBezTo>
                    <a:pt x="916634" y="1002466"/>
                    <a:pt x="911947" y="1032544"/>
                    <a:pt x="879134" y="1084888"/>
                  </a:cubicBezTo>
                  <a:cubicBezTo>
                    <a:pt x="847494" y="1136840"/>
                    <a:pt x="800227" y="1175513"/>
                    <a:pt x="731087" y="1190357"/>
                  </a:cubicBez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7E3525E-448D-4809-BBE2-C7A30334EB0E}"/>
                </a:ext>
              </a:extLst>
            </p:cNvPr>
            <p:cNvSpPr/>
            <p:nvPr/>
          </p:nvSpPr>
          <p:spPr>
            <a:xfrm>
              <a:off x="12736705" y="9221750"/>
              <a:ext cx="1875213" cy="1875213"/>
            </a:xfrm>
            <a:custGeom>
              <a:avLst/>
              <a:gdLst>
                <a:gd name="connsiteX0" fmla="*/ 1177368 w 1874995"/>
                <a:gd name="connsiteY0" fmla="*/ 275576 h 1874995"/>
                <a:gd name="connsiteX1" fmla="*/ 1602952 w 1874995"/>
                <a:gd name="connsiteY1" fmla="*/ 1177368 h 1874995"/>
                <a:gd name="connsiteX2" fmla="*/ 701160 w 1874995"/>
                <a:gd name="connsiteY2" fmla="*/ 1602952 h 1874995"/>
                <a:gd name="connsiteX3" fmla="*/ 275575 w 1874995"/>
                <a:gd name="connsiteY3" fmla="*/ 701159 h 1874995"/>
                <a:gd name="connsiteX4" fmla="*/ 1177368 w 1874995"/>
                <a:gd name="connsiteY4" fmla="*/ 275576 h 187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4995" h="1874995">
                  <a:moveTo>
                    <a:pt x="1177368" y="275576"/>
                  </a:moveTo>
                  <a:cubicBezTo>
                    <a:pt x="1543913" y="407077"/>
                    <a:pt x="1734454" y="810824"/>
                    <a:pt x="1602952" y="1177368"/>
                  </a:cubicBezTo>
                  <a:cubicBezTo>
                    <a:pt x="1471451" y="1543914"/>
                    <a:pt x="1067704" y="1734453"/>
                    <a:pt x="701160" y="1602952"/>
                  </a:cubicBezTo>
                  <a:cubicBezTo>
                    <a:pt x="334615" y="1471451"/>
                    <a:pt x="144074" y="1067704"/>
                    <a:pt x="275575" y="701159"/>
                  </a:cubicBezTo>
                  <a:cubicBezTo>
                    <a:pt x="407077" y="334614"/>
                    <a:pt x="810822" y="144074"/>
                    <a:pt x="1177368" y="275576"/>
                  </a:cubicBezTo>
                  <a:close/>
                </a:path>
              </a:pathLst>
            </a:custGeom>
            <a:solidFill>
              <a:srgbClr val="ED89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E01B3724-BE12-4405-91D7-A9A9024AE51E}"/>
                </a:ext>
              </a:extLst>
            </p:cNvPr>
            <p:cNvSpPr/>
            <p:nvPr/>
          </p:nvSpPr>
          <p:spPr>
            <a:xfrm>
              <a:off x="12932113" y="9417291"/>
              <a:ext cx="1484544" cy="1484544"/>
            </a:xfrm>
            <a:custGeom>
              <a:avLst/>
              <a:gdLst>
                <a:gd name="connsiteX0" fmla="*/ 1377924 w 1484371"/>
                <a:gd name="connsiteY0" fmla="*/ 666636 h 1484371"/>
                <a:gd name="connsiteX1" fmla="*/ 821194 w 1484371"/>
                <a:gd name="connsiteY1" fmla="*/ 1377923 h 1484371"/>
                <a:gd name="connsiteX2" fmla="*/ 109907 w 1484371"/>
                <a:gd name="connsiteY2" fmla="*/ 821194 h 1484371"/>
                <a:gd name="connsiteX3" fmla="*/ 666636 w 1484371"/>
                <a:gd name="connsiteY3" fmla="*/ 109906 h 1484371"/>
                <a:gd name="connsiteX4" fmla="*/ 1377924 w 1484371"/>
                <a:gd name="connsiteY4" fmla="*/ 666636 h 148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4371" h="1484371">
                  <a:moveTo>
                    <a:pt x="1377924" y="666636"/>
                  </a:moveTo>
                  <a:cubicBezTo>
                    <a:pt x="1420604" y="1016789"/>
                    <a:pt x="1171348" y="1335243"/>
                    <a:pt x="821194" y="1377923"/>
                  </a:cubicBezTo>
                  <a:cubicBezTo>
                    <a:pt x="471041" y="1420603"/>
                    <a:pt x="152587" y="1171348"/>
                    <a:pt x="109907" y="821194"/>
                  </a:cubicBezTo>
                  <a:cubicBezTo>
                    <a:pt x="67226" y="471041"/>
                    <a:pt x="316482" y="152587"/>
                    <a:pt x="666636" y="109906"/>
                  </a:cubicBezTo>
                  <a:cubicBezTo>
                    <a:pt x="1016789" y="67226"/>
                    <a:pt x="1335243" y="316482"/>
                    <a:pt x="1377924" y="666636"/>
                  </a:cubicBezTo>
                  <a:close/>
                </a:path>
              </a:pathLst>
            </a:custGeom>
            <a:solidFill>
              <a:srgbClr val="F7A2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7BF8D0A-5AEA-46C9-8B0C-939683EE94FD}"/>
                </a:ext>
              </a:extLst>
            </p:cNvPr>
            <p:cNvSpPr/>
            <p:nvPr/>
          </p:nvSpPr>
          <p:spPr>
            <a:xfrm>
              <a:off x="13018859" y="9505609"/>
              <a:ext cx="1289209" cy="1289209"/>
            </a:xfrm>
            <a:custGeom>
              <a:avLst/>
              <a:gdLst>
                <a:gd name="connsiteX0" fmla="*/ 849060 w 1289059"/>
                <a:gd name="connsiteY0" fmla="*/ 231871 h 1289059"/>
                <a:gd name="connsiteX1" fmla="*/ 1080111 w 1289059"/>
                <a:gd name="connsiteY1" fmla="*/ 849061 h 1289059"/>
                <a:gd name="connsiteX2" fmla="*/ 462921 w 1289059"/>
                <a:gd name="connsiteY2" fmla="*/ 1080110 h 1289059"/>
                <a:gd name="connsiteX3" fmla="*/ 231871 w 1289059"/>
                <a:gd name="connsiteY3" fmla="*/ 462921 h 1289059"/>
                <a:gd name="connsiteX4" fmla="*/ 849060 w 1289059"/>
                <a:gd name="connsiteY4" fmla="*/ 231871 h 1289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9059" h="1289059">
                  <a:moveTo>
                    <a:pt x="849060" y="231871"/>
                  </a:moveTo>
                  <a:cubicBezTo>
                    <a:pt x="1083295" y="338501"/>
                    <a:pt x="1186740" y="614826"/>
                    <a:pt x="1080111" y="849061"/>
                  </a:cubicBezTo>
                  <a:cubicBezTo>
                    <a:pt x="973481" y="1083295"/>
                    <a:pt x="697156" y="1186740"/>
                    <a:pt x="462921" y="1080110"/>
                  </a:cubicBezTo>
                  <a:cubicBezTo>
                    <a:pt x="228686" y="973481"/>
                    <a:pt x="125242" y="697156"/>
                    <a:pt x="231871" y="462921"/>
                  </a:cubicBezTo>
                  <a:cubicBezTo>
                    <a:pt x="338501" y="228687"/>
                    <a:pt x="614826" y="125242"/>
                    <a:pt x="849060" y="231871"/>
                  </a:cubicBezTo>
                  <a:close/>
                </a:path>
              </a:pathLst>
            </a:custGeom>
            <a:solidFill>
              <a:srgbClr val="F292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C1AAE6C-6B02-40B9-B207-15BE7295830F}"/>
                </a:ext>
              </a:extLst>
            </p:cNvPr>
            <p:cNvSpPr/>
            <p:nvPr/>
          </p:nvSpPr>
          <p:spPr>
            <a:xfrm>
              <a:off x="13469565" y="9752828"/>
              <a:ext cx="390669" cy="742272"/>
            </a:xfrm>
            <a:custGeom>
              <a:avLst/>
              <a:gdLst>
                <a:gd name="connsiteX0" fmla="*/ 260479 w 390624"/>
                <a:gd name="connsiteY0" fmla="*/ 741404 h 742185"/>
                <a:gd name="connsiteX1" fmla="*/ 241338 w 390624"/>
                <a:gd name="connsiteY1" fmla="*/ 655467 h 742185"/>
                <a:gd name="connsiteX2" fmla="*/ 102667 w 390624"/>
                <a:gd name="connsiteY2" fmla="*/ 646873 h 742185"/>
                <a:gd name="connsiteX3" fmla="*/ 110479 w 390624"/>
                <a:gd name="connsiteY3" fmla="*/ 585155 h 742185"/>
                <a:gd name="connsiteX4" fmla="*/ 241338 w 390624"/>
                <a:gd name="connsiteY4" fmla="*/ 594920 h 742185"/>
                <a:gd name="connsiteX5" fmla="*/ 324541 w 390624"/>
                <a:gd name="connsiteY5" fmla="*/ 489061 h 742185"/>
                <a:gd name="connsiteX6" fmla="*/ 205791 w 390624"/>
                <a:gd name="connsiteY6" fmla="*/ 408983 h 742185"/>
                <a:gd name="connsiteX7" fmla="*/ 32745 w 390624"/>
                <a:gd name="connsiteY7" fmla="*/ 292577 h 742185"/>
                <a:gd name="connsiteX8" fmla="*/ 131182 w 390624"/>
                <a:gd name="connsiteY8" fmla="*/ 126953 h 742185"/>
                <a:gd name="connsiteX9" fmla="*/ 112042 w 390624"/>
                <a:gd name="connsiteY9" fmla="*/ 41015 h 742185"/>
                <a:gd name="connsiteX10" fmla="*/ 164776 w 390624"/>
                <a:gd name="connsiteY10" fmla="*/ 29297 h 742185"/>
                <a:gd name="connsiteX11" fmla="*/ 183136 w 390624"/>
                <a:gd name="connsiteY11" fmla="*/ 112109 h 742185"/>
                <a:gd name="connsiteX12" fmla="*/ 300323 w 390624"/>
                <a:gd name="connsiteY12" fmla="*/ 117578 h 742185"/>
                <a:gd name="connsiteX13" fmla="*/ 291338 w 390624"/>
                <a:gd name="connsiteY13" fmla="*/ 178515 h 742185"/>
                <a:gd name="connsiteX14" fmla="*/ 177666 w 390624"/>
                <a:gd name="connsiteY14" fmla="*/ 173046 h 742185"/>
                <a:gd name="connsiteX15" fmla="*/ 103448 w 390624"/>
                <a:gd name="connsiteY15" fmla="*/ 266405 h 742185"/>
                <a:gd name="connsiteX16" fmla="*/ 230401 w 390624"/>
                <a:gd name="connsiteY16" fmla="*/ 340233 h 742185"/>
                <a:gd name="connsiteX17" fmla="*/ 396807 w 390624"/>
                <a:gd name="connsiteY17" fmla="*/ 467186 h 742185"/>
                <a:gd name="connsiteX18" fmla="*/ 294073 w 390624"/>
                <a:gd name="connsiteY18" fmla="*/ 641795 h 742185"/>
                <a:gd name="connsiteX19" fmla="*/ 313604 w 390624"/>
                <a:gd name="connsiteY19" fmla="*/ 730466 h 742185"/>
                <a:gd name="connsiteX20" fmla="*/ 260479 w 390624"/>
                <a:gd name="connsiteY20" fmla="*/ 741404 h 74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0624" h="742185">
                  <a:moveTo>
                    <a:pt x="260479" y="741404"/>
                  </a:moveTo>
                  <a:lnTo>
                    <a:pt x="241338" y="655467"/>
                  </a:lnTo>
                  <a:cubicBezTo>
                    <a:pt x="191729" y="665623"/>
                    <a:pt x="137041" y="661326"/>
                    <a:pt x="102667" y="646873"/>
                  </a:cubicBezTo>
                  <a:lnTo>
                    <a:pt x="110479" y="585155"/>
                  </a:lnTo>
                  <a:cubicBezTo>
                    <a:pt x="145635" y="598826"/>
                    <a:pt x="193682" y="605467"/>
                    <a:pt x="241338" y="594920"/>
                  </a:cubicBezTo>
                  <a:cubicBezTo>
                    <a:pt x="301885" y="581639"/>
                    <a:pt x="335088" y="537499"/>
                    <a:pt x="324541" y="489061"/>
                  </a:cubicBezTo>
                  <a:cubicBezTo>
                    <a:pt x="314385" y="442186"/>
                    <a:pt x="274542" y="420702"/>
                    <a:pt x="205791" y="408983"/>
                  </a:cubicBezTo>
                  <a:cubicBezTo>
                    <a:pt x="111261" y="394140"/>
                    <a:pt x="49151" y="366796"/>
                    <a:pt x="32745" y="292577"/>
                  </a:cubicBezTo>
                  <a:cubicBezTo>
                    <a:pt x="17120" y="221874"/>
                    <a:pt x="55401" y="157030"/>
                    <a:pt x="131182" y="126953"/>
                  </a:cubicBezTo>
                  <a:lnTo>
                    <a:pt x="112042" y="41015"/>
                  </a:lnTo>
                  <a:lnTo>
                    <a:pt x="164776" y="29297"/>
                  </a:lnTo>
                  <a:lnTo>
                    <a:pt x="183136" y="112109"/>
                  </a:lnTo>
                  <a:cubicBezTo>
                    <a:pt x="234697" y="102734"/>
                    <a:pt x="272588" y="108593"/>
                    <a:pt x="300323" y="117578"/>
                  </a:cubicBezTo>
                  <a:lnTo>
                    <a:pt x="291338" y="178515"/>
                  </a:lnTo>
                  <a:cubicBezTo>
                    <a:pt x="271026" y="172265"/>
                    <a:pt x="231964" y="161327"/>
                    <a:pt x="177666" y="173046"/>
                  </a:cubicBezTo>
                  <a:cubicBezTo>
                    <a:pt x="112042" y="187499"/>
                    <a:pt x="96026" y="232030"/>
                    <a:pt x="103448" y="266405"/>
                  </a:cubicBezTo>
                  <a:cubicBezTo>
                    <a:pt x="113214" y="310546"/>
                    <a:pt x="149541" y="325780"/>
                    <a:pt x="230401" y="340233"/>
                  </a:cubicBezTo>
                  <a:cubicBezTo>
                    <a:pt x="326104" y="356639"/>
                    <a:pt x="380009" y="391405"/>
                    <a:pt x="396807" y="467186"/>
                  </a:cubicBezTo>
                  <a:cubicBezTo>
                    <a:pt x="411650" y="534374"/>
                    <a:pt x="378838" y="607811"/>
                    <a:pt x="294073" y="641795"/>
                  </a:cubicBezTo>
                  <a:lnTo>
                    <a:pt x="313604" y="730466"/>
                  </a:lnTo>
                  <a:lnTo>
                    <a:pt x="260479" y="74140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67291EC8-3B08-4314-B38E-7006D6D8E305}"/>
                </a:ext>
              </a:extLst>
            </p:cNvPr>
            <p:cNvSpPr/>
            <p:nvPr/>
          </p:nvSpPr>
          <p:spPr>
            <a:xfrm>
              <a:off x="11915122" y="6084931"/>
              <a:ext cx="820406" cy="820406"/>
            </a:xfrm>
            <a:custGeom>
              <a:avLst/>
              <a:gdLst>
                <a:gd name="connsiteX0" fmla="*/ 693260 w 820310"/>
                <a:gd name="connsiteY0" fmla="*/ 693260 h 820310"/>
                <a:gd name="connsiteX1" fmla="*/ 143262 w 820310"/>
                <a:gd name="connsiteY1" fmla="*/ 693260 h 820310"/>
                <a:gd name="connsiteX2" fmla="*/ 143262 w 820310"/>
                <a:gd name="connsiteY2" fmla="*/ 143261 h 820310"/>
                <a:gd name="connsiteX3" fmla="*/ 693260 w 820310"/>
                <a:gd name="connsiteY3" fmla="*/ 143261 h 820310"/>
                <a:gd name="connsiteX4" fmla="*/ 693260 w 820310"/>
                <a:gd name="connsiteY4" fmla="*/ 693260 h 820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0310" h="820310">
                  <a:moveTo>
                    <a:pt x="693260" y="693260"/>
                  </a:moveTo>
                  <a:cubicBezTo>
                    <a:pt x="541307" y="845213"/>
                    <a:pt x="295214" y="845213"/>
                    <a:pt x="143262" y="693260"/>
                  </a:cubicBezTo>
                  <a:cubicBezTo>
                    <a:pt x="-8692" y="541307"/>
                    <a:pt x="-8692" y="295214"/>
                    <a:pt x="143262" y="143261"/>
                  </a:cubicBezTo>
                  <a:cubicBezTo>
                    <a:pt x="295214" y="-8691"/>
                    <a:pt x="541307" y="-8691"/>
                    <a:pt x="693260" y="143261"/>
                  </a:cubicBezTo>
                  <a:cubicBezTo>
                    <a:pt x="845213" y="295214"/>
                    <a:pt x="845213" y="541307"/>
                    <a:pt x="693260" y="693260"/>
                  </a:cubicBezTo>
                  <a:close/>
                </a:path>
              </a:pathLst>
            </a:custGeom>
            <a:solidFill>
              <a:srgbClr val="B1FA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848CCBE5-4D9C-4F9E-93DE-AC1C54C30BBA}"/>
                </a:ext>
              </a:extLst>
            </p:cNvPr>
            <p:cNvSpPr/>
            <p:nvPr/>
          </p:nvSpPr>
          <p:spPr>
            <a:xfrm>
              <a:off x="11951747" y="6121556"/>
              <a:ext cx="742272" cy="742272"/>
            </a:xfrm>
            <a:custGeom>
              <a:avLst/>
              <a:gdLst>
                <a:gd name="connsiteX0" fmla="*/ 630858 w 742185"/>
                <a:gd name="connsiteY0" fmla="*/ 630858 h 742185"/>
                <a:gd name="connsiteX1" fmla="*/ 132421 w 742185"/>
                <a:gd name="connsiteY1" fmla="*/ 630858 h 742185"/>
                <a:gd name="connsiteX2" fmla="*/ 132421 w 742185"/>
                <a:gd name="connsiteY2" fmla="*/ 132421 h 742185"/>
                <a:gd name="connsiteX3" fmla="*/ 630858 w 742185"/>
                <a:gd name="connsiteY3" fmla="*/ 132421 h 742185"/>
                <a:gd name="connsiteX4" fmla="*/ 630858 w 742185"/>
                <a:gd name="connsiteY4" fmla="*/ 630858 h 74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2185" h="742185">
                  <a:moveTo>
                    <a:pt x="630858" y="630858"/>
                  </a:moveTo>
                  <a:cubicBezTo>
                    <a:pt x="493359" y="768357"/>
                    <a:pt x="270312" y="768357"/>
                    <a:pt x="132421" y="630858"/>
                  </a:cubicBezTo>
                  <a:cubicBezTo>
                    <a:pt x="-5078" y="493358"/>
                    <a:pt x="-5078" y="270312"/>
                    <a:pt x="132421" y="132421"/>
                  </a:cubicBezTo>
                  <a:cubicBezTo>
                    <a:pt x="269922" y="-5078"/>
                    <a:pt x="492968" y="-5078"/>
                    <a:pt x="630858" y="132421"/>
                  </a:cubicBezTo>
                  <a:cubicBezTo>
                    <a:pt x="768357" y="270312"/>
                    <a:pt x="768357" y="493358"/>
                    <a:pt x="630858" y="630858"/>
                  </a:cubicBez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AB18FBC-2981-42D7-97AC-C63DBCD0AC95}"/>
                </a:ext>
              </a:extLst>
            </p:cNvPr>
            <p:cNvSpPr/>
            <p:nvPr/>
          </p:nvSpPr>
          <p:spPr>
            <a:xfrm>
              <a:off x="12047070" y="6216879"/>
              <a:ext cx="546937" cy="546937"/>
            </a:xfrm>
            <a:custGeom>
              <a:avLst/>
              <a:gdLst>
                <a:gd name="connsiteX0" fmla="*/ 543359 w 546873"/>
                <a:gd name="connsiteY0" fmla="*/ 286327 h 546873"/>
                <a:gd name="connsiteX1" fmla="*/ 286328 w 546873"/>
                <a:gd name="connsiteY1" fmla="*/ 543358 h 546873"/>
                <a:gd name="connsiteX2" fmla="*/ 29298 w 546873"/>
                <a:gd name="connsiteY2" fmla="*/ 286327 h 546873"/>
                <a:gd name="connsiteX3" fmla="*/ 286328 w 546873"/>
                <a:gd name="connsiteY3" fmla="*/ 29297 h 546873"/>
                <a:gd name="connsiteX4" fmla="*/ 543359 w 546873"/>
                <a:gd name="connsiteY4" fmla="*/ 286327 h 54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873" h="546873">
                  <a:moveTo>
                    <a:pt x="543359" y="286327"/>
                  </a:moveTo>
                  <a:cubicBezTo>
                    <a:pt x="543359" y="428282"/>
                    <a:pt x="428282" y="543358"/>
                    <a:pt x="286328" y="543358"/>
                  </a:cubicBezTo>
                  <a:cubicBezTo>
                    <a:pt x="144374" y="543358"/>
                    <a:pt x="29298" y="428282"/>
                    <a:pt x="29298" y="286327"/>
                  </a:cubicBezTo>
                  <a:cubicBezTo>
                    <a:pt x="29298" y="144373"/>
                    <a:pt x="144374" y="29297"/>
                    <a:pt x="286328" y="29297"/>
                  </a:cubicBezTo>
                  <a:cubicBezTo>
                    <a:pt x="428282" y="29297"/>
                    <a:pt x="543359" y="144373"/>
                    <a:pt x="543359" y="286327"/>
                  </a:cubicBezTo>
                  <a:close/>
                </a:path>
              </a:pathLst>
            </a:custGeom>
            <a:solidFill>
              <a:srgbClr val="B1FA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7235C168-5B94-40B6-913E-0D6B3961D12A}"/>
                </a:ext>
              </a:extLst>
            </p:cNvPr>
            <p:cNvSpPr/>
            <p:nvPr/>
          </p:nvSpPr>
          <p:spPr>
            <a:xfrm>
              <a:off x="12162708" y="6320797"/>
              <a:ext cx="351603" cy="351603"/>
            </a:xfrm>
            <a:custGeom>
              <a:avLst/>
              <a:gdLst>
                <a:gd name="connsiteX0" fmla="*/ 32031 w 351561"/>
                <a:gd name="connsiteY0" fmla="*/ 306640 h 351561"/>
                <a:gd name="connsiteX1" fmla="*/ 66407 w 351561"/>
                <a:gd name="connsiteY1" fmla="*/ 272265 h 351561"/>
                <a:gd name="connsiteX2" fmla="*/ 29297 w 351561"/>
                <a:gd name="connsiteY2" fmla="*/ 205078 h 351561"/>
                <a:gd name="connsiteX3" fmla="*/ 60156 w 351561"/>
                <a:gd name="connsiteY3" fmla="*/ 190625 h 351561"/>
                <a:gd name="connsiteX4" fmla="*/ 94532 w 351561"/>
                <a:gd name="connsiteY4" fmla="*/ 254296 h 351561"/>
                <a:gd name="connsiteX5" fmla="*/ 168359 w 351561"/>
                <a:gd name="connsiteY5" fmla="*/ 261328 h 351561"/>
                <a:gd name="connsiteX6" fmla="*/ 170313 w 351561"/>
                <a:gd name="connsiteY6" fmla="*/ 182421 h 351561"/>
                <a:gd name="connsiteX7" fmla="*/ 173046 w 351561"/>
                <a:gd name="connsiteY7" fmla="*/ 67187 h 351561"/>
                <a:gd name="connsiteX8" fmla="*/ 279296 w 351561"/>
                <a:gd name="connsiteY8" fmla="*/ 63672 h 351561"/>
                <a:gd name="connsiteX9" fmla="*/ 313671 w 351561"/>
                <a:gd name="connsiteY9" fmla="*/ 29297 h 351561"/>
                <a:gd name="connsiteX10" fmla="*/ 334765 w 351561"/>
                <a:gd name="connsiteY10" fmla="*/ 50390 h 351561"/>
                <a:gd name="connsiteX11" fmla="*/ 301562 w 351561"/>
                <a:gd name="connsiteY11" fmla="*/ 83594 h 351561"/>
                <a:gd name="connsiteX12" fmla="*/ 333984 w 351561"/>
                <a:gd name="connsiteY12" fmla="*/ 139844 h 351561"/>
                <a:gd name="connsiteX13" fmla="*/ 303125 w 351561"/>
                <a:gd name="connsiteY13" fmla="*/ 153906 h 351561"/>
                <a:gd name="connsiteX14" fmla="*/ 271874 w 351561"/>
                <a:gd name="connsiteY14" fmla="*/ 99609 h 351561"/>
                <a:gd name="connsiteX15" fmla="*/ 206641 w 351561"/>
                <a:gd name="connsiteY15" fmla="*/ 92969 h 351561"/>
                <a:gd name="connsiteX16" fmla="*/ 210156 w 351561"/>
                <a:gd name="connsiteY16" fmla="*/ 173828 h 351561"/>
                <a:gd name="connsiteX17" fmla="*/ 200781 w 351561"/>
                <a:gd name="connsiteY17" fmla="*/ 289062 h 351561"/>
                <a:gd name="connsiteX18" fmla="*/ 89062 w 351561"/>
                <a:gd name="connsiteY18" fmla="*/ 292968 h 351561"/>
                <a:gd name="connsiteX19" fmla="*/ 53515 w 351561"/>
                <a:gd name="connsiteY19" fmla="*/ 328515 h 351561"/>
                <a:gd name="connsiteX20" fmla="*/ 32031 w 351561"/>
                <a:gd name="connsiteY20" fmla="*/ 306640 h 351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1561" h="351561">
                  <a:moveTo>
                    <a:pt x="32031" y="306640"/>
                  </a:moveTo>
                  <a:lnTo>
                    <a:pt x="66407" y="272265"/>
                  </a:lnTo>
                  <a:cubicBezTo>
                    <a:pt x="46875" y="252343"/>
                    <a:pt x="32812" y="225781"/>
                    <a:pt x="29297" y="205078"/>
                  </a:cubicBezTo>
                  <a:lnTo>
                    <a:pt x="60156" y="190625"/>
                  </a:lnTo>
                  <a:cubicBezTo>
                    <a:pt x="64063" y="210937"/>
                    <a:pt x="75390" y="235156"/>
                    <a:pt x="94532" y="254296"/>
                  </a:cubicBezTo>
                  <a:cubicBezTo>
                    <a:pt x="118750" y="278515"/>
                    <a:pt x="148828" y="280859"/>
                    <a:pt x="168359" y="261328"/>
                  </a:cubicBezTo>
                  <a:cubicBezTo>
                    <a:pt x="187109" y="242577"/>
                    <a:pt x="185546" y="217577"/>
                    <a:pt x="170313" y="182421"/>
                  </a:cubicBezTo>
                  <a:cubicBezTo>
                    <a:pt x="149219" y="133984"/>
                    <a:pt x="143360" y="96875"/>
                    <a:pt x="173046" y="67187"/>
                  </a:cubicBezTo>
                  <a:cubicBezTo>
                    <a:pt x="201171" y="39062"/>
                    <a:pt x="242968" y="37500"/>
                    <a:pt x="279296" y="63672"/>
                  </a:cubicBezTo>
                  <a:lnTo>
                    <a:pt x="313671" y="29297"/>
                  </a:lnTo>
                  <a:lnTo>
                    <a:pt x="334765" y="50390"/>
                  </a:lnTo>
                  <a:lnTo>
                    <a:pt x="301562" y="83594"/>
                  </a:lnTo>
                  <a:cubicBezTo>
                    <a:pt x="321484" y="104687"/>
                    <a:pt x="329687" y="124218"/>
                    <a:pt x="333984" y="139844"/>
                  </a:cubicBezTo>
                  <a:lnTo>
                    <a:pt x="303125" y="153906"/>
                  </a:lnTo>
                  <a:cubicBezTo>
                    <a:pt x="299999" y="142578"/>
                    <a:pt x="293749" y="121094"/>
                    <a:pt x="271874" y="99609"/>
                  </a:cubicBezTo>
                  <a:cubicBezTo>
                    <a:pt x="245703" y="73438"/>
                    <a:pt x="219922" y="79297"/>
                    <a:pt x="206641" y="92969"/>
                  </a:cubicBezTo>
                  <a:cubicBezTo>
                    <a:pt x="189062" y="110547"/>
                    <a:pt x="192577" y="132031"/>
                    <a:pt x="210156" y="173828"/>
                  </a:cubicBezTo>
                  <a:cubicBezTo>
                    <a:pt x="230859" y="223046"/>
                    <a:pt x="230859" y="258593"/>
                    <a:pt x="200781" y="289062"/>
                  </a:cubicBezTo>
                  <a:cubicBezTo>
                    <a:pt x="173828" y="316015"/>
                    <a:pt x="130079" y="322265"/>
                    <a:pt x="89062" y="292968"/>
                  </a:cubicBezTo>
                  <a:lnTo>
                    <a:pt x="53515" y="328515"/>
                  </a:lnTo>
                  <a:lnTo>
                    <a:pt x="32031" y="306640"/>
                  </a:ln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E8DBEE6-C1B9-4FC4-9E40-2D8F9679BD19}"/>
                </a:ext>
              </a:extLst>
            </p:cNvPr>
            <p:cNvSpPr/>
            <p:nvPr/>
          </p:nvSpPr>
          <p:spPr>
            <a:xfrm>
              <a:off x="17053889" y="6918132"/>
              <a:ext cx="3555091" cy="6328843"/>
            </a:xfrm>
            <a:custGeom>
              <a:avLst/>
              <a:gdLst>
                <a:gd name="connsiteX0" fmla="*/ 440625 w 3554679"/>
                <a:gd name="connsiteY0" fmla="*/ 31641 h 6328110"/>
                <a:gd name="connsiteX1" fmla="*/ 3116400 w 3554679"/>
                <a:gd name="connsiteY1" fmla="*/ 29297 h 6328110"/>
                <a:gd name="connsiteX2" fmla="*/ 3528508 w 3554679"/>
                <a:gd name="connsiteY2" fmla="*/ 440624 h 6328110"/>
                <a:gd name="connsiteX3" fmla="*/ 3532805 w 3554679"/>
                <a:gd name="connsiteY3" fmla="*/ 5894910 h 6328110"/>
                <a:gd name="connsiteX4" fmla="*/ 3121478 w 3554679"/>
                <a:gd name="connsiteY4" fmla="*/ 6307018 h 6328110"/>
                <a:gd name="connsiteX5" fmla="*/ 445703 w 3554679"/>
                <a:gd name="connsiteY5" fmla="*/ 6309361 h 6328110"/>
                <a:gd name="connsiteX6" fmla="*/ 33594 w 3554679"/>
                <a:gd name="connsiteY6" fmla="*/ 5898034 h 6328110"/>
                <a:gd name="connsiteX7" fmla="*/ 29297 w 3554679"/>
                <a:gd name="connsiteY7" fmla="*/ 443749 h 6328110"/>
                <a:gd name="connsiteX8" fmla="*/ 440625 w 3554679"/>
                <a:gd name="connsiteY8" fmla="*/ 31641 h 6328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4679" h="6328110">
                  <a:moveTo>
                    <a:pt x="440625" y="31641"/>
                  </a:moveTo>
                  <a:lnTo>
                    <a:pt x="3116400" y="29297"/>
                  </a:lnTo>
                  <a:cubicBezTo>
                    <a:pt x="3343744" y="29297"/>
                    <a:pt x="3528508" y="213281"/>
                    <a:pt x="3528508" y="440624"/>
                  </a:cubicBezTo>
                  <a:lnTo>
                    <a:pt x="3532805" y="5894910"/>
                  </a:lnTo>
                  <a:cubicBezTo>
                    <a:pt x="3532805" y="6122252"/>
                    <a:pt x="3348821" y="6307018"/>
                    <a:pt x="3121478" y="6307018"/>
                  </a:cubicBezTo>
                  <a:lnTo>
                    <a:pt x="445703" y="6309361"/>
                  </a:lnTo>
                  <a:cubicBezTo>
                    <a:pt x="218359" y="6309361"/>
                    <a:pt x="33594" y="6125378"/>
                    <a:pt x="33594" y="5898034"/>
                  </a:cubicBezTo>
                  <a:lnTo>
                    <a:pt x="29297" y="443749"/>
                  </a:lnTo>
                  <a:cubicBezTo>
                    <a:pt x="28906" y="216406"/>
                    <a:pt x="213281" y="32031"/>
                    <a:pt x="440625" y="31641"/>
                  </a:cubicBezTo>
                  <a:close/>
                </a:path>
              </a:pathLst>
            </a:custGeom>
            <a:solidFill>
              <a:srgbClr val="285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02C43B8-E594-4215-A5AC-8ABAFAEC3F6B}"/>
                </a:ext>
              </a:extLst>
            </p:cNvPr>
            <p:cNvSpPr/>
            <p:nvPr/>
          </p:nvSpPr>
          <p:spPr>
            <a:xfrm>
              <a:off x="17200389" y="7338100"/>
              <a:ext cx="3242555" cy="5547505"/>
            </a:xfrm>
            <a:custGeom>
              <a:avLst/>
              <a:gdLst>
                <a:gd name="connsiteX0" fmla="*/ 291015 w 3242180"/>
                <a:gd name="connsiteY0" fmla="*/ 31641 h 5546862"/>
                <a:gd name="connsiteX1" fmla="*/ 2974213 w 3242180"/>
                <a:gd name="connsiteY1" fmla="*/ 29297 h 5546862"/>
                <a:gd name="connsiteX2" fmla="*/ 3236322 w 3242180"/>
                <a:gd name="connsiteY2" fmla="*/ 291015 h 5546862"/>
                <a:gd name="connsiteX3" fmla="*/ 3240228 w 3242180"/>
                <a:gd name="connsiteY3" fmla="*/ 5255848 h 5546862"/>
                <a:gd name="connsiteX4" fmla="*/ 2978510 w 3242180"/>
                <a:gd name="connsiteY4" fmla="*/ 5517956 h 5546862"/>
                <a:gd name="connsiteX5" fmla="*/ 295313 w 3242180"/>
                <a:gd name="connsiteY5" fmla="*/ 5520300 h 5546862"/>
                <a:gd name="connsiteX6" fmla="*/ 33204 w 3242180"/>
                <a:gd name="connsiteY6" fmla="*/ 5258583 h 5546862"/>
                <a:gd name="connsiteX7" fmla="*/ 29298 w 3242180"/>
                <a:gd name="connsiteY7" fmla="*/ 293750 h 5546862"/>
                <a:gd name="connsiteX8" fmla="*/ 291015 w 3242180"/>
                <a:gd name="connsiteY8" fmla="*/ 31641 h 5546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42180" h="5546862">
                  <a:moveTo>
                    <a:pt x="291015" y="31641"/>
                  </a:moveTo>
                  <a:lnTo>
                    <a:pt x="2974213" y="29297"/>
                  </a:lnTo>
                  <a:cubicBezTo>
                    <a:pt x="3119135" y="29297"/>
                    <a:pt x="3236322" y="146484"/>
                    <a:pt x="3236322" y="291015"/>
                  </a:cubicBezTo>
                  <a:lnTo>
                    <a:pt x="3240228" y="5255848"/>
                  </a:lnTo>
                  <a:cubicBezTo>
                    <a:pt x="3240228" y="5400769"/>
                    <a:pt x="3123040" y="5517956"/>
                    <a:pt x="2978510" y="5517956"/>
                  </a:cubicBezTo>
                  <a:lnTo>
                    <a:pt x="295313" y="5520300"/>
                  </a:lnTo>
                  <a:cubicBezTo>
                    <a:pt x="150392" y="5520300"/>
                    <a:pt x="33204" y="5403113"/>
                    <a:pt x="33204" y="5258583"/>
                  </a:cubicBezTo>
                  <a:lnTo>
                    <a:pt x="29298" y="293750"/>
                  </a:lnTo>
                  <a:cubicBezTo>
                    <a:pt x="28907" y="148828"/>
                    <a:pt x="146094" y="31641"/>
                    <a:pt x="291015" y="3164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3A4A9C06-59B5-4282-81C4-F60EBD67A27A}"/>
                </a:ext>
              </a:extLst>
            </p:cNvPr>
            <p:cNvSpPr/>
            <p:nvPr/>
          </p:nvSpPr>
          <p:spPr>
            <a:xfrm>
              <a:off x="18300124" y="7094323"/>
              <a:ext cx="1054807" cy="117201"/>
            </a:xfrm>
            <a:custGeom>
              <a:avLst/>
              <a:gdLst>
                <a:gd name="connsiteX0" fmla="*/ 29297 w 1054685"/>
                <a:gd name="connsiteY0" fmla="*/ 73828 h 117187"/>
                <a:gd name="connsiteX1" fmla="*/ 29297 w 1054685"/>
                <a:gd name="connsiteY1" fmla="*/ 73828 h 117187"/>
                <a:gd name="connsiteX2" fmla="*/ 73047 w 1054685"/>
                <a:gd name="connsiteY2" fmla="*/ 30078 h 117187"/>
                <a:gd name="connsiteX3" fmla="*/ 992185 w 1054685"/>
                <a:gd name="connsiteY3" fmla="*/ 29297 h 117187"/>
                <a:gd name="connsiteX4" fmla="*/ 1035935 w 1054685"/>
                <a:gd name="connsiteY4" fmla="*/ 73047 h 117187"/>
                <a:gd name="connsiteX5" fmla="*/ 1035935 w 1054685"/>
                <a:gd name="connsiteY5" fmla="*/ 73047 h 117187"/>
                <a:gd name="connsiteX6" fmla="*/ 992185 w 1054685"/>
                <a:gd name="connsiteY6" fmla="*/ 116796 h 117187"/>
                <a:gd name="connsiteX7" fmla="*/ 73047 w 1054685"/>
                <a:gd name="connsiteY7" fmla="*/ 117578 h 117187"/>
                <a:gd name="connsiteX8" fmla="*/ 29297 w 1054685"/>
                <a:gd name="connsiteY8" fmla="*/ 73828 h 11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4685" h="117187">
                  <a:moveTo>
                    <a:pt x="29297" y="73828"/>
                  </a:moveTo>
                  <a:lnTo>
                    <a:pt x="29297" y="73828"/>
                  </a:lnTo>
                  <a:cubicBezTo>
                    <a:pt x="29297" y="49609"/>
                    <a:pt x="48828" y="30078"/>
                    <a:pt x="73047" y="30078"/>
                  </a:cubicBezTo>
                  <a:lnTo>
                    <a:pt x="992185" y="29297"/>
                  </a:lnTo>
                  <a:cubicBezTo>
                    <a:pt x="1016404" y="29297"/>
                    <a:pt x="1035935" y="48828"/>
                    <a:pt x="1035935" y="73047"/>
                  </a:cubicBezTo>
                  <a:lnTo>
                    <a:pt x="1035935" y="73047"/>
                  </a:lnTo>
                  <a:cubicBezTo>
                    <a:pt x="1035935" y="97265"/>
                    <a:pt x="1016404" y="116796"/>
                    <a:pt x="992185" y="116796"/>
                  </a:cubicBezTo>
                  <a:lnTo>
                    <a:pt x="73047" y="117578"/>
                  </a:lnTo>
                  <a:cubicBezTo>
                    <a:pt x="49219" y="117578"/>
                    <a:pt x="29297" y="98046"/>
                    <a:pt x="29297" y="73828"/>
                  </a:cubicBezTo>
                  <a:close/>
                </a:path>
              </a:pathLst>
            </a:custGeom>
            <a:solidFill>
              <a:srgbClr val="173E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E15BB7E9-C599-4175-A8A5-12160A6F852B}"/>
                </a:ext>
              </a:extLst>
            </p:cNvPr>
            <p:cNvSpPr/>
            <p:nvPr/>
          </p:nvSpPr>
          <p:spPr>
            <a:xfrm>
              <a:off x="17202343" y="8480027"/>
              <a:ext cx="3242555" cy="3867627"/>
            </a:xfrm>
            <a:custGeom>
              <a:avLst/>
              <a:gdLst>
                <a:gd name="connsiteX0" fmla="*/ 29297 w 3242180"/>
                <a:gd name="connsiteY0" fmla="*/ 29297 h 3867178"/>
                <a:gd name="connsiteX1" fmla="*/ 3236711 w 3242180"/>
                <a:gd name="connsiteY1" fmla="*/ 29297 h 3867178"/>
                <a:gd name="connsiteX2" fmla="*/ 3236711 w 3242180"/>
                <a:gd name="connsiteY2" fmla="*/ 3862491 h 3867178"/>
                <a:gd name="connsiteX3" fmla="*/ 29297 w 3242180"/>
                <a:gd name="connsiteY3" fmla="*/ 3862491 h 386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2180" h="3867178">
                  <a:moveTo>
                    <a:pt x="29297" y="29297"/>
                  </a:moveTo>
                  <a:lnTo>
                    <a:pt x="3236711" y="29297"/>
                  </a:lnTo>
                  <a:lnTo>
                    <a:pt x="3236711" y="3862491"/>
                  </a:lnTo>
                  <a:lnTo>
                    <a:pt x="29297" y="3862491"/>
                  </a:lnTo>
                  <a:close/>
                </a:path>
              </a:pathLst>
            </a:custGeom>
            <a:solidFill>
              <a:srgbClr val="B1FA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0F45C34-6706-4AD7-A1C9-070EEE717FDC}"/>
                </a:ext>
              </a:extLst>
            </p:cNvPr>
            <p:cNvSpPr/>
            <p:nvPr/>
          </p:nvSpPr>
          <p:spPr>
            <a:xfrm>
              <a:off x="18023140" y="7769789"/>
              <a:ext cx="1601744" cy="156268"/>
            </a:xfrm>
            <a:custGeom>
              <a:avLst/>
              <a:gdLst>
                <a:gd name="connsiteX0" fmla="*/ 1562886 w 1601558"/>
                <a:gd name="connsiteY0" fmla="*/ 150000 h 156249"/>
                <a:gd name="connsiteX1" fmla="*/ 77343 w 1601558"/>
                <a:gd name="connsiteY1" fmla="*/ 151171 h 156249"/>
                <a:gd name="connsiteX2" fmla="*/ 29297 w 1601558"/>
                <a:gd name="connsiteY2" fmla="*/ 103125 h 156249"/>
                <a:gd name="connsiteX3" fmla="*/ 29297 w 1601558"/>
                <a:gd name="connsiteY3" fmla="*/ 78516 h 156249"/>
                <a:gd name="connsiteX4" fmla="*/ 77343 w 1601558"/>
                <a:gd name="connsiteY4" fmla="*/ 30469 h 156249"/>
                <a:gd name="connsiteX5" fmla="*/ 1562886 w 1601558"/>
                <a:gd name="connsiteY5" fmla="*/ 29297 h 156249"/>
                <a:gd name="connsiteX6" fmla="*/ 1610934 w 1601558"/>
                <a:gd name="connsiteY6" fmla="*/ 77343 h 156249"/>
                <a:gd name="connsiteX7" fmla="*/ 1610934 w 1601558"/>
                <a:gd name="connsiteY7" fmla="*/ 101953 h 156249"/>
                <a:gd name="connsiteX8" fmla="*/ 1562886 w 1601558"/>
                <a:gd name="connsiteY8" fmla="*/ 150000 h 156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558" h="156249">
                  <a:moveTo>
                    <a:pt x="1562886" y="150000"/>
                  </a:moveTo>
                  <a:lnTo>
                    <a:pt x="77343" y="151171"/>
                  </a:lnTo>
                  <a:cubicBezTo>
                    <a:pt x="50781" y="151171"/>
                    <a:pt x="29297" y="129688"/>
                    <a:pt x="29297" y="103125"/>
                  </a:cubicBezTo>
                  <a:lnTo>
                    <a:pt x="29297" y="78516"/>
                  </a:lnTo>
                  <a:cubicBezTo>
                    <a:pt x="29297" y="51953"/>
                    <a:pt x="50781" y="30469"/>
                    <a:pt x="77343" y="30469"/>
                  </a:cubicBezTo>
                  <a:lnTo>
                    <a:pt x="1562886" y="29297"/>
                  </a:lnTo>
                  <a:cubicBezTo>
                    <a:pt x="1589450" y="29297"/>
                    <a:pt x="1610934" y="50781"/>
                    <a:pt x="1610934" y="77343"/>
                  </a:cubicBezTo>
                  <a:lnTo>
                    <a:pt x="1610934" y="101953"/>
                  </a:lnTo>
                  <a:cubicBezTo>
                    <a:pt x="1610934" y="128516"/>
                    <a:pt x="1589450" y="150000"/>
                    <a:pt x="1562886" y="150000"/>
                  </a:cubicBezTo>
                  <a:close/>
                </a:path>
              </a:pathLst>
            </a:custGeom>
            <a:solidFill>
              <a:srgbClr val="B1FA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06948BF9-1406-41FC-864A-42945514D22F}"/>
                </a:ext>
              </a:extLst>
            </p:cNvPr>
            <p:cNvSpPr/>
            <p:nvPr/>
          </p:nvSpPr>
          <p:spPr>
            <a:xfrm>
              <a:off x="18023529" y="7987393"/>
              <a:ext cx="937607" cy="117201"/>
            </a:xfrm>
            <a:custGeom>
              <a:avLst/>
              <a:gdLst>
                <a:gd name="connsiteX0" fmla="*/ 906248 w 937497"/>
                <a:gd name="connsiteY0" fmla="*/ 116796 h 117187"/>
                <a:gd name="connsiteX1" fmla="*/ 64063 w 937497"/>
                <a:gd name="connsiteY1" fmla="*/ 117578 h 117187"/>
                <a:gd name="connsiteX2" fmla="*/ 29297 w 937497"/>
                <a:gd name="connsiteY2" fmla="*/ 82812 h 117187"/>
                <a:gd name="connsiteX3" fmla="*/ 29297 w 937497"/>
                <a:gd name="connsiteY3" fmla="*/ 64843 h 117187"/>
                <a:gd name="connsiteX4" fmla="*/ 64063 w 937497"/>
                <a:gd name="connsiteY4" fmla="*/ 30078 h 117187"/>
                <a:gd name="connsiteX5" fmla="*/ 906248 w 937497"/>
                <a:gd name="connsiteY5" fmla="*/ 29297 h 117187"/>
                <a:gd name="connsiteX6" fmla="*/ 941015 w 937497"/>
                <a:gd name="connsiteY6" fmla="*/ 64062 h 117187"/>
                <a:gd name="connsiteX7" fmla="*/ 941015 w 937497"/>
                <a:gd name="connsiteY7" fmla="*/ 82031 h 117187"/>
                <a:gd name="connsiteX8" fmla="*/ 906248 w 937497"/>
                <a:gd name="connsiteY8" fmla="*/ 116796 h 11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7497" h="117187">
                  <a:moveTo>
                    <a:pt x="906248" y="116796"/>
                  </a:moveTo>
                  <a:lnTo>
                    <a:pt x="64063" y="117578"/>
                  </a:lnTo>
                  <a:cubicBezTo>
                    <a:pt x="44923" y="117578"/>
                    <a:pt x="29297" y="101953"/>
                    <a:pt x="29297" y="82812"/>
                  </a:cubicBezTo>
                  <a:lnTo>
                    <a:pt x="29297" y="64843"/>
                  </a:lnTo>
                  <a:cubicBezTo>
                    <a:pt x="29297" y="45703"/>
                    <a:pt x="44923" y="30078"/>
                    <a:pt x="64063" y="30078"/>
                  </a:cubicBezTo>
                  <a:lnTo>
                    <a:pt x="906248" y="29297"/>
                  </a:lnTo>
                  <a:cubicBezTo>
                    <a:pt x="925389" y="29297"/>
                    <a:pt x="941015" y="44922"/>
                    <a:pt x="941015" y="64062"/>
                  </a:cubicBezTo>
                  <a:lnTo>
                    <a:pt x="941015" y="82031"/>
                  </a:lnTo>
                  <a:cubicBezTo>
                    <a:pt x="941015" y="101562"/>
                    <a:pt x="925389" y="116796"/>
                    <a:pt x="906248" y="116796"/>
                  </a:cubicBezTo>
                  <a:close/>
                </a:path>
              </a:pathLst>
            </a:custGeom>
            <a:solidFill>
              <a:srgbClr val="B1FA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CAEE3776-F986-4784-8446-214243D2CEBF}"/>
                </a:ext>
              </a:extLst>
            </p:cNvPr>
            <p:cNvSpPr/>
            <p:nvPr/>
          </p:nvSpPr>
          <p:spPr>
            <a:xfrm>
              <a:off x="17369158" y="7651416"/>
              <a:ext cx="546937" cy="546937"/>
            </a:xfrm>
            <a:custGeom>
              <a:avLst/>
              <a:gdLst>
                <a:gd name="connsiteX0" fmla="*/ 530468 w 546873"/>
                <a:gd name="connsiteY0" fmla="*/ 279688 h 546873"/>
                <a:gd name="connsiteX1" fmla="*/ 280078 w 546873"/>
                <a:gd name="connsiteY1" fmla="*/ 530469 h 546873"/>
                <a:gd name="connsiteX2" fmla="*/ 29297 w 546873"/>
                <a:gd name="connsiteY2" fmla="*/ 280078 h 546873"/>
                <a:gd name="connsiteX3" fmla="*/ 279687 w 546873"/>
                <a:gd name="connsiteY3" fmla="*/ 29298 h 546873"/>
                <a:gd name="connsiteX4" fmla="*/ 530468 w 546873"/>
                <a:gd name="connsiteY4" fmla="*/ 279688 h 54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873" h="546873">
                  <a:moveTo>
                    <a:pt x="530468" y="279688"/>
                  </a:moveTo>
                  <a:cubicBezTo>
                    <a:pt x="530468" y="417969"/>
                    <a:pt x="418359" y="530469"/>
                    <a:pt x="280078" y="530469"/>
                  </a:cubicBezTo>
                  <a:cubicBezTo>
                    <a:pt x="141797" y="530469"/>
                    <a:pt x="29297" y="418360"/>
                    <a:pt x="29297" y="280078"/>
                  </a:cubicBezTo>
                  <a:cubicBezTo>
                    <a:pt x="29297" y="141798"/>
                    <a:pt x="141407" y="29298"/>
                    <a:pt x="279687" y="29298"/>
                  </a:cubicBezTo>
                  <a:cubicBezTo>
                    <a:pt x="417968" y="28907"/>
                    <a:pt x="530468" y="141016"/>
                    <a:pt x="530468" y="279688"/>
                  </a:cubicBezTo>
                  <a:close/>
                </a:path>
              </a:pathLst>
            </a:custGeom>
            <a:solidFill>
              <a:srgbClr val="DB7B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766DACA7-DAFA-4DF1-8A1C-FD240E6BD0B0}"/>
                </a:ext>
              </a:extLst>
            </p:cNvPr>
            <p:cNvSpPr/>
            <p:nvPr/>
          </p:nvSpPr>
          <p:spPr>
            <a:xfrm>
              <a:off x="19893273" y="7781510"/>
              <a:ext cx="390669" cy="117201"/>
            </a:xfrm>
            <a:custGeom>
              <a:avLst/>
              <a:gdLst>
                <a:gd name="connsiteX0" fmla="*/ 110156 w 390624"/>
                <a:gd name="connsiteY0" fmla="*/ 69921 h 117187"/>
                <a:gd name="connsiteX1" fmla="*/ 69922 w 390624"/>
                <a:gd name="connsiteY1" fmla="*/ 110547 h 117187"/>
                <a:gd name="connsiteX2" fmla="*/ 29297 w 390624"/>
                <a:gd name="connsiteY2" fmla="*/ 70312 h 117187"/>
                <a:gd name="connsiteX3" fmla="*/ 69531 w 390624"/>
                <a:gd name="connsiteY3" fmla="*/ 29687 h 117187"/>
                <a:gd name="connsiteX4" fmla="*/ 110156 w 390624"/>
                <a:gd name="connsiteY4" fmla="*/ 69921 h 117187"/>
                <a:gd name="connsiteX5" fmla="*/ 202343 w 390624"/>
                <a:gd name="connsiteY5" fmla="*/ 29297 h 117187"/>
                <a:gd name="connsiteX6" fmla="*/ 162109 w 390624"/>
                <a:gd name="connsiteY6" fmla="*/ 69921 h 117187"/>
                <a:gd name="connsiteX7" fmla="*/ 202734 w 390624"/>
                <a:gd name="connsiteY7" fmla="*/ 110156 h 117187"/>
                <a:gd name="connsiteX8" fmla="*/ 242968 w 390624"/>
                <a:gd name="connsiteY8" fmla="*/ 69531 h 117187"/>
                <a:gd name="connsiteX9" fmla="*/ 202343 w 390624"/>
                <a:gd name="connsiteY9" fmla="*/ 29297 h 117187"/>
                <a:gd name="connsiteX10" fmla="*/ 335155 w 390624"/>
                <a:gd name="connsiteY10" fmla="*/ 29297 h 117187"/>
                <a:gd name="connsiteX11" fmla="*/ 294531 w 390624"/>
                <a:gd name="connsiteY11" fmla="*/ 69921 h 117187"/>
                <a:gd name="connsiteX12" fmla="*/ 335155 w 390624"/>
                <a:gd name="connsiteY12" fmla="*/ 110156 h 117187"/>
                <a:gd name="connsiteX13" fmla="*/ 375389 w 390624"/>
                <a:gd name="connsiteY13" fmla="*/ 69531 h 117187"/>
                <a:gd name="connsiteX14" fmla="*/ 335155 w 390624"/>
                <a:gd name="connsiteY14" fmla="*/ 29297 h 11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624" h="117187">
                  <a:moveTo>
                    <a:pt x="110156" y="69921"/>
                  </a:moveTo>
                  <a:cubicBezTo>
                    <a:pt x="110156" y="92187"/>
                    <a:pt x="92187" y="110547"/>
                    <a:pt x="69922" y="110547"/>
                  </a:cubicBezTo>
                  <a:cubicBezTo>
                    <a:pt x="47656" y="110547"/>
                    <a:pt x="29297" y="92578"/>
                    <a:pt x="29297" y="70312"/>
                  </a:cubicBezTo>
                  <a:cubicBezTo>
                    <a:pt x="29297" y="48047"/>
                    <a:pt x="47265" y="29687"/>
                    <a:pt x="69531" y="29687"/>
                  </a:cubicBezTo>
                  <a:cubicBezTo>
                    <a:pt x="91797" y="29687"/>
                    <a:pt x="110156" y="47656"/>
                    <a:pt x="110156" y="69921"/>
                  </a:cubicBezTo>
                  <a:close/>
                  <a:moveTo>
                    <a:pt x="202343" y="29297"/>
                  </a:moveTo>
                  <a:cubicBezTo>
                    <a:pt x="180077" y="29297"/>
                    <a:pt x="161718" y="47266"/>
                    <a:pt x="162109" y="69921"/>
                  </a:cubicBezTo>
                  <a:cubicBezTo>
                    <a:pt x="162109" y="92187"/>
                    <a:pt x="180077" y="110547"/>
                    <a:pt x="202734" y="110156"/>
                  </a:cubicBezTo>
                  <a:cubicBezTo>
                    <a:pt x="225000" y="110156"/>
                    <a:pt x="243359" y="92187"/>
                    <a:pt x="242968" y="69531"/>
                  </a:cubicBezTo>
                  <a:cubicBezTo>
                    <a:pt x="242968" y="47656"/>
                    <a:pt x="225000" y="29297"/>
                    <a:pt x="202343" y="29297"/>
                  </a:cubicBezTo>
                  <a:close/>
                  <a:moveTo>
                    <a:pt x="335155" y="29297"/>
                  </a:moveTo>
                  <a:cubicBezTo>
                    <a:pt x="312890" y="29297"/>
                    <a:pt x="294531" y="47266"/>
                    <a:pt x="294531" y="69921"/>
                  </a:cubicBezTo>
                  <a:cubicBezTo>
                    <a:pt x="294531" y="92187"/>
                    <a:pt x="312499" y="110547"/>
                    <a:pt x="335155" y="110156"/>
                  </a:cubicBezTo>
                  <a:cubicBezTo>
                    <a:pt x="357421" y="110156"/>
                    <a:pt x="375780" y="92187"/>
                    <a:pt x="375389" y="69531"/>
                  </a:cubicBezTo>
                  <a:cubicBezTo>
                    <a:pt x="375780" y="47266"/>
                    <a:pt x="357812" y="29297"/>
                    <a:pt x="335155" y="29297"/>
                  </a:cubicBezTo>
                  <a:close/>
                </a:path>
              </a:pathLst>
            </a:custGeom>
            <a:solidFill>
              <a:srgbClr val="B1FA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D5AD2AF9-364E-4280-A454-CAA2E590B656}"/>
                </a:ext>
              </a:extLst>
            </p:cNvPr>
            <p:cNvSpPr/>
            <p:nvPr/>
          </p:nvSpPr>
          <p:spPr>
            <a:xfrm>
              <a:off x="18704076" y="12467197"/>
              <a:ext cx="273469" cy="273469"/>
            </a:xfrm>
            <a:custGeom>
              <a:avLst/>
              <a:gdLst>
                <a:gd name="connsiteX0" fmla="*/ 248827 w 273436"/>
                <a:gd name="connsiteY0" fmla="*/ 139062 h 273436"/>
                <a:gd name="connsiteX1" fmla="*/ 139062 w 273436"/>
                <a:gd name="connsiteY1" fmla="*/ 248829 h 273436"/>
                <a:gd name="connsiteX2" fmla="*/ 29297 w 273436"/>
                <a:gd name="connsiteY2" fmla="*/ 139062 h 273436"/>
                <a:gd name="connsiteX3" fmla="*/ 139062 w 273436"/>
                <a:gd name="connsiteY3" fmla="*/ 29297 h 273436"/>
                <a:gd name="connsiteX4" fmla="*/ 248827 w 273436"/>
                <a:gd name="connsiteY4" fmla="*/ 139062 h 273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436" h="273436">
                  <a:moveTo>
                    <a:pt x="248827" y="139062"/>
                  </a:moveTo>
                  <a:cubicBezTo>
                    <a:pt x="248827" y="199610"/>
                    <a:pt x="199610" y="248829"/>
                    <a:pt x="139062" y="248829"/>
                  </a:cubicBezTo>
                  <a:cubicBezTo>
                    <a:pt x="78516" y="248829"/>
                    <a:pt x="29297" y="199610"/>
                    <a:pt x="29297" y="139062"/>
                  </a:cubicBezTo>
                  <a:cubicBezTo>
                    <a:pt x="29297" y="78516"/>
                    <a:pt x="78516" y="29297"/>
                    <a:pt x="139062" y="29297"/>
                  </a:cubicBezTo>
                  <a:cubicBezTo>
                    <a:pt x="199610" y="29297"/>
                    <a:pt x="248827" y="78516"/>
                    <a:pt x="248827" y="139062"/>
                  </a:cubicBezTo>
                  <a:close/>
                </a:path>
              </a:pathLst>
            </a:custGeom>
            <a:solidFill>
              <a:srgbClr val="B1FA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AB3E039-3586-4D88-8010-C0F13F5316D9}"/>
                </a:ext>
              </a:extLst>
            </p:cNvPr>
            <p:cNvSpPr/>
            <p:nvPr/>
          </p:nvSpPr>
          <p:spPr>
            <a:xfrm>
              <a:off x="19560423" y="12467198"/>
              <a:ext cx="273469" cy="273469"/>
            </a:xfrm>
            <a:custGeom>
              <a:avLst/>
              <a:gdLst>
                <a:gd name="connsiteX0" fmla="*/ 29297 w 273436"/>
                <a:gd name="connsiteY0" fmla="*/ 29296 h 273436"/>
                <a:gd name="connsiteX1" fmla="*/ 248437 w 273436"/>
                <a:gd name="connsiteY1" fmla="*/ 29296 h 273436"/>
                <a:gd name="connsiteX2" fmla="*/ 248437 w 273436"/>
                <a:gd name="connsiteY2" fmla="*/ 248436 h 273436"/>
                <a:gd name="connsiteX3" fmla="*/ 29297 w 273436"/>
                <a:gd name="connsiteY3" fmla="*/ 248436 h 273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436" h="273436">
                  <a:moveTo>
                    <a:pt x="29297" y="29296"/>
                  </a:moveTo>
                  <a:lnTo>
                    <a:pt x="248437" y="29296"/>
                  </a:lnTo>
                  <a:lnTo>
                    <a:pt x="248437" y="248436"/>
                  </a:lnTo>
                  <a:lnTo>
                    <a:pt x="29297" y="248436"/>
                  </a:lnTo>
                  <a:close/>
                </a:path>
              </a:pathLst>
            </a:custGeom>
            <a:solidFill>
              <a:srgbClr val="B1FA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5164A597-BC29-4804-B908-52D1F276ADFF}"/>
                </a:ext>
              </a:extLst>
            </p:cNvPr>
            <p:cNvSpPr/>
            <p:nvPr/>
          </p:nvSpPr>
          <p:spPr>
            <a:xfrm>
              <a:off x="17848120" y="12467198"/>
              <a:ext cx="273469" cy="273469"/>
            </a:xfrm>
            <a:custGeom>
              <a:avLst/>
              <a:gdLst>
                <a:gd name="connsiteX0" fmla="*/ 29297 w 273436"/>
                <a:gd name="connsiteY0" fmla="*/ 29296 h 273436"/>
                <a:gd name="connsiteX1" fmla="*/ 248436 w 273436"/>
                <a:gd name="connsiteY1" fmla="*/ 29296 h 273436"/>
                <a:gd name="connsiteX2" fmla="*/ 248436 w 273436"/>
                <a:gd name="connsiteY2" fmla="*/ 248436 h 273436"/>
                <a:gd name="connsiteX3" fmla="*/ 29297 w 273436"/>
                <a:gd name="connsiteY3" fmla="*/ 248436 h 273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436" h="273436">
                  <a:moveTo>
                    <a:pt x="29297" y="29296"/>
                  </a:moveTo>
                  <a:lnTo>
                    <a:pt x="248436" y="29296"/>
                  </a:lnTo>
                  <a:lnTo>
                    <a:pt x="248436" y="248436"/>
                  </a:lnTo>
                  <a:lnTo>
                    <a:pt x="29297" y="248436"/>
                  </a:lnTo>
                  <a:close/>
                </a:path>
              </a:pathLst>
            </a:custGeom>
            <a:solidFill>
              <a:srgbClr val="B1FA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E629FF5-0B22-4A94-8691-B7968EB1644D}"/>
                </a:ext>
              </a:extLst>
            </p:cNvPr>
            <p:cNvSpPr/>
            <p:nvPr/>
          </p:nvSpPr>
          <p:spPr>
            <a:xfrm>
              <a:off x="17802020" y="9947381"/>
              <a:ext cx="2070548" cy="429737"/>
            </a:xfrm>
            <a:custGeom>
              <a:avLst/>
              <a:gdLst>
                <a:gd name="connsiteX0" fmla="*/ 29297 w 2070307"/>
                <a:gd name="connsiteY0" fmla="*/ 29297 h 429686"/>
                <a:gd name="connsiteX1" fmla="*/ 2052729 w 2070307"/>
                <a:gd name="connsiteY1" fmla="*/ 29297 h 429686"/>
                <a:gd name="connsiteX2" fmla="*/ 2052729 w 2070307"/>
                <a:gd name="connsiteY2" fmla="*/ 421093 h 429686"/>
                <a:gd name="connsiteX3" fmla="*/ 29297 w 2070307"/>
                <a:gd name="connsiteY3" fmla="*/ 421093 h 42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0307" h="429686">
                  <a:moveTo>
                    <a:pt x="29297" y="29297"/>
                  </a:moveTo>
                  <a:lnTo>
                    <a:pt x="2052729" y="29297"/>
                  </a:lnTo>
                  <a:lnTo>
                    <a:pt x="2052729" y="421093"/>
                  </a:lnTo>
                  <a:lnTo>
                    <a:pt x="29297" y="421093"/>
                  </a:lnTo>
                  <a:close/>
                </a:path>
              </a:pathLst>
            </a:custGeom>
            <a:solidFill>
              <a:srgbClr val="F292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75FCD63C-D5E7-40FD-88DC-09C8B46F24E3}"/>
                </a:ext>
              </a:extLst>
            </p:cNvPr>
            <p:cNvSpPr/>
            <p:nvPr/>
          </p:nvSpPr>
          <p:spPr>
            <a:xfrm>
              <a:off x="17601998" y="9629767"/>
              <a:ext cx="2461217" cy="664138"/>
            </a:xfrm>
            <a:custGeom>
              <a:avLst/>
              <a:gdLst>
                <a:gd name="connsiteX0" fmla="*/ 2360541 w 2460932"/>
                <a:gd name="connsiteY0" fmla="*/ 640233 h 664061"/>
                <a:gd name="connsiteX1" fmla="*/ 121875 w 2460932"/>
                <a:gd name="connsiteY1" fmla="*/ 640233 h 664061"/>
                <a:gd name="connsiteX2" fmla="*/ 29297 w 2460932"/>
                <a:gd name="connsiteY2" fmla="*/ 547655 h 664061"/>
                <a:gd name="connsiteX3" fmla="*/ 29297 w 2460932"/>
                <a:gd name="connsiteY3" fmla="*/ 121875 h 664061"/>
                <a:gd name="connsiteX4" fmla="*/ 121875 w 2460932"/>
                <a:gd name="connsiteY4" fmla="*/ 29297 h 664061"/>
                <a:gd name="connsiteX5" fmla="*/ 2360541 w 2460932"/>
                <a:gd name="connsiteY5" fmla="*/ 29297 h 664061"/>
                <a:gd name="connsiteX6" fmla="*/ 2453119 w 2460932"/>
                <a:gd name="connsiteY6" fmla="*/ 121875 h 664061"/>
                <a:gd name="connsiteX7" fmla="*/ 2453119 w 2460932"/>
                <a:gd name="connsiteY7" fmla="*/ 547655 h 664061"/>
                <a:gd name="connsiteX8" fmla="*/ 2360541 w 2460932"/>
                <a:gd name="connsiteY8" fmla="*/ 640233 h 66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60932" h="664061">
                  <a:moveTo>
                    <a:pt x="2360541" y="640233"/>
                  </a:moveTo>
                  <a:lnTo>
                    <a:pt x="121875" y="640233"/>
                  </a:lnTo>
                  <a:cubicBezTo>
                    <a:pt x="70703" y="640233"/>
                    <a:pt x="29297" y="598827"/>
                    <a:pt x="29297" y="547655"/>
                  </a:cubicBezTo>
                  <a:lnTo>
                    <a:pt x="29297" y="121875"/>
                  </a:lnTo>
                  <a:cubicBezTo>
                    <a:pt x="29297" y="70703"/>
                    <a:pt x="70703" y="29297"/>
                    <a:pt x="121875" y="29297"/>
                  </a:cubicBezTo>
                  <a:lnTo>
                    <a:pt x="2360541" y="29297"/>
                  </a:lnTo>
                  <a:cubicBezTo>
                    <a:pt x="2411713" y="29297"/>
                    <a:pt x="2453119" y="70703"/>
                    <a:pt x="2453119" y="121875"/>
                  </a:cubicBezTo>
                  <a:lnTo>
                    <a:pt x="2453119" y="547655"/>
                  </a:lnTo>
                  <a:cubicBezTo>
                    <a:pt x="2453119" y="598827"/>
                    <a:pt x="2411713" y="640233"/>
                    <a:pt x="2360541" y="640233"/>
                  </a:cubicBezTo>
                  <a:close/>
                </a:path>
              </a:pathLst>
            </a:custGeom>
            <a:solidFill>
              <a:srgbClr val="F7A2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A0F12D78-8288-46EC-831D-8D906A661AD4}"/>
                </a:ext>
              </a:extLst>
            </p:cNvPr>
            <p:cNvSpPr/>
            <p:nvPr/>
          </p:nvSpPr>
          <p:spPr>
            <a:xfrm>
              <a:off x="17802020" y="11322928"/>
              <a:ext cx="2070548" cy="156268"/>
            </a:xfrm>
            <a:custGeom>
              <a:avLst/>
              <a:gdLst>
                <a:gd name="connsiteX0" fmla="*/ 103124 w 2070307"/>
                <a:gd name="connsiteY0" fmla="*/ 158983 h 156249"/>
                <a:gd name="connsiteX1" fmla="*/ 1979292 w 2070307"/>
                <a:gd name="connsiteY1" fmla="*/ 158983 h 156249"/>
                <a:gd name="connsiteX2" fmla="*/ 2052729 w 2070307"/>
                <a:gd name="connsiteY2" fmla="*/ 85547 h 156249"/>
                <a:gd name="connsiteX3" fmla="*/ 2052729 w 2070307"/>
                <a:gd name="connsiteY3" fmla="*/ 29297 h 156249"/>
                <a:gd name="connsiteX4" fmla="*/ 29297 w 2070307"/>
                <a:gd name="connsiteY4" fmla="*/ 29297 h 156249"/>
                <a:gd name="connsiteX5" fmla="*/ 29297 w 2070307"/>
                <a:gd name="connsiteY5" fmla="*/ 85547 h 156249"/>
                <a:gd name="connsiteX6" fmla="*/ 103124 w 2070307"/>
                <a:gd name="connsiteY6" fmla="*/ 158983 h 156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0307" h="156249">
                  <a:moveTo>
                    <a:pt x="103124" y="158983"/>
                  </a:moveTo>
                  <a:lnTo>
                    <a:pt x="1979292" y="158983"/>
                  </a:lnTo>
                  <a:cubicBezTo>
                    <a:pt x="2019917" y="158983"/>
                    <a:pt x="2052729" y="126171"/>
                    <a:pt x="2052729" y="85547"/>
                  </a:cubicBezTo>
                  <a:lnTo>
                    <a:pt x="2052729" y="29297"/>
                  </a:lnTo>
                  <a:lnTo>
                    <a:pt x="29297" y="29297"/>
                  </a:lnTo>
                  <a:lnTo>
                    <a:pt x="29297" y="85547"/>
                  </a:lnTo>
                  <a:cubicBezTo>
                    <a:pt x="29297" y="126171"/>
                    <a:pt x="62109" y="158983"/>
                    <a:pt x="103124" y="158983"/>
                  </a:cubicBezTo>
                  <a:close/>
                </a:path>
              </a:pathLst>
            </a:custGeom>
            <a:solidFill>
              <a:srgbClr val="F7A2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FB53BEB-6650-460A-B088-499694DCFC04}"/>
                </a:ext>
              </a:extLst>
            </p:cNvPr>
            <p:cNvSpPr/>
            <p:nvPr/>
          </p:nvSpPr>
          <p:spPr>
            <a:xfrm>
              <a:off x="17802020" y="11106106"/>
              <a:ext cx="2070548" cy="273469"/>
            </a:xfrm>
            <a:custGeom>
              <a:avLst/>
              <a:gdLst>
                <a:gd name="connsiteX0" fmla="*/ 29297 w 2070307"/>
                <a:gd name="connsiteY0" fmla="*/ 29296 h 273436"/>
                <a:gd name="connsiteX1" fmla="*/ 2052729 w 2070307"/>
                <a:gd name="connsiteY1" fmla="*/ 29296 h 273436"/>
                <a:gd name="connsiteX2" fmla="*/ 2052729 w 2070307"/>
                <a:gd name="connsiteY2" fmla="*/ 246092 h 273436"/>
                <a:gd name="connsiteX3" fmla="*/ 29297 w 2070307"/>
                <a:gd name="connsiteY3" fmla="*/ 246092 h 273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0307" h="273436">
                  <a:moveTo>
                    <a:pt x="29297" y="29296"/>
                  </a:moveTo>
                  <a:lnTo>
                    <a:pt x="2052729" y="29296"/>
                  </a:lnTo>
                  <a:lnTo>
                    <a:pt x="2052729" y="246092"/>
                  </a:lnTo>
                  <a:lnTo>
                    <a:pt x="29297" y="246092"/>
                  </a:lnTo>
                  <a:close/>
                </a:path>
              </a:pathLst>
            </a:custGeom>
            <a:solidFill>
              <a:srgbClr val="F7A2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BE2F1A2-F74C-459A-A315-1D53D6795FD7}"/>
                </a:ext>
              </a:extLst>
            </p:cNvPr>
            <p:cNvSpPr/>
            <p:nvPr/>
          </p:nvSpPr>
          <p:spPr>
            <a:xfrm>
              <a:off x="17802020" y="10427904"/>
              <a:ext cx="2070548" cy="273469"/>
            </a:xfrm>
            <a:custGeom>
              <a:avLst/>
              <a:gdLst>
                <a:gd name="connsiteX0" fmla="*/ 29297 w 2070307"/>
                <a:gd name="connsiteY0" fmla="*/ 29297 h 273436"/>
                <a:gd name="connsiteX1" fmla="*/ 2052729 w 2070307"/>
                <a:gd name="connsiteY1" fmla="*/ 29297 h 273436"/>
                <a:gd name="connsiteX2" fmla="*/ 2052729 w 2070307"/>
                <a:gd name="connsiteY2" fmla="*/ 246093 h 273436"/>
                <a:gd name="connsiteX3" fmla="*/ 29297 w 2070307"/>
                <a:gd name="connsiteY3" fmla="*/ 246093 h 273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0307" h="273436">
                  <a:moveTo>
                    <a:pt x="29297" y="29297"/>
                  </a:moveTo>
                  <a:lnTo>
                    <a:pt x="2052729" y="29297"/>
                  </a:lnTo>
                  <a:lnTo>
                    <a:pt x="2052729" y="246093"/>
                  </a:lnTo>
                  <a:lnTo>
                    <a:pt x="29297" y="246093"/>
                  </a:lnTo>
                  <a:close/>
                </a:path>
              </a:pathLst>
            </a:custGeom>
            <a:solidFill>
              <a:srgbClr val="F7A2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90BD314E-562C-4900-94B0-8EEACCC3CF3C}"/>
                </a:ext>
              </a:extLst>
            </p:cNvPr>
            <p:cNvSpPr/>
            <p:nvPr/>
          </p:nvSpPr>
          <p:spPr>
            <a:xfrm>
              <a:off x="17802020" y="10644726"/>
              <a:ext cx="2070548" cy="507870"/>
            </a:xfrm>
            <a:custGeom>
              <a:avLst/>
              <a:gdLst>
                <a:gd name="connsiteX0" fmla="*/ 29297 w 2070307"/>
                <a:gd name="connsiteY0" fmla="*/ 29297 h 507811"/>
                <a:gd name="connsiteX1" fmla="*/ 2052729 w 2070307"/>
                <a:gd name="connsiteY1" fmla="*/ 29297 h 507811"/>
                <a:gd name="connsiteX2" fmla="*/ 2052729 w 2070307"/>
                <a:gd name="connsiteY2" fmla="*/ 490624 h 507811"/>
                <a:gd name="connsiteX3" fmla="*/ 29297 w 2070307"/>
                <a:gd name="connsiteY3" fmla="*/ 490624 h 50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0307" h="507811">
                  <a:moveTo>
                    <a:pt x="29297" y="29297"/>
                  </a:moveTo>
                  <a:lnTo>
                    <a:pt x="2052729" y="29297"/>
                  </a:lnTo>
                  <a:lnTo>
                    <a:pt x="2052729" y="490624"/>
                  </a:lnTo>
                  <a:lnTo>
                    <a:pt x="29297" y="490624"/>
                  </a:lnTo>
                  <a:close/>
                </a:path>
              </a:pathLst>
            </a:custGeom>
            <a:solidFill>
              <a:srgbClr val="F7A2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5F10D191-248B-479C-B287-CB5CC50246E8}"/>
                </a:ext>
              </a:extLst>
            </p:cNvPr>
            <p:cNvSpPr/>
            <p:nvPr/>
          </p:nvSpPr>
          <p:spPr>
            <a:xfrm>
              <a:off x="17802020" y="10338832"/>
              <a:ext cx="2070548" cy="117201"/>
            </a:xfrm>
            <a:custGeom>
              <a:avLst/>
              <a:gdLst>
                <a:gd name="connsiteX0" fmla="*/ 29297 w 2070307"/>
                <a:gd name="connsiteY0" fmla="*/ 29297 h 117187"/>
                <a:gd name="connsiteX1" fmla="*/ 2052729 w 2070307"/>
                <a:gd name="connsiteY1" fmla="*/ 29297 h 117187"/>
                <a:gd name="connsiteX2" fmla="*/ 2052729 w 2070307"/>
                <a:gd name="connsiteY2" fmla="*/ 118359 h 117187"/>
                <a:gd name="connsiteX3" fmla="*/ 29297 w 2070307"/>
                <a:gd name="connsiteY3" fmla="*/ 118359 h 11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0307" h="117187">
                  <a:moveTo>
                    <a:pt x="29297" y="29297"/>
                  </a:moveTo>
                  <a:lnTo>
                    <a:pt x="2052729" y="29297"/>
                  </a:lnTo>
                  <a:lnTo>
                    <a:pt x="2052729" y="118359"/>
                  </a:lnTo>
                  <a:lnTo>
                    <a:pt x="29297" y="118359"/>
                  </a:lnTo>
                  <a:close/>
                </a:path>
              </a:pathLst>
            </a:custGeom>
            <a:solidFill>
              <a:srgbClr val="F7A2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F1768DE1-D54B-41F3-B44F-A71545DB95F2}"/>
                </a:ext>
              </a:extLst>
            </p:cNvPr>
            <p:cNvSpPr/>
            <p:nvPr/>
          </p:nvSpPr>
          <p:spPr>
            <a:xfrm>
              <a:off x="18673604" y="9653207"/>
              <a:ext cx="312535" cy="429737"/>
            </a:xfrm>
            <a:custGeom>
              <a:avLst/>
              <a:gdLst>
                <a:gd name="connsiteX0" fmla="*/ 309765 w 312499"/>
                <a:gd name="connsiteY0" fmla="*/ 404687 h 429686"/>
                <a:gd name="connsiteX1" fmla="*/ 309765 w 312499"/>
                <a:gd name="connsiteY1" fmla="*/ 29297 h 429686"/>
                <a:gd name="connsiteX2" fmla="*/ 29297 w 312499"/>
                <a:gd name="connsiteY2" fmla="*/ 29297 h 429686"/>
                <a:gd name="connsiteX3" fmla="*/ 29297 w 312499"/>
                <a:gd name="connsiteY3" fmla="*/ 397265 h 429686"/>
                <a:gd name="connsiteX4" fmla="*/ 169531 w 312499"/>
                <a:gd name="connsiteY4" fmla="*/ 223437 h 42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499" h="429686">
                  <a:moveTo>
                    <a:pt x="309765" y="404687"/>
                  </a:moveTo>
                  <a:lnTo>
                    <a:pt x="309765" y="29297"/>
                  </a:lnTo>
                  <a:lnTo>
                    <a:pt x="29297" y="29297"/>
                  </a:lnTo>
                  <a:lnTo>
                    <a:pt x="29297" y="397265"/>
                  </a:lnTo>
                  <a:lnTo>
                    <a:pt x="169531" y="223437"/>
                  </a:ln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7A5587-DA6D-4E68-86B8-AF6B8AB46043}"/>
                </a:ext>
              </a:extLst>
            </p:cNvPr>
            <p:cNvSpPr/>
            <p:nvPr/>
          </p:nvSpPr>
          <p:spPr>
            <a:xfrm>
              <a:off x="18673604" y="9847370"/>
              <a:ext cx="312535" cy="1640811"/>
            </a:xfrm>
            <a:custGeom>
              <a:avLst/>
              <a:gdLst>
                <a:gd name="connsiteX0" fmla="*/ 169531 w 312499"/>
                <a:gd name="connsiteY0" fmla="*/ 29297 h 1640621"/>
                <a:gd name="connsiteX1" fmla="*/ 29297 w 312499"/>
                <a:gd name="connsiteY1" fmla="*/ 203124 h 1640621"/>
                <a:gd name="connsiteX2" fmla="*/ 29297 w 312499"/>
                <a:gd name="connsiteY2" fmla="*/ 1634371 h 1640621"/>
                <a:gd name="connsiteX3" fmla="*/ 309765 w 312499"/>
                <a:gd name="connsiteY3" fmla="*/ 1634371 h 1640621"/>
                <a:gd name="connsiteX4" fmla="*/ 309765 w 312499"/>
                <a:gd name="connsiteY4" fmla="*/ 210546 h 1640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499" h="1640621">
                  <a:moveTo>
                    <a:pt x="169531" y="29297"/>
                  </a:moveTo>
                  <a:lnTo>
                    <a:pt x="29297" y="203124"/>
                  </a:lnTo>
                  <a:lnTo>
                    <a:pt x="29297" y="1634371"/>
                  </a:lnTo>
                  <a:lnTo>
                    <a:pt x="309765" y="1634371"/>
                  </a:lnTo>
                  <a:lnTo>
                    <a:pt x="309765" y="21054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14F5BDD2-9927-4AD2-B522-A0E23FF53199}"/>
                </a:ext>
              </a:extLst>
            </p:cNvPr>
            <p:cNvSpPr/>
            <p:nvPr/>
          </p:nvSpPr>
          <p:spPr>
            <a:xfrm>
              <a:off x="18314187" y="9370752"/>
              <a:ext cx="39067" cy="39067"/>
            </a:xfrm>
            <a:custGeom>
              <a:avLst/>
              <a:gdLst>
                <a:gd name="connsiteX0" fmla="*/ 29297 w 39062"/>
                <a:gd name="connsiteY0" fmla="*/ 29297 h 39062"/>
                <a:gd name="connsiteX1" fmla="*/ 30079 w 39062"/>
                <a:gd name="connsiteY1" fmla="*/ 34766 h 39062"/>
                <a:gd name="connsiteX2" fmla="*/ 29297 w 39062"/>
                <a:gd name="connsiteY2" fmla="*/ 29297 h 3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062" h="39062">
                  <a:moveTo>
                    <a:pt x="29297" y="29297"/>
                  </a:moveTo>
                  <a:cubicBezTo>
                    <a:pt x="29297" y="31250"/>
                    <a:pt x="29688" y="32813"/>
                    <a:pt x="30079" y="34766"/>
                  </a:cubicBezTo>
                  <a:lnTo>
                    <a:pt x="29297" y="29297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FC3F37B-73D6-4372-8E98-71750F4F0807}"/>
                </a:ext>
              </a:extLst>
            </p:cNvPr>
            <p:cNvSpPr/>
            <p:nvPr/>
          </p:nvSpPr>
          <p:spPr>
            <a:xfrm>
              <a:off x="18277464" y="9662974"/>
              <a:ext cx="586004" cy="546937"/>
            </a:xfrm>
            <a:custGeom>
              <a:avLst/>
              <a:gdLst>
                <a:gd name="connsiteX0" fmla="*/ 537890 w 585936"/>
                <a:gd name="connsiteY0" fmla="*/ 66016 h 546873"/>
                <a:gd name="connsiteX1" fmla="*/ 479688 w 585936"/>
                <a:gd name="connsiteY1" fmla="*/ 29297 h 546873"/>
                <a:gd name="connsiteX2" fmla="*/ 472655 w 585936"/>
                <a:gd name="connsiteY2" fmla="*/ 29687 h 546873"/>
                <a:gd name="connsiteX3" fmla="*/ 411718 w 585936"/>
                <a:gd name="connsiteY3" fmla="*/ 33594 h 546873"/>
                <a:gd name="connsiteX4" fmla="*/ 29297 w 585936"/>
                <a:gd name="connsiteY4" fmla="*/ 428515 h 546873"/>
                <a:gd name="connsiteX5" fmla="*/ 191407 w 585936"/>
                <a:gd name="connsiteY5" fmla="*/ 414452 h 546873"/>
                <a:gd name="connsiteX6" fmla="*/ 199610 w 585936"/>
                <a:gd name="connsiteY6" fmla="*/ 548436 h 546873"/>
                <a:gd name="connsiteX7" fmla="*/ 565624 w 585936"/>
                <a:gd name="connsiteY7" fmla="*/ 66016 h 546873"/>
                <a:gd name="connsiteX8" fmla="*/ 565624 w 585936"/>
                <a:gd name="connsiteY8" fmla="*/ 66016 h 546873"/>
                <a:gd name="connsiteX9" fmla="*/ 537890 w 585936"/>
                <a:gd name="connsiteY9" fmla="*/ 66016 h 54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5936" h="546873">
                  <a:moveTo>
                    <a:pt x="537890" y="66016"/>
                  </a:moveTo>
                  <a:cubicBezTo>
                    <a:pt x="512109" y="66016"/>
                    <a:pt x="490234" y="51172"/>
                    <a:pt x="479688" y="29297"/>
                  </a:cubicBezTo>
                  <a:cubicBezTo>
                    <a:pt x="477343" y="29297"/>
                    <a:pt x="474999" y="29687"/>
                    <a:pt x="472655" y="29687"/>
                  </a:cubicBezTo>
                  <a:cubicBezTo>
                    <a:pt x="454687" y="30859"/>
                    <a:pt x="433984" y="32422"/>
                    <a:pt x="411718" y="33594"/>
                  </a:cubicBezTo>
                  <a:lnTo>
                    <a:pt x="29297" y="428515"/>
                  </a:lnTo>
                  <a:lnTo>
                    <a:pt x="191407" y="414452"/>
                  </a:lnTo>
                  <a:lnTo>
                    <a:pt x="199610" y="548436"/>
                  </a:lnTo>
                  <a:lnTo>
                    <a:pt x="565624" y="66016"/>
                  </a:lnTo>
                  <a:lnTo>
                    <a:pt x="565624" y="66016"/>
                  </a:lnTo>
                  <a:lnTo>
                    <a:pt x="537890" y="6601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85D2CFF4-A33F-4E2F-A3D6-6FCCD276DE6E}"/>
                </a:ext>
              </a:extLst>
            </p:cNvPr>
            <p:cNvSpPr/>
            <p:nvPr/>
          </p:nvSpPr>
          <p:spPr>
            <a:xfrm>
              <a:off x="18659931" y="9616485"/>
              <a:ext cx="117201" cy="78134"/>
            </a:xfrm>
            <a:custGeom>
              <a:avLst/>
              <a:gdLst>
                <a:gd name="connsiteX0" fmla="*/ 97266 w 117187"/>
                <a:gd name="connsiteY0" fmla="*/ 76172 h 78124"/>
                <a:gd name="connsiteX1" fmla="*/ 90234 w 117187"/>
                <a:gd name="connsiteY1" fmla="*/ 47656 h 78124"/>
                <a:gd name="connsiteX2" fmla="*/ 90234 w 117187"/>
                <a:gd name="connsiteY2" fmla="*/ 32422 h 78124"/>
                <a:gd name="connsiteX3" fmla="*/ 78907 w 117187"/>
                <a:gd name="connsiteY3" fmla="*/ 29297 h 78124"/>
                <a:gd name="connsiteX4" fmla="*/ 29297 w 117187"/>
                <a:gd name="connsiteY4" fmla="*/ 80468 h 78124"/>
                <a:gd name="connsiteX5" fmla="*/ 90234 w 117187"/>
                <a:gd name="connsiteY5" fmla="*/ 76562 h 78124"/>
                <a:gd name="connsiteX6" fmla="*/ 97266 w 117187"/>
                <a:gd name="connsiteY6" fmla="*/ 76172 h 7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187" h="78124">
                  <a:moveTo>
                    <a:pt x="97266" y="76172"/>
                  </a:moveTo>
                  <a:cubicBezTo>
                    <a:pt x="92969" y="67578"/>
                    <a:pt x="90234" y="57812"/>
                    <a:pt x="90234" y="47656"/>
                  </a:cubicBezTo>
                  <a:lnTo>
                    <a:pt x="90234" y="32422"/>
                  </a:lnTo>
                  <a:lnTo>
                    <a:pt x="78907" y="29297"/>
                  </a:lnTo>
                  <a:lnTo>
                    <a:pt x="29297" y="80468"/>
                  </a:lnTo>
                  <a:cubicBezTo>
                    <a:pt x="51563" y="79297"/>
                    <a:pt x="71875" y="78125"/>
                    <a:pt x="90234" y="76562"/>
                  </a:cubicBezTo>
                  <a:cubicBezTo>
                    <a:pt x="92578" y="76562"/>
                    <a:pt x="94921" y="76172"/>
                    <a:pt x="97266" y="76172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07EA67CF-0859-4475-924C-653CE43427DD}"/>
                </a:ext>
              </a:extLst>
            </p:cNvPr>
            <p:cNvSpPr/>
            <p:nvPr/>
          </p:nvSpPr>
          <p:spPr>
            <a:xfrm>
              <a:off x="18814245" y="9663364"/>
              <a:ext cx="586004" cy="546937"/>
            </a:xfrm>
            <a:custGeom>
              <a:avLst/>
              <a:gdLst>
                <a:gd name="connsiteX0" fmla="*/ 115233 w 585936"/>
                <a:gd name="connsiteY0" fmla="*/ 29297 h 546873"/>
                <a:gd name="connsiteX1" fmla="*/ 57031 w 585936"/>
                <a:gd name="connsiteY1" fmla="*/ 66016 h 546873"/>
                <a:gd name="connsiteX2" fmla="*/ 29297 w 585936"/>
                <a:gd name="connsiteY2" fmla="*/ 66016 h 546873"/>
                <a:gd name="connsiteX3" fmla="*/ 29297 w 585936"/>
                <a:gd name="connsiteY3" fmla="*/ 66016 h 546873"/>
                <a:gd name="connsiteX4" fmla="*/ 395311 w 585936"/>
                <a:gd name="connsiteY4" fmla="*/ 548437 h 546873"/>
                <a:gd name="connsiteX5" fmla="*/ 403514 w 585936"/>
                <a:gd name="connsiteY5" fmla="*/ 414452 h 546873"/>
                <a:gd name="connsiteX6" fmla="*/ 565623 w 585936"/>
                <a:gd name="connsiteY6" fmla="*/ 428515 h 546873"/>
                <a:gd name="connsiteX7" fmla="*/ 183203 w 585936"/>
                <a:gd name="connsiteY7" fmla="*/ 33594 h 546873"/>
                <a:gd name="connsiteX8" fmla="*/ 122266 w 585936"/>
                <a:gd name="connsiteY8" fmla="*/ 29687 h 546873"/>
                <a:gd name="connsiteX9" fmla="*/ 115233 w 585936"/>
                <a:gd name="connsiteY9" fmla="*/ 29297 h 54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5936" h="546873">
                  <a:moveTo>
                    <a:pt x="115233" y="29297"/>
                  </a:moveTo>
                  <a:cubicBezTo>
                    <a:pt x="104687" y="50781"/>
                    <a:pt x="82421" y="66016"/>
                    <a:pt x="57031" y="66016"/>
                  </a:cubicBezTo>
                  <a:lnTo>
                    <a:pt x="29297" y="66016"/>
                  </a:lnTo>
                  <a:lnTo>
                    <a:pt x="29297" y="66016"/>
                  </a:lnTo>
                  <a:lnTo>
                    <a:pt x="395311" y="548437"/>
                  </a:lnTo>
                  <a:lnTo>
                    <a:pt x="403514" y="414452"/>
                  </a:lnTo>
                  <a:lnTo>
                    <a:pt x="565623" y="428515"/>
                  </a:lnTo>
                  <a:lnTo>
                    <a:pt x="183203" y="33594"/>
                  </a:lnTo>
                  <a:cubicBezTo>
                    <a:pt x="160937" y="32422"/>
                    <a:pt x="140625" y="31250"/>
                    <a:pt x="122266" y="29687"/>
                  </a:cubicBezTo>
                  <a:cubicBezTo>
                    <a:pt x="119531" y="29687"/>
                    <a:pt x="117187" y="29297"/>
                    <a:pt x="115233" y="2929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E03EBE14-4E98-45A2-827A-259C019F0553}"/>
                </a:ext>
              </a:extLst>
            </p:cNvPr>
            <p:cNvSpPr/>
            <p:nvPr/>
          </p:nvSpPr>
          <p:spPr>
            <a:xfrm>
              <a:off x="18899801" y="9616485"/>
              <a:ext cx="117201" cy="78134"/>
            </a:xfrm>
            <a:custGeom>
              <a:avLst/>
              <a:gdLst>
                <a:gd name="connsiteX0" fmla="*/ 36328 w 117187"/>
                <a:gd name="connsiteY0" fmla="*/ 32422 h 78124"/>
                <a:gd name="connsiteX1" fmla="*/ 36328 w 117187"/>
                <a:gd name="connsiteY1" fmla="*/ 47656 h 78124"/>
                <a:gd name="connsiteX2" fmla="*/ 29297 w 117187"/>
                <a:gd name="connsiteY2" fmla="*/ 76172 h 78124"/>
                <a:gd name="connsiteX3" fmla="*/ 36328 w 117187"/>
                <a:gd name="connsiteY3" fmla="*/ 76562 h 78124"/>
                <a:gd name="connsiteX4" fmla="*/ 97265 w 117187"/>
                <a:gd name="connsiteY4" fmla="*/ 80468 h 78124"/>
                <a:gd name="connsiteX5" fmla="*/ 47656 w 117187"/>
                <a:gd name="connsiteY5" fmla="*/ 29297 h 78124"/>
                <a:gd name="connsiteX6" fmla="*/ 36328 w 117187"/>
                <a:gd name="connsiteY6" fmla="*/ 32422 h 7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187" h="78124">
                  <a:moveTo>
                    <a:pt x="36328" y="32422"/>
                  </a:moveTo>
                  <a:lnTo>
                    <a:pt x="36328" y="47656"/>
                  </a:lnTo>
                  <a:cubicBezTo>
                    <a:pt x="36328" y="57812"/>
                    <a:pt x="33593" y="67578"/>
                    <a:pt x="29297" y="76172"/>
                  </a:cubicBezTo>
                  <a:cubicBezTo>
                    <a:pt x="31640" y="76172"/>
                    <a:pt x="33984" y="76562"/>
                    <a:pt x="36328" y="76562"/>
                  </a:cubicBezTo>
                  <a:cubicBezTo>
                    <a:pt x="54296" y="77734"/>
                    <a:pt x="74999" y="79297"/>
                    <a:pt x="97265" y="80468"/>
                  </a:cubicBezTo>
                  <a:lnTo>
                    <a:pt x="47656" y="29297"/>
                  </a:lnTo>
                  <a:lnTo>
                    <a:pt x="36328" y="32422"/>
                  </a:ln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4F04BDB1-9CD6-4D88-8D68-458B10293C5E}"/>
                </a:ext>
              </a:extLst>
            </p:cNvPr>
            <p:cNvSpPr/>
            <p:nvPr/>
          </p:nvSpPr>
          <p:spPr>
            <a:xfrm>
              <a:off x="18813854" y="9699697"/>
              <a:ext cx="39067" cy="39067"/>
            </a:xfrm>
            <a:custGeom>
              <a:avLst/>
              <a:gdLst>
                <a:gd name="connsiteX0" fmla="*/ 29297 w 39062"/>
                <a:gd name="connsiteY0" fmla="*/ 29297 h 39062"/>
                <a:gd name="connsiteX1" fmla="*/ 29297 w 39062"/>
                <a:gd name="connsiteY1" fmla="*/ 29687 h 39062"/>
                <a:gd name="connsiteX2" fmla="*/ 29688 w 39062"/>
                <a:gd name="connsiteY2" fmla="*/ 29297 h 3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062" h="39062">
                  <a:moveTo>
                    <a:pt x="29297" y="29297"/>
                  </a:moveTo>
                  <a:lnTo>
                    <a:pt x="29297" y="29687"/>
                  </a:lnTo>
                  <a:lnTo>
                    <a:pt x="29688" y="29297"/>
                  </a:lnTo>
                  <a:close/>
                </a:path>
              </a:pathLst>
            </a:custGeom>
            <a:solidFill>
              <a:srgbClr val="9F23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6B6BBEC-0EA6-45C3-95D3-40D8C8D4D1B4}"/>
                </a:ext>
              </a:extLst>
            </p:cNvPr>
            <p:cNvSpPr/>
            <p:nvPr/>
          </p:nvSpPr>
          <p:spPr>
            <a:xfrm>
              <a:off x="18720874" y="9619610"/>
              <a:ext cx="234401" cy="117201"/>
            </a:xfrm>
            <a:custGeom>
              <a:avLst/>
              <a:gdLst>
                <a:gd name="connsiteX0" fmla="*/ 122266 w 234374"/>
                <a:gd name="connsiteY0" fmla="*/ 53515 h 117187"/>
                <a:gd name="connsiteX1" fmla="*/ 29297 w 234374"/>
                <a:gd name="connsiteY1" fmla="*/ 29297 h 117187"/>
                <a:gd name="connsiteX2" fmla="*/ 29297 w 234374"/>
                <a:gd name="connsiteY2" fmla="*/ 44531 h 117187"/>
                <a:gd name="connsiteX3" fmla="*/ 94532 w 234374"/>
                <a:gd name="connsiteY3" fmla="*/ 109765 h 117187"/>
                <a:gd name="connsiteX4" fmla="*/ 122266 w 234374"/>
                <a:gd name="connsiteY4" fmla="*/ 109765 h 117187"/>
                <a:gd name="connsiteX5" fmla="*/ 122266 w 234374"/>
                <a:gd name="connsiteY5" fmla="*/ 109765 h 117187"/>
                <a:gd name="connsiteX6" fmla="*/ 150000 w 234374"/>
                <a:gd name="connsiteY6" fmla="*/ 109765 h 117187"/>
                <a:gd name="connsiteX7" fmla="*/ 215234 w 234374"/>
                <a:gd name="connsiteY7" fmla="*/ 44531 h 117187"/>
                <a:gd name="connsiteX8" fmla="*/ 215234 w 234374"/>
                <a:gd name="connsiteY8" fmla="*/ 29297 h 117187"/>
                <a:gd name="connsiteX9" fmla="*/ 122266 w 234374"/>
                <a:gd name="connsiteY9" fmla="*/ 53515 h 11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4374" h="117187">
                  <a:moveTo>
                    <a:pt x="122266" y="53515"/>
                  </a:moveTo>
                  <a:lnTo>
                    <a:pt x="29297" y="29297"/>
                  </a:lnTo>
                  <a:lnTo>
                    <a:pt x="29297" y="44531"/>
                  </a:lnTo>
                  <a:cubicBezTo>
                    <a:pt x="29297" y="80468"/>
                    <a:pt x="58594" y="109765"/>
                    <a:pt x="94532" y="109765"/>
                  </a:cubicBezTo>
                  <a:lnTo>
                    <a:pt x="122266" y="109765"/>
                  </a:lnTo>
                  <a:lnTo>
                    <a:pt x="122266" y="109765"/>
                  </a:lnTo>
                  <a:lnTo>
                    <a:pt x="150000" y="109765"/>
                  </a:lnTo>
                  <a:cubicBezTo>
                    <a:pt x="185937" y="109765"/>
                    <a:pt x="215234" y="80468"/>
                    <a:pt x="215234" y="44531"/>
                  </a:cubicBezTo>
                  <a:lnTo>
                    <a:pt x="215234" y="29297"/>
                  </a:lnTo>
                  <a:lnTo>
                    <a:pt x="122266" y="53515"/>
                  </a:ln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6C6DB747-D6AD-491C-A36D-069E05E1A9A3}"/>
                </a:ext>
              </a:extLst>
            </p:cNvPr>
            <p:cNvSpPr/>
            <p:nvPr/>
          </p:nvSpPr>
          <p:spPr>
            <a:xfrm>
              <a:off x="18315360" y="9340450"/>
              <a:ext cx="468803" cy="273469"/>
            </a:xfrm>
            <a:custGeom>
              <a:avLst/>
              <a:gdLst>
                <a:gd name="connsiteX0" fmla="*/ 436719 w 468748"/>
                <a:gd name="connsiteY0" fmla="*/ 245534 h 273436"/>
                <a:gd name="connsiteX1" fmla="*/ 453124 w 468748"/>
                <a:gd name="connsiteY1" fmla="*/ 216628 h 273436"/>
                <a:gd name="connsiteX2" fmla="*/ 29297 w 468748"/>
                <a:gd name="connsiteY2" fmla="*/ 59206 h 273436"/>
                <a:gd name="connsiteX3" fmla="*/ 30079 w 468748"/>
                <a:gd name="connsiteY3" fmla="*/ 64675 h 273436"/>
                <a:gd name="connsiteX4" fmla="*/ 436719 w 468748"/>
                <a:gd name="connsiteY4" fmla="*/ 245534 h 273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748" h="273436">
                  <a:moveTo>
                    <a:pt x="436719" y="245534"/>
                  </a:moveTo>
                  <a:cubicBezTo>
                    <a:pt x="439843" y="234597"/>
                    <a:pt x="445702" y="224831"/>
                    <a:pt x="453124" y="216628"/>
                  </a:cubicBezTo>
                  <a:cubicBezTo>
                    <a:pt x="71094" y="-72434"/>
                    <a:pt x="29297" y="59206"/>
                    <a:pt x="29297" y="59206"/>
                  </a:cubicBezTo>
                  <a:lnTo>
                    <a:pt x="30079" y="64675"/>
                  </a:lnTo>
                  <a:cubicBezTo>
                    <a:pt x="46484" y="135769"/>
                    <a:pt x="303906" y="211159"/>
                    <a:pt x="436719" y="245534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3174625-2D8C-4329-8D7F-C807A37CFD16}"/>
                </a:ext>
              </a:extLst>
            </p:cNvPr>
            <p:cNvSpPr/>
            <p:nvPr/>
          </p:nvSpPr>
          <p:spPr>
            <a:xfrm>
              <a:off x="18241436" y="9370753"/>
              <a:ext cx="507870" cy="312535"/>
            </a:xfrm>
            <a:custGeom>
              <a:avLst/>
              <a:gdLst>
                <a:gd name="connsiteX0" fmla="*/ 507898 w 507811"/>
                <a:gd name="connsiteY0" fmla="*/ 253125 h 312499"/>
                <a:gd name="connsiteX1" fmla="*/ 507898 w 507811"/>
                <a:gd name="connsiteY1" fmla="*/ 233594 h 312499"/>
                <a:gd name="connsiteX2" fmla="*/ 510633 w 507811"/>
                <a:gd name="connsiteY2" fmla="*/ 215234 h 312499"/>
                <a:gd name="connsiteX3" fmla="*/ 104383 w 507811"/>
                <a:gd name="connsiteY3" fmla="*/ 34766 h 312499"/>
                <a:gd name="connsiteX4" fmla="*/ 103602 w 507811"/>
                <a:gd name="connsiteY4" fmla="*/ 29297 h 312499"/>
                <a:gd name="connsiteX5" fmla="*/ 103602 w 507811"/>
                <a:gd name="connsiteY5" fmla="*/ 296875 h 312499"/>
                <a:gd name="connsiteX6" fmla="*/ 509070 w 507811"/>
                <a:gd name="connsiteY6" fmla="*/ 303515 h 312499"/>
                <a:gd name="connsiteX7" fmla="*/ 508289 w 507811"/>
                <a:gd name="connsiteY7" fmla="*/ 294141 h 312499"/>
                <a:gd name="connsiteX8" fmla="*/ 508289 w 507811"/>
                <a:gd name="connsiteY8" fmla="*/ 253125 h 31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811" h="312499">
                  <a:moveTo>
                    <a:pt x="507898" y="253125"/>
                  </a:moveTo>
                  <a:lnTo>
                    <a:pt x="507898" y="233594"/>
                  </a:lnTo>
                  <a:cubicBezTo>
                    <a:pt x="507898" y="227344"/>
                    <a:pt x="508679" y="221093"/>
                    <a:pt x="510633" y="215234"/>
                  </a:cubicBezTo>
                  <a:cubicBezTo>
                    <a:pt x="377820" y="180859"/>
                    <a:pt x="120399" y="105469"/>
                    <a:pt x="104383" y="34766"/>
                  </a:cubicBezTo>
                  <a:cubicBezTo>
                    <a:pt x="103993" y="32813"/>
                    <a:pt x="103602" y="31250"/>
                    <a:pt x="103602" y="29297"/>
                  </a:cubicBezTo>
                  <a:cubicBezTo>
                    <a:pt x="103602" y="29297"/>
                    <a:pt x="-63585" y="263671"/>
                    <a:pt x="103602" y="296875"/>
                  </a:cubicBezTo>
                  <a:cubicBezTo>
                    <a:pt x="218446" y="319921"/>
                    <a:pt x="403601" y="311327"/>
                    <a:pt x="509070" y="303515"/>
                  </a:cubicBezTo>
                  <a:cubicBezTo>
                    <a:pt x="508679" y="300390"/>
                    <a:pt x="508289" y="297265"/>
                    <a:pt x="508289" y="294141"/>
                  </a:cubicBezTo>
                  <a:lnTo>
                    <a:pt x="508289" y="25312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1232A7A2-780D-4C4F-93CC-F55FA51DB14D}"/>
                </a:ext>
              </a:extLst>
            </p:cNvPr>
            <p:cNvSpPr/>
            <p:nvPr/>
          </p:nvSpPr>
          <p:spPr>
            <a:xfrm>
              <a:off x="18723219" y="9528193"/>
              <a:ext cx="117201" cy="78134"/>
            </a:xfrm>
            <a:custGeom>
              <a:avLst/>
              <a:gdLst>
                <a:gd name="connsiteX0" fmla="*/ 107032 w 117187"/>
                <a:gd name="connsiteY0" fmla="*/ 76952 h 78124"/>
                <a:gd name="connsiteX1" fmla="*/ 45704 w 117187"/>
                <a:gd name="connsiteY1" fmla="*/ 29297 h 78124"/>
                <a:gd name="connsiteX2" fmla="*/ 29297 w 117187"/>
                <a:gd name="connsiteY2" fmla="*/ 58203 h 78124"/>
                <a:gd name="connsiteX3" fmla="*/ 107032 w 117187"/>
                <a:gd name="connsiteY3" fmla="*/ 76952 h 7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187" h="78124">
                  <a:moveTo>
                    <a:pt x="107032" y="76952"/>
                  </a:moveTo>
                  <a:cubicBezTo>
                    <a:pt x="85547" y="59765"/>
                    <a:pt x="65235" y="43750"/>
                    <a:pt x="45704" y="29297"/>
                  </a:cubicBezTo>
                  <a:cubicBezTo>
                    <a:pt x="37891" y="37109"/>
                    <a:pt x="32422" y="46875"/>
                    <a:pt x="29297" y="58203"/>
                  </a:cubicBezTo>
                  <a:cubicBezTo>
                    <a:pt x="75391" y="69921"/>
                    <a:pt x="107032" y="76952"/>
                    <a:pt x="107032" y="76952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9C58E35A-DBEA-447A-AA1A-7563DF4F0A78}"/>
                </a:ext>
              </a:extLst>
            </p:cNvPr>
            <p:cNvSpPr/>
            <p:nvPr/>
          </p:nvSpPr>
          <p:spPr>
            <a:xfrm>
              <a:off x="18720094" y="9556712"/>
              <a:ext cx="117201" cy="117201"/>
            </a:xfrm>
            <a:custGeom>
              <a:avLst/>
              <a:gdLst>
                <a:gd name="connsiteX0" fmla="*/ 32031 w 117187"/>
                <a:gd name="connsiteY0" fmla="*/ 29297 h 117187"/>
                <a:gd name="connsiteX1" fmla="*/ 29297 w 117187"/>
                <a:gd name="connsiteY1" fmla="*/ 47656 h 117187"/>
                <a:gd name="connsiteX2" fmla="*/ 29297 w 117187"/>
                <a:gd name="connsiteY2" fmla="*/ 67187 h 117187"/>
                <a:gd name="connsiteX3" fmla="*/ 29297 w 117187"/>
                <a:gd name="connsiteY3" fmla="*/ 108203 h 117187"/>
                <a:gd name="connsiteX4" fmla="*/ 30078 w 117187"/>
                <a:gd name="connsiteY4" fmla="*/ 117578 h 117187"/>
                <a:gd name="connsiteX5" fmla="*/ 109765 w 117187"/>
                <a:gd name="connsiteY5" fmla="*/ 110937 h 117187"/>
                <a:gd name="connsiteX6" fmla="*/ 109765 w 117187"/>
                <a:gd name="connsiteY6" fmla="*/ 48437 h 117187"/>
                <a:gd name="connsiteX7" fmla="*/ 32031 w 117187"/>
                <a:gd name="connsiteY7" fmla="*/ 29297 h 11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187" h="117187">
                  <a:moveTo>
                    <a:pt x="32031" y="29297"/>
                  </a:moveTo>
                  <a:cubicBezTo>
                    <a:pt x="30469" y="35156"/>
                    <a:pt x="29297" y="41406"/>
                    <a:pt x="29297" y="47656"/>
                  </a:cubicBezTo>
                  <a:lnTo>
                    <a:pt x="29297" y="67187"/>
                  </a:lnTo>
                  <a:lnTo>
                    <a:pt x="29297" y="108203"/>
                  </a:lnTo>
                  <a:cubicBezTo>
                    <a:pt x="29297" y="111328"/>
                    <a:pt x="29688" y="114453"/>
                    <a:pt x="30078" y="117578"/>
                  </a:cubicBezTo>
                  <a:cubicBezTo>
                    <a:pt x="78516" y="114062"/>
                    <a:pt x="109765" y="110937"/>
                    <a:pt x="109765" y="110937"/>
                  </a:cubicBezTo>
                  <a:lnTo>
                    <a:pt x="109765" y="48437"/>
                  </a:lnTo>
                  <a:cubicBezTo>
                    <a:pt x="110156" y="48437"/>
                    <a:pt x="78516" y="41406"/>
                    <a:pt x="32031" y="29297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003EFE84-C972-42EB-A154-E95C465D2C4F}"/>
                </a:ext>
              </a:extLst>
            </p:cNvPr>
            <p:cNvSpPr/>
            <p:nvPr/>
          </p:nvSpPr>
          <p:spPr>
            <a:xfrm>
              <a:off x="18888863" y="9340450"/>
              <a:ext cx="468803" cy="273469"/>
            </a:xfrm>
            <a:custGeom>
              <a:avLst/>
              <a:gdLst>
                <a:gd name="connsiteX0" fmla="*/ 45702 w 468748"/>
                <a:gd name="connsiteY0" fmla="*/ 245534 h 273436"/>
                <a:gd name="connsiteX1" fmla="*/ 29297 w 468748"/>
                <a:gd name="connsiteY1" fmla="*/ 216628 h 273436"/>
                <a:gd name="connsiteX2" fmla="*/ 453123 w 468748"/>
                <a:gd name="connsiteY2" fmla="*/ 59206 h 273436"/>
                <a:gd name="connsiteX3" fmla="*/ 452342 w 468748"/>
                <a:gd name="connsiteY3" fmla="*/ 64675 h 273436"/>
                <a:gd name="connsiteX4" fmla="*/ 45702 w 468748"/>
                <a:gd name="connsiteY4" fmla="*/ 245534 h 273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748" h="273436">
                  <a:moveTo>
                    <a:pt x="45702" y="245534"/>
                  </a:moveTo>
                  <a:cubicBezTo>
                    <a:pt x="42578" y="234597"/>
                    <a:pt x="36719" y="224831"/>
                    <a:pt x="29297" y="216628"/>
                  </a:cubicBezTo>
                  <a:cubicBezTo>
                    <a:pt x="411327" y="-72434"/>
                    <a:pt x="453123" y="59206"/>
                    <a:pt x="453123" y="59206"/>
                  </a:cubicBezTo>
                  <a:lnTo>
                    <a:pt x="452342" y="64675"/>
                  </a:lnTo>
                  <a:cubicBezTo>
                    <a:pt x="435937" y="135769"/>
                    <a:pt x="178514" y="211159"/>
                    <a:pt x="45702" y="245534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309B80B6-CBF1-4232-A7AB-8B5C4DC07FAC}"/>
                </a:ext>
              </a:extLst>
            </p:cNvPr>
            <p:cNvSpPr/>
            <p:nvPr/>
          </p:nvSpPr>
          <p:spPr>
            <a:xfrm>
              <a:off x="18904881" y="9370753"/>
              <a:ext cx="507870" cy="312535"/>
            </a:xfrm>
            <a:custGeom>
              <a:avLst/>
              <a:gdLst>
                <a:gd name="connsiteX0" fmla="*/ 32030 w 507811"/>
                <a:gd name="connsiteY0" fmla="*/ 253125 h 312499"/>
                <a:gd name="connsiteX1" fmla="*/ 32030 w 507811"/>
                <a:gd name="connsiteY1" fmla="*/ 233594 h 312499"/>
                <a:gd name="connsiteX2" fmla="*/ 29297 w 507811"/>
                <a:gd name="connsiteY2" fmla="*/ 215234 h 312499"/>
                <a:gd name="connsiteX3" fmla="*/ 435546 w 507811"/>
                <a:gd name="connsiteY3" fmla="*/ 34766 h 312499"/>
                <a:gd name="connsiteX4" fmla="*/ 436327 w 507811"/>
                <a:gd name="connsiteY4" fmla="*/ 29297 h 312499"/>
                <a:gd name="connsiteX5" fmla="*/ 436327 w 507811"/>
                <a:gd name="connsiteY5" fmla="*/ 296875 h 312499"/>
                <a:gd name="connsiteX6" fmla="*/ 30858 w 507811"/>
                <a:gd name="connsiteY6" fmla="*/ 303515 h 312499"/>
                <a:gd name="connsiteX7" fmla="*/ 31640 w 507811"/>
                <a:gd name="connsiteY7" fmla="*/ 294141 h 312499"/>
                <a:gd name="connsiteX8" fmla="*/ 31640 w 507811"/>
                <a:gd name="connsiteY8" fmla="*/ 253125 h 31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811" h="312499">
                  <a:moveTo>
                    <a:pt x="32030" y="253125"/>
                  </a:moveTo>
                  <a:lnTo>
                    <a:pt x="32030" y="233594"/>
                  </a:lnTo>
                  <a:cubicBezTo>
                    <a:pt x="32030" y="227344"/>
                    <a:pt x="31249" y="221093"/>
                    <a:pt x="29297" y="215234"/>
                  </a:cubicBezTo>
                  <a:cubicBezTo>
                    <a:pt x="162109" y="180859"/>
                    <a:pt x="419530" y="105469"/>
                    <a:pt x="435546" y="34766"/>
                  </a:cubicBezTo>
                  <a:cubicBezTo>
                    <a:pt x="435935" y="32813"/>
                    <a:pt x="436327" y="31250"/>
                    <a:pt x="436327" y="29297"/>
                  </a:cubicBezTo>
                  <a:cubicBezTo>
                    <a:pt x="436327" y="29297"/>
                    <a:pt x="603514" y="263671"/>
                    <a:pt x="436327" y="296875"/>
                  </a:cubicBezTo>
                  <a:cubicBezTo>
                    <a:pt x="321874" y="319921"/>
                    <a:pt x="136327" y="311327"/>
                    <a:pt x="30858" y="303515"/>
                  </a:cubicBezTo>
                  <a:cubicBezTo>
                    <a:pt x="31249" y="300390"/>
                    <a:pt x="31640" y="297265"/>
                    <a:pt x="31640" y="294141"/>
                  </a:cubicBezTo>
                  <a:lnTo>
                    <a:pt x="31640" y="25312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B91C5C95-5253-4069-9050-6B126073583A}"/>
                </a:ext>
              </a:extLst>
            </p:cNvPr>
            <p:cNvSpPr/>
            <p:nvPr/>
          </p:nvSpPr>
          <p:spPr>
            <a:xfrm>
              <a:off x="18827137" y="9528193"/>
              <a:ext cx="117201" cy="78134"/>
            </a:xfrm>
            <a:custGeom>
              <a:avLst/>
              <a:gdLst>
                <a:gd name="connsiteX0" fmla="*/ 29297 w 117187"/>
                <a:gd name="connsiteY0" fmla="*/ 76952 h 78124"/>
                <a:gd name="connsiteX1" fmla="*/ 90625 w 117187"/>
                <a:gd name="connsiteY1" fmla="*/ 29297 h 78124"/>
                <a:gd name="connsiteX2" fmla="*/ 107032 w 117187"/>
                <a:gd name="connsiteY2" fmla="*/ 58203 h 78124"/>
                <a:gd name="connsiteX3" fmla="*/ 29297 w 117187"/>
                <a:gd name="connsiteY3" fmla="*/ 76952 h 7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187" h="78124">
                  <a:moveTo>
                    <a:pt x="29297" y="76952"/>
                  </a:moveTo>
                  <a:cubicBezTo>
                    <a:pt x="50782" y="59765"/>
                    <a:pt x="71094" y="43750"/>
                    <a:pt x="90625" y="29297"/>
                  </a:cubicBezTo>
                  <a:cubicBezTo>
                    <a:pt x="98438" y="37109"/>
                    <a:pt x="103906" y="46875"/>
                    <a:pt x="107032" y="58203"/>
                  </a:cubicBezTo>
                  <a:cubicBezTo>
                    <a:pt x="60547" y="69921"/>
                    <a:pt x="29297" y="76952"/>
                    <a:pt x="29297" y="76952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234609AC-1937-45B1-BDBF-BE132040B789}"/>
                </a:ext>
              </a:extLst>
            </p:cNvPr>
            <p:cNvSpPr/>
            <p:nvPr/>
          </p:nvSpPr>
          <p:spPr>
            <a:xfrm>
              <a:off x="18827524" y="9556712"/>
              <a:ext cx="117201" cy="117201"/>
            </a:xfrm>
            <a:custGeom>
              <a:avLst/>
              <a:gdLst>
                <a:gd name="connsiteX0" fmla="*/ 107034 w 117187"/>
                <a:gd name="connsiteY0" fmla="*/ 29297 h 117187"/>
                <a:gd name="connsiteX1" fmla="*/ 109769 w 117187"/>
                <a:gd name="connsiteY1" fmla="*/ 47656 h 117187"/>
                <a:gd name="connsiteX2" fmla="*/ 109769 w 117187"/>
                <a:gd name="connsiteY2" fmla="*/ 67187 h 117187"/>
                <a:gd name="connsiteX3" fmla="*/ 109769 w 117187"/>
                <a:gd name="connsiteY3" fmla="*/ 108203 h 117187"/>
                <a:gd name="connsiteX4" fmla="*/ 108988 w 117187"/>
                <a:gd name="connsiteY4" fmla="*/ 117578 h 117187"/>
                <a:gd name="connsiteX5" fmla="*/ 29300 w 117187"/>
                <a:gd name="connsiteY5" fmla="*/ 110937 h 117187"/>
                <a:gd name="connsiteX6" fmla="*/ 29300 w 117187"/>
                <a:gd name="connsiteY6" fmla="*/ 48437 h 117187"/>
                <a:gd name="connsiteX7" fmla="*/ 107034 w 117187"/>
                <a:gd name="connsiteY7" fmla="*/ 29297 h 11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187" h="117187">
                  <a:moveTo>
                    <a:pt x="107034" y="29297"/>
                  </a:moveTo>
                  <a:cubicBezTo>
                    <a:pt x="108597" y="35156"/>
                    <a:pt x="109769" y="41406"/>
                    <a:pt x="109769" y="47656"/>
                  </a:cubicBezTo>
                  <a:lnTo>
                    <a:pt x="109769" y="67187"/>
                  </a:lnTo>
                  <a:lnTo>
                    <a:pt x="109769" y="108203"/>
                  </a:lnTo>
                  <a:cubicBezTo>
                    <a:pt x="109769" y="111328"/>
                    <a:pt x="109378" y="114453"/>
                    <a:pt x="108988" y="117578"/>
                  </a:cubicBezTo>
                  <a:cubicBezTo>
                    <a:pt x="60550" y="114062"/>
                    <a:pt x="29300" y="110937"/>
                    <a:pt x="29300" y="110937"/>
                  </a:cubicBezTo>
                  <a:lnTo>
                    <a:pt x="29300" y="48437"/>
                  </a:lnTo>
                  <a:cubicBezTo>
                    <a:pt x="28909" y="48437"/>
                    <a:pt x="60160" y="41406"/>
                    <a:pt x="107034" y="29297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B3F0C97C-8E32-4A65-AD74-B6852A51523F}"/>
                </a:ext>
              </a:extLst>
            </p:cNvPr>
            <p:cNvSpPr/>
            <p:nvPr/>
          </p:nvSpPr>
          <p:spPr>
            <a:xfrm>
              <a:off x="18740798" y="9531317"/>
              <a:ext cx="195335" cy="195335"/>
            </a:xfrm>
            <a:custGeom>
              <a:avLst/>
              <a:gdLst>
                <a:gd name="connsiteX0" fmla="*/ 153125 w 195312"/>
                <a:gd name="connsiteY0" fmla="*/ 177344 h 195312"/>
                <a:gd name="connsiteX1" fmla="*/ 51563 w 195312"/>
                <a:gd name="connsiteY1" fmla="*/ 177344 h 195312"/>
                <a:gd name="connsiteX2" fmla="*/ 29297 w 195312"/>
                <a:gd name="connsiteY2" fmla="*/ 155078 h 195312"/>
                <a:gd name="connsiteX3" fmla="*/ 29297 w 195312"/>
                <a:gd name="connsiteY3" fmla="*/ 51563 h 195312"/>
                <a:gd name="connsiteX4" fmla="*/ 51563 w 195312"/>
                <a:gd name="connsiteY4" fmla="*/ 29297 h 195312"/>
                <a:gd name="connsiteX5" fmla="*/ 153125 w 195312"/>
                <a:gd name="connsiteY5" fmla="*/ 29297 h 195312"/>
                <a:gd name="connsiteX6" fmla="*/ 175390 w 195312"/>
                <a:gd name="connsiteY6" fmla="*/ 51563 h 195312"/>
                <a:gd name="connsiteX7" fmla="*/ 175390 w 195312"/>
                <a:gd name="connsiteY7" fmla="*/ 155078 h 195312"/>
                <a:gd name="connsiteX8" fmla="*/ 153125 w 195312"/>
                <a:gd name="connsiteY8" fmla="*/ 177344 h 19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5312" h="195312">
                  <a:moveTo>
                    <a:pt x="153125" y="177344"/>
                  </a:moveTo>
                  <a:lnTo>
                    <a:pt x="51563" y="177344"/>
                  </a:lnTo>
                  <a:cubicBezTo>
                    <a:pt x="39453" y="177344"/>
                    <a:pt x="29297" y="167578"/>
                    <a:pt x="29297" y="155078"/>
                  </a:cubicBezTo>
                  <a:lnTo>
                    <a:pt x="29297" y="51563"/>
                  </a:lnTo>
                  <a:cubicBezTo>
                    <a:pt x="29297" y="39453"/>
                    <a:pt x="39062" y="29297"/>
                    <a:pt x="51563" y="29297"/>
                  </a:cubicBezTo>
                  <a:lnTo>
                    <a:pt x="153125" y="29297"/>
                  </a:lnTo>
                  <a:cubicBezTo>
                    <a:pt x="165234" y="29297"/>
                    <a:pt x="175390" y="39062"/>
                    <a:pt x="175390" y="51563"/>
                  </a:cubicBezTo>
                  <a:lnTo>
                    <a:pt x="175390" y="155078"/>
                  </a:lnTo>
                  <a:cubicBezTo>
                    <a:pt x="175390" y="167578"/>
                    <a:pt x="165234" y="177344"/>
                    <a:pt x="153125" y="17734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F584E552-5E14-4AEA-94B8-52D52FAB1ACC}"/>
                </a:ext>
              </a:extLst>
            </p:cNvPr>
            <p:cNvSpPr/>
            <p:nvPr/>
          </p:nvSpPr>
          <p:spPr>
            <a:xfrm>
              <a:off x="18673604" y="10240773"/>
              <a:ext cx="312535" cy="156268"/>
            </a:xfrm>
            <a:custGeom>
              <a:avLst/>
              <a:gdLst>
                <a:gd name="connsiteX0" fmla="*/ 29297 w 312499"/>
                <a:gd name="connsiteY0" fmla="*/ 29297 h 156249"/>
                <a:gd name="connsiteX1" fmla="*/ 309765 w 312499"/>
                <a:gd name="connsiteY1" fmla="*/ 29297 h 156249"/>
                <a:gd name="connsiteX2" fmla="*/ 309765 w 312499"/>
                <a:gd name="connsiteY2" fmla="*/ 141406 h 156249"/>
                <a:gd name="connsiteX3" fmla="*/ 29297 w 312499"/>
                <a:gd name="connsiteY3" fmla="*/ 141406 h 156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99" h="156249">
                  <a:moveTo>
                    <a:pt x="29297" y="29297"/>
                  </a:moveTo>
                  <a:lnTo>
                    <a:pt x="309765" y="29297"/>
                  </a:lnTo>
                  <a:lnTo>
                    <a:pt x="309765" y="141406"/>
                  </a:lnTo>
                  <a:lnTo>
                    <a:pt x="29297" y="141406"/>
                  </a:ln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0773EDE2-C375-432A-89AA-9A1C29228D3B}"/>
                </a:ext>
              </a:extLst>
            </p:cNvPr>
            <p:cNvSpPr/>
            <p:nvPr/>
          </p:nvSpPr>
          <p:spPr>
            <a:xfrm>
              <a:off x="17519566" y="7798700"/>
              <a:ext cx="234401" cy="273469"/>
            </a:xfrm>
            <a:custGeom>
              <a:avLst/>
              <a:gdLst>
                <a:gd name="connsiteX0" fmla="*/ 29296 w 234374"/>
                <a:gd name="connsiteY0" fmla="*/ 29297 h 273436"/>
                <a:gd name="connsiteX1" fmla="*/ 229296 w 234374"/>
                <a:gd name="connsiteY1" fmla="*/ 29297 h 273436"/>
                <a:gd name="connsiteX2" fmla="*/ 229296 w 234374"/>
                <a:gd name="connsiteY2" fmla="*/ 278515 h 273436"/>
                <a:gd name="connsiteX3" fmla="*/ 29296 w 234374"/>
                <a:gd name="connsiteY3" fmla="*/ 278515 h 273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374" h="273436">
                  <a:moveTo>
                    <a:pt x="29296" y="29297"/>
                  </a:moveTo>
                  <a:lnTo>
                    <a:pt x="229296" y="29297"/>
                  </a:lnTo>
                  <a:lnTo>
                    <a:pt x="229296" y="278515"/>
                  </a:lnTo>
                  <a:lnTo>
                    <a:pt x="29296" y="27851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5E69AFB7-F6B2-4455-8105-C3AB56BD84F7}"/>
                </a:ext>
              </a:extLst>
            </p:cNvPr>
            <p:cNvSpPr/>
            <p:nvPr/>
          </p:nvSpPr>
          <p:spPr>
            <a:xfrm>
              <a:off x="17507846" y="7817451"/>
              <a:ext cx="273469" cy="273469"/>
            </a:xfrm>
            <a:custGeom>
              <a:avLst/>
              <a:gdLst>
                <a:gd name="connsiteX0" fmla="*/ 29297 w 273436"/>
                <a:gd name="connsiteY0" fmla="*/ 29297 h 273436"/>
                <a:gd name="connsiteX1" fmla="*/ 252734 w 273436"/>
                <a:gd name="connsiteY1" fmla="*/ 29297 h 273436"/>
                <a:gd name="connsiteX2" fmla="*/ 252734 w 273436"/>
                <a:gd name="connsiteY2" fmla="*/ 278515 h 273436"/>
                <a:gd name="connsiteX3" fmla="*/ 29297 w 273436"/>
                <a:gd name="connsiteY3" fmla="*/ 278515 h 273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436" h="273436">
                  <a:moveTo>
                    <a:pt x="29297" y="29297"/>
                  </a:moveTo>
                  <a:lnTo>
                    <a:pt x="252734" y="29297"/>
                  </a:lnTo>
                  <a:lnTo>
                    <a:pt x="252734" y="278515"/>
                  </a:lnTo>
                  <a:lnTo>
                    <a:pt x="29297" y="27851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282418E-6DCB-4E80-8521-C69228E2680B}"/>
                </a:ext>
              </a:extLst>
            </p:cNvPr>
            <p:cNvSpPr/>
            <p:nvPr/>
          </p:nvSpPr>
          <p:spPr>
            <a:xfrm>
              <a:off x="17550820" y="7706501"/>
              <a:ext cx="195335" cy="195335"/>
            </a:xfrm>
            <a:custGeom>
              <a:avLst/>
              <a:gdLst>
                <a:gd name="connsiteX0" fmla="*/ 162109 w 195312"/>
                <a:gd name="connsiteY0" fmla="*/ 166406 h 195312"/>
                <a:gd name="connsiteX1" fmla="*/ 156639 w 195312"/>
                <a:gd name="connsiteY1" fmla="*/ 160937 h 195312"/>
                <a:gd name="connsiteX2" fmla="*/ 156639 w 195312"/>
                <a:gd name="connsiteY2" fmla="*/ 98828 h 195312"/>
                <a:gd name="connsiteX3" fmla="*/ 98437 w 195312"/>
                <a:gd name="connsiteY3" fmla="*/ 40625 h 195312"/>
                <a:gd name="connsiteX4" fmla="*/ 40234 w 195312"/>
                <a:gd name="connsiteY4" fmla="*/ 98828 h 195312"/>
                <a:gd name="connsiteX5" fmla="*/ 40234 w 195312"/>
                <a:gd name="connsiteY5" fmla="*/ 160937 h 195312"/>
                <a:gd name="connsiteX6" fmla="*/ 34765 w 195312"/>
                <a:gd name="connsiteY6" fmla="*/ 166406 h 195312"/>
                <a:gd name="connsiteX7" fmla="*/ 29297 w 195312"/>
                <a:gd name="connsiteY7" fmla="*/ 160937 h 195312"/>
                <a:gd name="connsiteX8" fmla="*/ 29297 w 195312"/>
                <a:gd name="connsiteY8" fmla="*/ 98828 h 195312"/>
                <a:gd name="connsiteX9" fmla="*/ 98828 w 195312"/>
                <a:gd name="connsiteY9" fmla="*/ 29297 h 195312"/>
                <a:gd name="connsiteX10" fmla="*/ 168359 w 195312"/>
                <a:gd name="connsiteY10" fmla="*/ 98828 h 195312"/>
                <a:gd name="connsiteX11" fmla="*/ 168359 w 195312"/>
                <a:gd name="connsiteY11" fmla="*/ 160937 h 195312"/>
                <a:gd name="connsiteX12" fmla="*/ 162109 w 195312"/>
                <a:gd name="connsiteY12" fmla="*/ 166406 h 19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5312" h="195312">
                  <a:moveTo>
                    <a:pt x="162109" y="166406"/>
                  </a:moveTo>
                  <a:cubicBezTo>
                    <a:pt x="158983" y="166406"/>
                    <a:pt x="156639" y="164062"/>
                    <a:pt x="156639" y="160937"/>
                  </a:cubicBezTo>
                  <a:lnTo>
                    <a:pt x="156639" y="98828"/>
                  </a:lnTo>
                  <a:cubicBezTo>
                    <a:pt x="156639" y="66796"/>
                    <a:pt x="130468" y="40625"/>
                    <a:pt x="98437" y="40625"/>
                  </a:cubicBezTo>
                  <a:cubicBezTo>
                    <a:pt x="66405" y="40625"/>
                    <a:pt x="40234" y="66796"/>
                    <a:pt x="40234" y="98828"/>
                  </a:cubicBezTo>
                  <a:lnTo>
                    <a:pt x="40234" y="160937"/>
                  </a:lnTo>
                  <a:cubicBezTo>
                    <a:pt x="40234" y="164062"/>
                    <a:pt x="37891" y="166406"/>
                    <a:pt x="34765" y="166406"/>
                  </a:cubicBezTo>
                  <a:cubicBezTo>
                    <a:pt x="31640" y="166406"/>
                    <a:pt x="29297" y="164062"/>
                    <a:pt x="29297" y="160937"/>
                  </a:cubicBezTo>
                  <a:lnTo>
                    <a:pt x="29297" y="98828"/>
                  </a:lnTo>
                  <a:cubicBezTo>
                    <a:pt x="29297" y="60547"/>
                    <a:pt x="60546" y="29297"/>
                    <a:pt x="98828" y="29297"/>
                  </a:cubicBezTo>
                  <a:cubicBezTo>
                    <a:pt x="137108" y="29297"/>
                    <a:pt x="168359" y="60547"/>
                    <a:pt x="168359" y="98828"/>
                  </a:cubicBezTo>
                  <a:lnTo>
                    <a:pt x="168359" y="160937"/>
                  </a:lnTo>
                  <a:cubicBezTo>
                    <a:pt x="167577" y="163672"/>
                    <a:pt x="165233" y="166406"/>
                    <a:pt x="162109" y="16640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F69AC6D7-C238-4C03-9933-425796238D31}"/>
                </a:ext>
              </a:extLst>
            </p:cNvPr>
            <p:cNvSpPr/>
            <p:nvPr/>
          </p:nvSpPr>
          <p:spPr>
            <a:xfrm>
              <a:off x="17547304" y="7844017"/>
              <a:ext cx="39067" cy="39067"/>
            </a:xfrm>
            <a:custGeom>
              <a:avLst/>
              <a:gdLst>
                <a:gd name="connsiteX0" fmla="*/ 29297 w 39062"/>
                <a:gd name="connsiteY0" fmla="*/ 37890 h 39062"/>
                <a:gd name="connsiteX1" fmla="*/ 37891 w 39062"/>
                <a:gd name="connsiteY1" fmla="*/ 29297 h 39062"/>
                <a:gd name="connsiteX2" fmla="*/ 46483 w 39062"/>
                <a:gd name="connsiteY2" fmla="*/ 37890 h 39062"/>
                <a:gd name="connsiteX3" fmla="*/ 37891 w 39062"/>
                <a:gd name="connsiteY3" fmla="*/ 46484 h 39062"/>
                <a:gd name="connsiteX4" fmla="*/ 29297 w 39062"/>
                <a:gd name="connsiteY4" fmla="*/ 37890 h 3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62" h="39062">
                  <a:moveTo>
                    <a:pt x="29297" y="37890"/>
                  </a:moveTo>
                  <a:cubicBezTo>
                    <a:pt x="29297" y="33203"/>
                    <a:pt x="33202" y="29297"/>
                    <a:pt x="37891" y="29297"/>
                  </a:cubicBezTo>
                  <a:cubicBezTo>
                    <a:pt x="42578" y="29297"/>
                    <a:pt x="46483" y="33203"/>
                    <a:pt x="46483" y="37890"/>
                  </a:cubicBezTo>
                  <a:cubicBezTo>
                    <a:pt x="46483" y="42578"/>
                    <a:pt x="42578" y="46484"/>
                    <a:pt x="37891" y="46484"/>
                  </a:cubicBezTo>
                  <a:cubicBezTo>
                    <a:pt x="33202" y="46484"/>
                    <a:pt x="29297" y="42578"/>
                    <a:pt x="29297" y="3789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01838D59-4986-4FA8-898B-031285D11E7C}"/>
                </a:ext>
              </a:extLst>
            </p:cNvPr>
            <p:cNvSpPr/>
            <p:nvPr/>
          </p:nvSpPr>
          <p:spPr>
            <a:xfrm>
              <a:off x="17675052" y="7844017"/>
              <a:ext cx="39067" cy="39067"/>
            </a:xfrm>
            <a:custGeom>
              <a:avLst/>
              <a:gdLst>
                <a:gd name="connsiteX0" fmla="*/ 29297 w 39062"/>
                <a:gd name="connsiteY0" fmla="*/ 37890 h 39062"/>
                <a:gd name="connsiteX1" fmla="*/ 37891 w 39062"/>
                <a:gd name="connsiteY1" fmla="*/ 29297 h 39062"/>
                <a:gd name="connsiteX2" fmla="*/ 46484 w 39062"/>
                <a:gd name="connsiteY2" fmla="*/ 37890 h 39062"/>
                <a:gd name="connsiteX3" fmla="*/ 37891 w 39062"/>
                <a:gd name="connsiteY3" fmla="*/ 46484 h 39062"/>
                <a:gd name="connsiteX4" fmla="*/ 29297 w 39062"/>
                <a:gd name="connsiteY4" fmla="*/ 37890 h 3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62" h="39062">
                  <a:moveTo>
                    <a:pt x="29297" y="37890"/>
                  </a:moveTo>
                  <a:cubicBezTo>
                    <a:pt x="29297" y="33203"/>
                    <a:pt x="33203" y="29297"/>
                    <a:pt x="37891" y="29297"/>
                  </a:cubicBezTo>
                  <a:cubicBezTo>
                    <a:pt x="42578" y="29297"/>
                    <a:pt x="46484" y="33203"/>
                    <a:pt x="46484" y="37890"/>
                  </a:cubicBezTo>
                  <a:cubicBezTo>
                    <a:pt x="46484" y="42578"/>
                    <a:pt x="42578" y="46484"/>
                    <a:pt x="37891" y="46484"/>
                  </a:cubicBezTo>
                  <a:cubicBezTo>
                    <a:pt x="33203" y="46484"/>
                    <a:pt x="29297" y="42578"/>
                    <a:pt x="29297" y="3789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69E2BF86-9646-49C8-980E-53BDAA1BAB19}"/>
                </a:ext>
              </a:extLst>
            </p:cNvPr>
            <p:cNvSpPr/>
            <p:nvPr/>
          </p:nvSpPr>
          <p:spPr>
            <a:xfrm>
              <a:off x="17550820" y="7720956"/>
              <a:ext cx="195335" cy="195335"/>
            </a:xfrm>
            <a:custGeom>
              <a:avLst/>
              <a:gdLst>
                <a:gd name="connsiteX0" fmla="*/ 162109 w 195312"/>
                <a:gd name="connsiteY0" fmla="*/ 166406 h 195312"/>
                <a:gd name="connsiteX1" fmla="*/ 156639 w 195312"/>
                <a:gd name="connsiteY1" fmla="*/ 160937 h 195312"/>
                <a:gd name="connsiteX2" fmla="*/ 156639 w 195312"/>
                <a:gd name="connsiteY2" fmla="*/ 98828 h 195312"/>
                <a:gd name="connsiteX3" fmla="*/ 98437 w 195312"/>
                <a:gd name="connsiteY3" fmla="*/ 40625 h 195312"/>
                <a:gd name="connsiteX4" fmla="*/ 40234 w 195312"/>
                <a:gd name="connsiteY4" fmla="*/ 98828 h 195312"/>
                <a:gd name="connsiteX5" fmla="*/ 40234 w 195312"/>
                <a:gd name="connsiteY5" fmla="*/ 160937 h 195312"/>
                <a:gd name="connsiteX6" fmla="*/ 34765 w 195312"/>
                <a:gd name="connsiteY6" fmla="*/ 166406 h 195312"/>
                <a:gd name="connsiteX7" fmla="*/ 29297 w 195312"/>
                <a:gd name="connsiteY7" fmla="*/ 160937 h 195312"/>
                <a:gd name="connsiteX8" fmla="*/ 29297 w 195312"/>
                <a:gd name="connsiteY8" fmla="*/ 98828 h 195312"/>
                <a:gd name="connsiteX9" fmla="*/ 98828 w 195312"/>
                <a:gd name="connsiteY9" fmla="*/ 29297 h 195312"/>
                <a:gd name="connsiteX10" fmla="*/ 168359 w 195312"/>
                <a:gd name="connsiteY10" fmla="*/ 98828 h 195312"/>
                <a:gd name="connsiteX11" fmla="*/ 168359 w 195312"/>
                <a:gd name="connsiteY11" fmla="*/ 160937 h 195312"/>
                <a:gd name="connsiteX12" fmla="*/ 162109 w 195312"/>
                <a:gd name="connsiteY12" fmla="*/ 166406 h 19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5312" h="195312">
                  <a:moveTo>
                    <a:pt x="162109" y="166406"/>
                  </a:moveTo>
                  <a:cubicBezTo>
                    <a:pt x="158983" y="166406"/>
                    <a:pt x="156639" y="164062"/>
                    <a:pt x="156639" y="160937"/>
                  </a:cubicBezTo>
                  <a:lnTo>
                    <a:pt x="156639" y="98828"/>
                  </a:lnTo>
                  <a:cubicBezTo>
                    <a:pt x="156639" y="66797"/>
                    <a:pt x="130468" y="40625"/>
                    <a:pt x="98437" y="40625"/>
                  </a:cubicBezTo>
                  <a:cubicBezTo>
                    <a:pt x="66405" y="40625"/>
                    <a:pt x="40234" y="66797"/>
                    <a:pt x="40234" y="98828"/>
                  </a:cubicBezTo>
                  <a:lnTo>
                    <a:pt x="40234" y="160937"/>
                  </a:lnTo>
                  <a:cubicBezTo>
                    <a:pt x="40234" y="164062"/>
                    <a:pt x="37891" y="166406"/>
                    <a:pt x="34765" y="166406"/>
                  </a:cubicBezTo>
                  <a:cubicBezTo>
                    <a:pt x="31640" y="166406"/>
                    <a:pt x="29297" y="164062"/>
                    <a:pt x="29297" y="160937"/>
                  </a:cubicBezTo>
                  <a:lnTo>
                    <a:pt x="29297" y="98828"/>
                  </a:lnTo>
                  <a:cubicBezTo>
                    <a:pt x="29297" y="60547"/>
                    <a:pt x="60546" y="29297"/>
                    <a:pt x="98828" y="29297"/>
                  </a:cubicBezTo>
                  <a:cubicBezTo>
                    <a:pt x="137108" y="29297"/>
                    <a:pt x="168359" y="60547"/>
                    <a:pt x="168359" y="98828"/>
                  </a:cubicBezTo>
                  <a:lnTo>
                    <a:pt x="168359" y="160937"/>
                  </a:lnTo>
                  <a:cubicBezTo>
                    <a:pt x="167577" y="164062"/>
                    <a:pt x="165233" y="166406"/>
                    <a:pt x="162109" y="16640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4AE62EE6-E450-4DF5-8F18-1DA875B1C691}"/>
              </a:ext>
            </a:extLst>
          </p:cNvPr>
          <p:cNvSpPr txBox="1"/>
          <p:nvPr/>
        </p:nvSpPr>
        <p:spPr>
          <a:xfrm>
            <a:off x="15841646" y="3851620"/>
            <a:ext cx="79722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+mn-ea"/>
                <a:cs typeface="+mn-cs"/>
              </a:rPr>
              <a:t>ONLINE SHOPPING 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5D2779C-7A79-4104-A814-241741163B3C}"/>
              </a:ext>
            </a:extLst>
          </p:cNvPr>
          <p:cNvSpPr/>
          <p:nvPr/>
        </p:nvSpPr>
        <p:spPr>
          <a:xfrm>
            <a:off x="15841646" y="6025886"/>
            <a:ext cx="6589222" cy="2242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243852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rPr>
              <a:t>Lorem Ipsum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rPr>
              <a:t> is simply dummy text of the printing and typesetting industry. Lorem Ipsum has been the industry's standard dummy text ever since the</a:t>
            </a:r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895BC530-C82E-416A-8CBC-C28A329827E9}"/>
              </a:ext>
            </a:extLst>
          </p:cNvPr>
          <p:cNvSpPr/>
          <p:nvPr/>
        </p:nvSpPr>
        <p:spPr>
          <a:xfrm>
            <a:off x="15867001" y="9091456"/>
            <a:ext cx="2741193" cy="791900"/>
          </a:xfrm>
          <a:custGeom>
            <a:avLst/>
            <a:gdLst>
              <a:gd name="connsiteX0" fmla="*/ 2108575 w 2442365"/>
              <a:gd name="connsiteY0" fmla="*/ 700416 h 705572"/>
              <a:gd name="connsiteX1" fmla="*/ 360385 w 2442365"/>
              <a:gd name="connsiteY1" fmla="*/ 700416 h 705572"/>
              <a:gd name="connsiteX2" fmla="*/ 20353 w 2442365"/>
              <a:gd name="connsiteY2" fmla="*/ 360385 h 705572"/>
              <a:gd name="connsiteX3" fmla="*/ 20353 w 2442365"/>
              <a:gd name="connsiteY3" fmla="*/ 360385 h 705572"/>
              <a:gd name="connsiteX4" fmla="*/ 360385 w 2442365"/>
              <a:gd name="connsiteY4" fmla="*/ 20353 h 705572"/>
              <a:gd name="connsiteX5" fmla="*/ 2108575 w 2442365"/>
              <a:gd name="connsiteY5" fmla="*/ 20353 h 705572"/>
              <a:gd name="connsiteX6" fmla="*/ 2448607 w 2442365"/>
              <a:gd name="connsiteY6" fmla="*/ 360385 h 705572"/>
              <a:gd name="connsiteX7" fmla="*/ 2448607 w 2442365"/>
              <a:gd name="connsiteY7" fmla="*/ 360385 h 705572"/>
              <a:gd name="connsiteX8" fmla="*/ 2108575 w 2442365"/>
              <a:gd name="connsiteY8" fmla="*/ 700416 h 705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2365" h="705572">
                <a:moveTo>
                  <a:pt x="2108575" y="700416"/>
                </a:moveTo>
                <a:lnTo>
                  <a:pt x="360385" y="700416"/>
                </a:lnTo>
                <a:cubicBezTo>
                  <a:pt x="172594" y="700416"/>
                  <a:pt x="20353" y="548176"/>
                  <a:pt x="20353" y="360385"/>
                </a:cubicBezTo>
                <a:lnTo>
                  <a:pt x="20353" y="360385"/>
                </a:lnTo>
                <a:cubicBezTo>
                  <a:pt x="20353" y="172594"/>
                  <a:pt x="172594" y="20353"/>
                  <a:pt x="360385" y="20353"/>
                </a:cubicBezTo>
                <a:lnTo>
                  <a:pt x="2108575" y="20353"/>
                </a:lnTo>
                <a:cubicBezTo>
                  <a:pt x="2296366" y="20353"/>
                  <a:pt x="2448607" y="172594"/>
                  <a:pt x="2448607" y="360385"/>
                </a:cubicBezTo>
                <a:lnTo>
                  <a:pt x="2448607" y="360385"/>
                </a:lnTo>
                <a:cubicBezTo>
                  <a:pt x="2448335" y="548176"/>
                  <a:pt x="2296366" y="700416"/>
                  <a:pt x="2108575" y="700416"/>
                </a:cubicBezTo>
                <a:close/>
              </a:path>
            </a:pathLst>
          </a:custGeom>
          <a:solidFill>
            <a:srgbClr val="F7A26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16B44063-0798-42AB-B65C-4737BCB51938}"/>
              </a:ext>
            </a:extLst>
          </p:cNvPr>
          <p:cNvSpPr/>
          <p:nvPr/>
        </p:nvSpPr>
        <p:spPr>
          <a:xfrm>
            <a:off x="16184244" y="9284286"/>
            <a:ext cx="20457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rPr>
              <a:t>Lorem Ipsum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23575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6F311A18-1C1F-46FB-B534-E62A5B496491}"/>
              </a:ext>
            </a:extLst>
          </p:cNvPr>
          <p:cNvGrpSpPr/>
          <p:nvPr/>
        </p:nvGrpSpPr>
        <p:grpSpPr>
          <a:xfrm>
            <a:off x="1824435" y="2610322"/>
            <a:ext cx="11015213" cy="8496944"/>
            <a:chOff x="6510152" y="10273739"/>
            <a:chExt cx="3510765" cy="2708143"/>
          </a:xfrm>
        </p:grpSpPr>
        <p:grpSp>
          <p:nvGrpSpPr>
            <p:cNvPr id="28" name="Graphic 3">
              <a:extLst>
                <a:ext uri="{FF2B5EF4-FFF2-40B4-BE49-F238E27FC236}">
                  <a16:creationId xmlns:a16="http://schemas.microsoft.com/office/drawing/2014/main" id="{482395C4-968E-4254-9A5D-5855293E6CBB}"/>
                </a:ext>
              </a:extLst>
            </p:cNvPr>
            <p:cNvGrpSpPr/>
            <p:nvPr/>
          </p:nvGrpSpPr>
          <p:grpSpPr>
            <a:xfrm>
              <a:off x="7107908" y="11174582"/>
              <a:ext cx="2913009" cy="1807300"/>
              <a:chOff x="7106909" y="11173288"/>
              <a:chExt cx="2912672" cy="1807091"/>
            </a:xfrm>
            <a:solidFill>
              <a:srgbClr val="000000"/>
            </a:solidFill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F52DD00-39E5-454A-950A-53BB48B0212D}"/>
                  </a:ext>
                </a:extLst>
              </p:cNvPr>
              <p:cNvSpPr/>
              <p:nvPr/>
            </p:nvSpPr>
            <p:spPr>
              <a:xfrm>
                <a:off x="7106909" y="11173288"/>
                <a:ext cx="2912672" cy="1807091"/>
              </a:xfrm>
              <a:custGeom>
                <a:avLst/>
                <a:gdLst>
                  <a:gd name="connsiteX0" fmla="*/ 2721862 w 2912672"/>
                  <a:gd name="connsiteY0" fmla="*/ 1807092 h 1807091"/>
                  <a:gd name="connsiteX1" fmla="*/ 188005 w 2912672"/>
                  <a:gd name="connsiteY1" fmla="*/ 1807092 h 1807091"/>
                  <a:gd name="connsiteX2" fmla="*/ 0 w 2912672"/>
                  <a:gd name="connsiteY2" fmla="*/ 1619086 h 1807091"/>
                  <a:gd name="connsiteX3" fmla="*/ 0 w 2912672"/>
                  <a:gd name="connsiteY3" fmla="*/ 188004 h 1807091"/>
                  <a:gd name="connsiteX4" fmla="*/ 188005 w 2912672"/>
                  <a:gd name="connsiteY4" fmla="*/ 0 h 1807091"/>
                  <a:gd name="connsiteX5" fmla="*/ 2724668 w 2912672"/>
                  <a:gd name="connsiteY5" fmla="*/ 0 h 1807091"/>
                  <a:gd name="connsiteX6" fmla="*/ 2912673 w 2912672"/>
                  <a:gd name="connsiteY6" fmla="*/ 188004 h 1807091"/>
                  <a:gd name="connsiteX7" fmla="*/ 2912673 w 2912672"/>
                  <a:gd name="connsiteY7" fmla="*/ 1619086 h 1807091"/>
                  <a:gd name="connsiteX8" fmla="*/ 2721862 w 2912672"/>
                  <a:gd name="connsiteY8" fmla="*/ 1807092 h 180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12672" h="1807091">
                    <a:moveTo>
                      <a:pt x="2721862" y="1807092"/>
                    </a:moveTo>
                    <a:lnTo>
                      <a:pt x="188005" y="1807092"/>
                    </a:lnTo>
                    <a:cubicBezTo>
                      <a:pt x="84181" y="1807092"/>
                      <a:pt x="0" y="1722910"/>
                      <a:pt x="0" y="1619086"/>
                    </a:cubicBezTo>
                    <a:lnTo>
                      <a:pt x="0" y="188004"/>
                    </a:lnTo>
                    <a:cubicBezTo>
                      <a:pt x="0" y="84181"/>
                      <a:pt x="84181" y="0"/>
                      <a:pt x="188005" y="0"/>
                    </a:cubicBezTo>
                    <a:lnTo>
                      <a:pt x="2724668" y="0"/>
                    </a:lnTo>
                    <a:cubicBezTo>
                      <a:pt x="2828492" y="0"/>
                      <a:pt x="2912673" y="84181"/>
                      <a:pt x="2912673" y="188004"/>
                    </a:cubicBezTo>
                    <a:lnTo>
                      <a:pt x="2912673" y="1619086"/>
                    </a:lnTo>
                    <a:cubicBezTo>
                      <a:pt x="2909867" y="1722910"/>
                      <a:pt x="2825686" y="1807092"/>
                      <a:pt x="2721862" y="1807092"/>
                    </a:cubicBezTo>
                    <a:close/>
                  </a:path>
                </a:pathLst>
              </a:custGeom>
              <a:solidFill>
                <a:srgbClr val="ECEFF1"/>
              </a:solidFill>
              <a:ln w="280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1BEE794C-4BB6-4535-8EDD-8F8A2837593C}"/>
                  </a:ext>
                </a:extLst>
              </p:cNvPr>
              <p:cNvSpPr/>
              <p:nvPr/>
            </p:nvSpPr>
            <p:spPr>
              <a:xfrm>
                <a:off x="7106909" y="12276062"/>
                <a:ext cx="2909866" cy="443354"/>
              </a:xfrm>
              <a:custGeom>
                <a:avLst/>
                <a:gdLst>
                  <a:gd name="connsiteX0" fmla="*/ 0 w 2909866"/>
                  <a:gd name="connsiteY0" fmla="*/ 0 h 443354"/>
                  <a:gd name="connsiteX1" fmla="*/ 2909867 w 2909866"/>
                  <a:gd name="connsiteY1" fmla="*/ 0 h 443354"/>
                  <a:gd name="connsiteX2" fmla="*/ 2909867 w 2909866"/>
                  <a:gd name="connsiteY2" fmla="*/ 443354 h 443354"/>
                  <a:gd name="connsiteX3" fmla="*/ 0 w 2909866"/>
                  <a:gd name="connsiteY3" fmla="*/ 443354 h 443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9866" h="443354">
                    <a:moveTo>
                      <a:pt x="0" y="0"/>
                    </a:moveTo>
                    <a:lnTo>
                      <a:pt x="2909867" y="0"/>
                    </a:lnTo>
                    <a:lnTo>
                      <a:pt x="2909867" y="443354"/>
                    </a:lnTo>
                    <a:lnTo>
                      <a:pt x="0" y="443354"/>
                    </a:lnTo>
                    <a:close/>
                  </a:path>
                </a:pathLst>
              </a:custGeom>
              <a:solidFill>
                <a:srgbClr val="455A64"/>
              </a:solidFill>
              <a:ln w="280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  <p:grpSp>
          <p:nvGrpSpPr>
            <p:cNvPr id="31" name="Graphic 3">
              <a:extLst>
                <a:ext uri="{FF2B5EF4-FFF2-40B4-BE49-F238E27FC236}">
                  <a16:creationId xmlns:a16="http://schemas.microsoft.com/office/drawing/2014/main" id="{2B2D3928-302C-4BFE-88A0-7C116F6803EA}"/>
                </a:ext>
              </a:extLst>
            </p:cNvPr>
            <p:cNvGrpSpPr/>
            <p:nvPr/>
          </p:nvGrpSpPr>
          <p:grpSpPr>
            <a:xfrm>
              <a:off x="6510152" y="10273739"/>
              <a:ext cx="2913009" cy="1807300"/>
              <a:chOff x="6509222" y="10272548"/>
              <a:chExt cx="2912672" cy="1807091"/>
            </a:xfrm>
            <a:solidFill>
              <a:srgbClr val="000000"/>
            </a:solidFill>
          </p:grpSpPr>
          <p:grpSp>
            <p:nvGrpSpPr>
              <p:cNvPr id="32" name="Graphic 3">
                <a:extLst>
                  <a:ext uri="{FF2B5EF4-FFF2-40B4-BE49-F238E27FC236}">
                    <a16:creationId xmlns:a16="http://schemas.microsoft.com/office/drawing/2014/main" id="{477F21C6-F05B-4775-8ED7-ACF5FCF3B3CB}"/>
                  </a:ext>
                </a:extLst>
              </p:cNvPr>
              <p:cNvGrpSpPr/>
              <p:nvPr/>
            </p:nvGrpSpPr>
            <p:grpSpPr>
              <a:xfrm>
                <a:off x="6509222" y="10272548"/>
                <a:ext cx="2912672" cy="1807091"/>
                <a:chOff x="6509222" y="10272548"/>
                <a:chExt cx="2912672" cy="1807091"/>
              </a:xfrm>
              <a:solidFill>
                <a:srgbClr val="000000"/>
              </a:solidFill>
            </p:grpSpPr>
            <p:grpSp>
              <p:nvGrpSpPr>
                <p:cNvPr id="41" name="Graphic 3">
                  <a:extLst>
                    <a:ext uri="{FF2B5EF4-FFF2-40B4-BE49-F238E27FC236}">
                      <a16:creationId xmlns:a16="http://schemas.microsoft.com/office/drawing/2014/main" id="{52DEBD9E-9D1E-4547-88DC-BAAC6AAF9EAA}"/>
                    </a:ext>
                  </a:extLst>
                </p:cNvPr>
                <p:cNvGrpSpPr/>
                <p:nvPr/>
              </p:nvGrpSpPr>
              <p:grpSpPr>
                <a:xfrm>
                  <a:off x="6509222" y="10272548"/>
                  <a:ext cx="2912672" cy="1807091"/>
                  <a:chOff x="6509222" y="10272548"/>
                  <a:chExt cx="2912672" cy="1807091"/>
                </a:xfrm>
                <a:solidFill>
                  <a:srgbClr val="000000"/>
                </a:solidFill>
              </p:grpSpPr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5E76C83F-1A24-4CB3-A0D4-A89D570ED5ED}"/>
                      </a:ext>
                    </a:extLst>
                  </p:cNvPr>
                  <p:cNvSpPr/>
                  <p:nvPr/>
                </p:nvSpPr>
                <p:spPr>
                  <a:xfrm>
                    <a:off x="6509222" y="10272548"/>
                    <a:ext cx="2912672" cy="1807091"/>
                  </a:xfrm>
                  <a:custGeom>
                    <a:avLst/>
                    <a:gdLst>
                      <a:gd name="connsiteX0" fmla="*/ 2724668 w 2912672"/>
                      <a:gd name="connsiteY0" fmla="*/ 1807092 h 1807091"/>
                      <a:gd name="connsiteX1" fmla="*/ 188005 w 2912672"/>
                      <a:gd name="connsiteY1" fmla="*/ 1807092 h 1807091"/>
                      <a:gd name="connsiteX2" fmla="*/ 0 w 2912672"/>
                      <a:gd name="connsiteY2" fmla="*/ 1619087 h 1807091"/>
                      <a:gd name="connsiteX3" fmla="*/ 0 w 2912672"/>
                      <a:gd name="connsiteY3" fmla="*/ 188005 h 1807091"/>
                      <a:gd name="connsiteX4" fmla="*/ 188005 w 2912672"/>
                      <a:gd name="connsiteY4" fmla="*/ 0 h 1807091"/>
                      <a:gd name="connsiteX5" fmla="*/ 2724668 w 2912672"/>
                      <a:gd name="connsiteY5" fmla="*/ 0 h 1807091"/>
                      <a:gd name="connsiteX6" fmla="*/ 2912673 w 2912672"/>
                      <a:gd name="connsiteY6" fmla="*/ 188005 h 1807091"/>
                      <a:gd name="connsiteX7" fmla="*/ 2912673 w 2912672"/>
                      <a:gd name="connsiteY7" fmla="*/ 1619087 h 1807091"/>
                      <a:gd name="connsiteX8" fmla="*/ 2724668 w 2912672"/>
                      <a:gd name="connsiteY8" fmla="*/ 1807092 h 18070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912672" h="1807091">
                        <a:moveTo>
                          <a:pt x="2724668" y="1807092"/>
                        </a:moveTo>
                        <a:lnTo>
                          <a:pt x="188005" y="1807092"/>
                        </a:lnTo>
                        <a:cubicBezTo>
                          <a:pt x="84181" y="1807092"/>
                          <a:pt x="0" y="1722910"/>
                          <a:pt x="0" y="1619087"/>
                        </a:cubicBezTo>
                        <a:lnTo>
                          <a:pt x="0" y="188005"/>
                        </a:lnTo>
                        <a:cubicBezTo>
                          <a:pt x="0" y="84181"/>
                          <a:pt x="84181" y="0"/>
                          <a:pt x="188005" y="0"/>
                        </a:cubicBezTo>
                        <a:lnTo>
                          <a:pt x="2724668" y="0"/>
                        </a:lnTo>
                        <a:cubicBezTo>
                          <a:pt x="2828492" y="0"/>
                          <a:pt x="2912673" y="84181"/>
                          <a:pt x="2912673" y="188005"/>
                        </a:cubicBezTo>
                        <a:lnTo>
                          <a:pt x="2912673" y="1619087"/>
                        </a:lnTo>
                        <a:cubicBezTo>
                          <a:pt x="2909867" y="1722910"/>
                          <a:pt x="2828492" y="1807092"/>
                          <a:pt x="2724668" y="1807092"/>
                        </a:cubicBezTo>
                        <a:close/>
                      </a:path>
                    </a:pathLst>
                  </a:custGeom>
                  <a:solidFill>
                    <a:srgbClr val="FD6220"/>
                  </a:solidFill>
                  <a:ln w="2804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5" name="Graphic 3">
                    <a:extLst>
                      <a:ext uri="{FF2B5EF4-FFF2-40B4-BE49-F238E27FC236}">
                        <a16:creationId xmlns:a16="http://schemas.microsoft.com/office/drawing/2014/main" id="{A100B79C-87D7-4AE0-B7F1-FD104CE53AF2}"/>
                      </a:ext>
                    </a:extLst>
                  </p:cNvPr>
                  <p:cNvGrpSpPr/>
                  <p:nvPr/>
                </p:nvGrpSpPr>
                <p:grpSpPr>
                  <a:xfrm>
                    <a:off x="6806663" y="10870235"/>
                    <a:ext cx="418100" cy="418101"/>
                    <a:chOff x="6806663" y="10870235"/>
                    <a:chExt cx="418100" cy="418101"/>
                  </a:xfrm>
                  <a:solidFill>
                    <a:srgbClr val="000000"/>
                  </a:solidFill>
                </p:grpSpPr>
                <p:sp>
                  <p:nvSpPr>
                    <p:cNvPr id="46" name="Freeform: Shape 45">
                      <a:extLst>
                        <a:ext uri="{FF2B5EF4-FFF2-40B4-BE49-F238E27FC236}">
                          <a16:creationId xmlns:a16="http://schemas.microsoft.com/office/drawing/2014/main" id="{8FAAD369-0179-486B-A4BD-0CF3067D3B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06663" y="10870235"/>
                      <a:ext cx="418100" cy="418101"/>
                    </a:xfrm>
                    <a:custGeom>
                      <a:avLst/>
                      <a:gdLst>
                        <a:gd name="connsiteX0" fmla="*/ 353561 w 418100"/>
                        <a:gd name="connsiteY0" fmla="*/ 418101 h 418101"/>
                        <a:gd name="connsiteX1" fmla="*/ 64539 w 418100"/>
                        <a:gd name="connsiteY1" fmla="*/ 418101 h 418101"/>
                        <a:gd name="connsiteX2" fmla="*/ 0 w 418100"/>
                        <a:gd name="connsiteY2" fmla="*/ 353562 h 418101"/>
                        <a:gd name="connsiteX3" fmla="*/ 0 w 418100"/>
                        <a:gd name="connsiteY3" fmla="*/ 64540 h 418101"/>
                        <a:gd name="connsiteX4" fmla="*/ 64539 w 418100"/>
                        <a:gd name="connsiteY4" fmla="*/ 0 h 418101"/>
                        <a:gd name="connsiteX5" fmla="*/ 353561 w 418100"/>
                        <a:gd name="connsiteY5" fmla="*/ 0 h 418101"/>
                        <a:gd name="connsiteX6" fmla="*/ 418100 w 418100"/>
                        <a:gd name="connsiteY6" fmla="*/ 64540 h 418101"/>
                        <a:gd name="connsiteX7" fmla="*/ 418100 w 418100"/>
                        <a:gd name="connsiteY7" fmla="*/ 353562 h 418101"/>
                        <a:gd name="connsiteX8" fmla="*/ 353561 w 418100"/>
                        <a:gd name="connsiteY8" fmla="*/ 418101 h 4181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418100" h="418101">
                          <a:moveTo>
                            <a:pt x="353561" y="418101"/>
                          </a:moveTo>
                          <a:lnTo>
                            <a:pt x="64539" y="418101"/>
                          </a:lnTo>
                          <a:cubicBezTo>
                            <a:pt x="28060" y="418101"/>
                            <a:pt x="0" y="390041"/>
                            <a:pt x="0" y="353562"/>
                          </a:cubicBezTo>
                          <a:lnTo>
                            <a:pt x="0" y="64540"/>
                          </a:lnTo>
                          <a:cubicBezTo>
                            <a:pt x="0" y="28060"/>
                            <a:pt x="28060" y="0"/>
                            <a:pt x="64539" y="0"/>
                          </a:cubicBezTo>
                          <a:lnTo>
                            <a:pt x="353561" y="0"/>
                          </a:lnTo>
                          <a:cubicBezTo>
                            <a:pt x="390040" y="0"/>
                            <a:pt x="418100" y="28060"/>
                            <a:pt x="418100" y="64540"/>
                          </a:cubicBezTo>
                          <a:lnTo>
                            <a:pt x="418100" y="353562"/>
                          </a:lnTo>
                          <a:cubicBezTo>
                            <a:pt x="415294" y="390041"/>
                            <a:pt x="387234" y="418101"/>
                            <a:pt x="353561" y="418101"/>
                          </a:cubicBezTo>
                          <a:close/>
                        </a:path>
                      </a:pathLst>
                    </a:custGeom>
                    <a:solidFill>
                      <a:srgbClr val="FFEE58"/>
                    </a:solidFill>
                    <a:ln w="28049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7" name="Graphic 3">
                      <a:extLst>
                        <a:ext uri="{FF2B5EF4-FFF2-40B4-BE49-F238E27FC236}">
                          <a16:creationId xmlns:a16="http://schemas.microsoft.com/office/drawing/2014/main" id="{410790A1-3321-4F7A-B046-D19110A4C3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806663" y="10979671"/>
                      <a:ext cx="415294" cy="202035"/>
                      <a:chOff x="6806663" y="10979671"/>
                      <a:chExt cx="415294" cy="202035"/>
                    </a:xfrm>
                    <a:noFill/>
                  </p:grpSpPr>
                  <p:sp>
                    <p:nvSpPr>
                      <p:cNvPr id="48" name="Freeform: Shape 47">
                        <a:extLst>
                          <a:ext uri="{FF2B5EF4-FFF2-40B4-BE49-F238E27FC236}">
                            <a16:creationId xmlns:a16="http://schemas.microsoft.com/office/drawing/2014/main" id="{938B33D8-57AA-4280-B95C-31C0A7DEF0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06663" y="10979671"/>
                        <a:ext cx="415294" cy="28060"/>
                      </a:xfrm>
                      <a:custGeom>
                        <a:avLst/>
                        <a:gdLst>
                          <a:gd name="connsiteX0" fmla="*/ 0 w 415294"/>
                          <a:gd name="connsiteY0" fmla="*/ 0 h 28060"/>
                          <a:gd name="connsiteX1" fmla="*/ 415294 w 415294"/>
                          <a:gd name="connsiteY1" fmla="*/ 0 h 280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415294" h="28060">
                            <a:moveTo>
                              <a:pt x="0" y="0"/>
                            </a:moveTo>
                            <a:lnTo>
                              <a:pt x="415294" y="0"/>
                            </a:lnTo>
                          </a:path>
                        </a:pathLst>
                      </a:custGeom>
                      <a:ln w="28049" cap="flat">
                        <a:solidFill>
                          <a:srgbClr val="FD622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2438522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4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Light 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9" name="Freeform: Shape 48">
                        <a:extLst>
                          <a:ext uri="{FF2B5EF4-FFF2-40B4-BE49-F238E27FC236}">
                            <a16:creationId xmlns:a16="http://schemas.microsoft.com/office/drawing/2014/main" id="{63EE54DB-85A5-4687-9B76-15629B6686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06663" y="11080688"/>
                        <a:ext cx="415294" cy="28060"/>
                      </a:xfrm>
                      <a:custGeom>
                        <a:avLst/>
                        <a:gdLst>
                          <a:gd name="connsiteX0" fmla="*/ 0 w 415294"/>
                          <a:gd name="connsiteY0" fmla="*/ 0 h 28060"/>
                          <a:gd name="connsiteX1" fmla="*/ 415294 w 415294"/>
                          <a:gd name="connsiteY1" fmla="*/ 0 h 280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415294" h="28060">
                            <a:moveTo>
                              <a:pt x="0" y="0"/>
                            </a:moveTo>
                            <a:lnTo>
                              <a:pt x="415294" y="0"/>
                            </a:lnTo>
                          </a:path>
                        </a:pathLst>
                      </a:custGeom>
                      <a:ln w="28049" cap="flat">
                        <a:solidFill>
                          <a:srgbClr val="FD622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2438522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4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Light 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0" name="Freeform: Shape 49">
                        <a:extLst>
                          <a:ext uri="{FF2B5EF4-FFF2-40B4-BE49-F238E27FC236}">
                            <a16:creationId xmlns:a16="http://schemas.microsoft.com/office/drawing/2014/main" id="{FBE1F626-425E-4F65-A6A9-80D48D9C48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06663" y="11181706"/>
                        <a:ext cx="415294" cy="28060"/>
                      </a:xfrm>
                      <a:custGeom>
                        <a:avLst/>
                        <a:gdLst>
                          <a:gd name="connsiteX0" fmla="*/ 0 w 415294"/>
                          <a:gd name="connsiteY0" fmla="*/ 0 h 28060"/>
                          <a:gd name="connsiteX1" fmla="*/ 415294 w 415294"/>
                          <a:gd name="connsiteY1" fmla="*/ 0 h 280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415294" h="28060">
                            <a:moveTo>
                              <a:pt x="0" y="0"/>
                            </a:moveTo>
                            <a:lnTo>
                              <a:pt x="415294" y="0"/>
                            </a:lnTo>
                          </a:path>
                        </a:pathLst>
                      </a:custGeom>
                      <a:ln w="28049" cap="flat">
                        <a:solidFill>
                          <a:srgbClr val="FD622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2438522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4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Light 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" name="Freeform: Shape 50">
                        <a:extLst>
                          <a:ext uri="{FF2B5EF4-FFF2-40B4-BE49-F238E27FC236}">
                            <a16:creationId xmlns:a16="http://schemas.microsoft.com/office/drawing/2014/main" id="{A528452F-2E79-4BA5-BEA2-96DC4B8C36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21710" y="10979671"/>
                        <a:ext cx="185198" cy="199229"/>
                      </a:xfrm>
                      <a:custGeom>
                        <a:avLst/>
                        <a:gdLst>
                          <a:gd name="connsiteX0" fmla="*/ 0 w 185198"/>
                          <a:gd name="connsiteY0" fmla="*/ 0 h 199229"/>
                          <a:gd name="connsiteX1" fmla="*/ 185199 w 185198"/>
                          <a:gd name="connsiteY1" fmla="*/ 0 h 199229"/>
                          <a:gd name="connsiteX2" fmla="*/ 185199 w 185198"/>
                          <a:gd name="connsiteY2" fmla="*/ 199230 h 199229"/>
                          <a:gd name="connsiteX3" fmla="*/ 0 w 185198"/>
                          <a:gd name="connsiteY3" fmla="*/ 199230 h 1992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85198" h="199229">
                            <a:moveTo>
                              <a:pt x="0" y="0"/>
                            </a:moveTo>
                            <a:lnTo>
                              <a:pt x="185199" y="0"/>
                            </a:lnTo>
                            <a:lnTo>
                              <a:pt x="185199" y="199230"/>
                            </a:lnTo>
                            <a:lnTo>
                              <a:pt x="0" y="199230"/>
                            </a:lnTo>
                            <a:close/>
                          </a:path>
                        </a:pathLst>
                      </a:custGeom>
                      <a:noFill/>
                      <a:ln w="28049" cap="flat">
                        <a:solidFill>
                          <a:srgbClr val="FD622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2438522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4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Light 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CA02391E-602F-43E9-8586-F01C54A48EFB}"/>
                    </a:ext>
                  </a:extLst>
                </p:cNvPr>
                <p:cNvSpPr/>
                <p:nvPr/>
              </p:nvSpPr>
              <p:spPr>
                <a:xfrm>
                  <a:off x="6806663" y="11493176"/>
                  <a:ext cx="2253252" cy="28060"/>
                </a:xfrm>
                <a:custGeom>
                  <a:avLst/>
                  <a:gdLst>
                    <a:gd name="connsiteX0" fmla="*/ 0 w 2253252"/>
                    <a:gd name="connsiteY0" fmla="*/ 0 h 28060"/>
                    <a:gd name="connsiteX1" fmla="*/ 2253253 w 2253252"/>
                    <a:gd name="connsiteY1" fmla="*/ 0 h 28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53252" h="28060">
                      <a:moveTo>
                        <a:pt x="0" y="0"/>
                      </a:moveTo>
                      <a:lnTo>
                        <a:pt x="2253253" y="0"/>
                      </a:lnTo>
                    </a:path>
                  </a:pathLst>
                </a:custGeom>
                <a:ln w="56099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05341AA6-3233-463D-9BD0-C6F675C92D22}"/>
                    </a:ext>
                  </a:extLst>
                </p:cNvPr>
                <p:cNvSpPr/>
                <p:nvPr/>
              </p:nvSpPr>
              <p:spPr>
                <a:xfrm>
                  <a:off x="7351035" y="11277111"/>
                  <a:ext cx="1708880" cy="28060"/>
                </a:xfrm>
                <a:custGeom>
                  <a:avLst/>
                  <a:gdLst>
                    <a:gd name="connsiteX0" fmla="*/ 0 w 1708880"/>
                    <a:gd name="connsiteY0" fmla="*/ 0 h 28060"/>
                    <a:gd name="connsiteX1" fmla="*/ 1708880 w 1708880"/>
                    <a:gd name="connsiteY1" fmla="*/ 0 h 28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08880" h="28060">
                      <a:moveTo>
                        <a:pt x="0" y="0"/>
                      </a:moveTo>
                      <a:lnTo>
                        <a:pt x="1708880" y="0"/>
                      </a:lnTo>
                    </a:path>
                  </a:pathLst>
                </a:custGeom>
                <a:ln w="56099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7FE1D58-8A64-440A-9F78-C82257634054}"/>
                  </a:ext>
                </a:extLst>
              </p:cNvPr>
              <p:cNvSpPr/>
              <p:nvPr/>
            </p:nvSpPr>
            <p:spPr>
              <a:xfrm>
                <a:off x="6806663" y="11650315"/>
                <a:ext cx="148720" cy="148720"/>
              </a:xfrm>
              <a:custGeom>
                <a:avLst/>
                <a:gdLst>
                  <a:gd name="connsiteX0" fmla="*/ 0 w 148720"/>
                  <a:gd name="connsiteY0" fmla="*/ 0 h 148720"/>
                  <a:gd name="connsiteX1" fmla="*/ 148720 w 148720"/>
                  <a:gd name="connsiteY1" fmla="*/ 0 h 148720"/>
                  <a:gd name="connsiteX2" fmla="*/ 148720 w 148720"/>
                  <a:gd name="connsiteY2" fmla="*/ 148720 h 148720"/>
                  <a:gd name="connsiteX3" fmla="*/ 0 w 148720"/>
                  <a:gd name="connsiteY3" fmla="*/ 148720 h 14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720" h="148720">
                    <a:moveTo>
                      <a:pt x="0" y="0"/>
                    </a:moveTo>
                    <a:lnTo>
                      <a:pt x="148720" y="0"/>
                    </a:lnTo>
                    <a:lnTo>
                      <a:pt x="148720" y="148720"/>
                    </a:lnTo>
                    <a:lnTo>
                      <a:pt x="0" y="148720"/>
                    </a:lnTo>
                    <a:close/>
                  </a:path>
                </a:pathLst>
              </a:custGeom>
              <a:solidFill>
                <a:srgbClr val="FFFFFF"/>
              </a:solidFill>
              <a:ln w="280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5C79442-29BF-4770-BEA6-3095C8580201}"/>
                  </a:ext>
                </a:extLst>
              </p:cNvPr>
              <p:cNvSpPr/>
              <p:nvPr/>
            </p:nvSpPr>
            <p:spPr>
              <a:xfrm>
                <a:off x="7106909" y="11650315"/>
                <a:ext cx="148720" cy="148720"/>
              </a:xfrm>
              <a:custGeom>
                <a:avLst/>
                <a:gdLst>
                  <a:gd name="connsiteX0" fmla="*/ 0 w 148720"/>
                  <a:gd name="connsiteY0" fmla="*/ 0 h 148720"/>
                  <a:gd name="connsiteX1" fmla="*/ 148720 w 148720"/>
                  <a:gd name="connsiteY1" fmla="*/ 0 h 148720"/>
                  <a:gd name="connsiteX2" fmla="*/ 148720 w 148720"/>
                  <a:gd name="connsiteY2" fmla="*/ 148720 h 148720"/>
                  <a:gd name="connsiteX3" fmla="*/ 0 w 148720"/>
                  <a:gd name="connsiteY3" fmla="*/ 148720 h 14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720" h="148720">
                    <a:moveTo>
                      <a:pt x="0" y="0"/>
                    </a:moveTo>
                    <a:lnTo>
                      <a:pt x="148720" y="0"/>
                    </a:lnTo>
                    <a:lnTo>
                      <a:pt x="148720" y="148720"/>
                    </a:lnTo>
                    <a:lnTo>
                      <a:pt x="0" y="148720"/>
                    </a:lnTo>
                    <a:close/>
                  </a:path>
                </a:pathLst>
              </a:custGeom>
              <a:solidFill>
                <a:srgbClr val="FFFFFF"/>
              </a:solidFill>
              <a:ln w="280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AE28A78-EF29-417F-A208-95A1290D2B20}"/>
                  </a:ext>
                </a:extLst>
              </p:cNvPr>
              <p:cNvSpPr/>
              <p:nvPr/>
            </p:nvSpPr>
            <p:spPr>
              <a:xfrm>
                <a:off x="7407156" y="11650315"/>
                <a:ext cx="148720" cy="148720"/>
              </a:xfrm>
              <a:custGeom>
                <a:avLst/>
                <a:gdLst>
                  <a:gd name="connsiteX0" fmla="*/ 0 w 148720"/>
                  <a:gd name="connsiteY0" fmla="*/ 0 h 148720"/>
                  <a:gd name="connsiteX1" fmla="*/ 148720 w 148720"/>
                  <a:gd name="connsiteY1" fmla="*/ 0 h 148720"/>
                  <a:gd name="connsiteX2" fmla="*/ 148720 w 148720"/>
                  <a:gd name="connsiteY2" fmla="*/ 148720 h 148720"/>
                  <a:gd name="connsiteX3" fmla="*/ 0 w 148720"/>
                  <a:gd name="connsiteY3" fmla="*/ 148720 h 14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720" h="148720">
                    <a:moveTo>
                      <a:pt x="0" y="0"/>
                    </a:moveTo>
                    <a:lnTo>
                      <a:pt x="148720" y="0"/>
                    </a:lnTo>
                    <a:lnTo>
                      <a:pt x="148720" y="148720"/>
                    </a:lnTo>
                    <a:lnTo>
                      <a:pt x="0" y="148720"/>
                    </a:lnTo>
                    <a:close/>
                  </a:path>
                </a:pathLst>
              </a:custGeom>
              <a:solidFill>
                <a:srgbClr val="FFFFFF"/>
              </a:solidFill>
              <a:ln w="280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87C092C-EFE2-40D7-ADBE-20768F5E613F}"/>
                  </a:ext>
                </a:extLst>
              </p:cNvPr>
              <p:cNvSpPr/>
              <p:nvPr/>
            </p:nvSpPr>
            <p:spPr>
              <a:xfrm>
                <a:off x="7707402" y="11650315"/>
                <a:ext cx="148720" cy="148720"/>
              </a:xfrm>
              <a:custGeom>
                <a:avLst/>
                <a:gdLst>
                  <a:gd name="connsiteX0" fmla="*/ 0 w 148720"/>
                  <a:gd name="connsiteY0" fmla="*/ 0 h 148720"/>
                  <a:gd name="connsiteX1" fmla="*/ 148720 w 148720"/>
                  <a:gd name="connsiteY1" fmla="*/ 0 h 148720"/>
                  <a:gd name="connsiteX2" fmla="*/ 148720 w 148720"/>
                  <a:gd name="connsiteY2" fmla="*/ 148720 h 148720"/>
                  <a:gd name="connsiteX3" fmla="*/ 0 w 148720"/>
                  <a:gd name="connsiteY3" fmla="*/ 148720 h 14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720" h="148720">
                    <a:moveTo>
                      <a:pt x="0" y="0"/>
                    </a:moveTo>
                    <a:lnTo>
                      <a:pt x="148720" y="0"/>
                    </a:lnTo>
                    <a:lnTo>
                      <a:pt x="148720" y="148720"/>
                    </a:lnTo>
                    <a:lnTo>
                      <a:pt x="0" y="148720"/>
                    </a:lnTo>
                    <a:close/>
                  </a:path>
                </a:pathLst>
              </a:custGeom>
              <a:solidFill>
                <a:srgbClr val="FFFFFF"/>
              </a:solidFill>
              <a:ln w="280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A0132A2-7606-4BF0-8E40-2B93E5049252}"/>
                  </a:ext>
                </a:extLst>
              </p:cNvPr>
              <p:cNvSpPr/>
              <p:nvPr/>
            </p:nvSpPr>
            <p:spPr>
              <a:xfrm>
                <a:off x="8007649" y="11650315"/>
                <a:ext cx="148720" cy="148720"/>
              </a:xfrm>
              <a:custGeom>
                <a:avLst/>
                <a:gdLst>
                  <a:gd name="connsiteX0" fmla="*/ 0 w 148720"/>
                  <a:gd name="connsiteY0" fmla="*/ 0 h 148720"/>
                  <a:gd name="connsiteX1" fmla="*/ 148720 w 148720"/>
                  <a:gd name="connsiteY1" fmla="*/ 0 h 148720"/>
                  <a:gd name="connsiteX2" fmla="*/ 148720 w 148720"/>
                  <a:gd name="connsiteY2" fmla="*/ 148720 h 148720"/>
                  <a:gd name="connsiteX3" fmla="*/ 0 w 148720"/>
                  <a:gd name="connsiteY3" fmla="*/ 148720 h 14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720" h="148720">
                    <a:moveTo>
                      <a:pt x="0" y="0"/>
                    </a:moveTo>
                    <a:lnTo>
                      <a:pt x="148720" y="0"/>
                    </a:lnTo>
                    <a:lnTo>
                      <a:pt x="148720" y="148720"/>
                    </a:lnTo>
                    <a:lnTo>
                      <a:pt x="0" y="148720"/>
                    </a:lnTo>
                    <a:close/>
                  </a:path>
                </a:pathLst>
              </a:custGeom>
              <a:solidFill>
                <a:srgbClr val="FFFFFF"/>
              </a:solidFill>
              <a:ln w="280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0EC9ABD-C575-4EE5-8916-F38CB6CD0442}"/>
                  </a:ext>
                </a:extLst>
              </p:cNvPr>
              <p:cNvSpPr/>
              <p:nvPr/>
            </p:nvSpPr>
            <p:spPr>
              <a:xfrm>
                <a:off x="8307896" y="11650315"/>
                <a:ext cx="148720" cy="148720"/>
              </a:xfrm>
              <a:custGeom>
                <a:avLst/>
                <a:gdLst>
                  <a:gd name="connsiteX0" fmla="*/ 0 w 148720"/>
                  <a:gd name="connsiteY0" fmla="*/ 0 h 148720"/>
                  <a:gd name="connsiteX1" fmla="*/ 148720 w 148720"/>
                  <a:gd name="connsiteY1" fmla="*/ 0 h 148720"/>
                  <a:gd name="connsiteX2" fmla="*/ 148720 w 148720"/>
                  <a:gd name="connsiteY2" fmla="*/ 148720 h 148720"/>
                  <a:gd name="connsiteX3" fmla="*/ 0 w 148720"/>
                  <a:gd name="connsiteY3" fmla="*/ 148720 h 14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720" h="148720">
                    <a:moveTo>
                      <a:pt x="0" y="0"/>
                    </a:moveTo>
                    <a:lnTo>
                      <a:pt x="148720" y="0"/>
                    </a:lnTo>
                    <a:lnTo>
                      <a:pt x="148720" y="148720"/>
                    </a:lnTo>
                    <a:lnTo>
                      <a:pt x="0" y="148720"/>
                    </a:lnTo>
                    <a:close/>
                  </a:path>
                </a:pathLst>
              </a:custGeom>
              <a:solidFill>
                <a:srgbClr val="FFFFFF"/>
              </a:solidFill>
              <a:ln w="280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0EEAD56-A469-409B-A937-41668050BC84}"/>
                  </a:ext>
                </a:extLst>
              </p:cNvPr>
              <p:cNvSpPr/>
              <p:nvPr/>
            </p:nvSpPr>
            <p:spPr>
              <a:xfrm>
                <a:off x="8608142" y="11650315"/>
                <a:ext cx="148720" cy="148720"/>
              </a:xfrm>
              <a:custGeom>
                <a:avLst/>
                <a:gdLst>
                  <a:gd name="connsiteX0" fmla="*/ 0 w 148720"/>
                  <a:gd name="connsiteY0" fmla="*/ 0 h 148720"/>
                  <a:gd name="connsiteX1" fmla="*/ 148720 w 148720"/>
                  <a:gd name="connsiteY1" fmla="*/ 0 h 148720"/>
                  <a:gd name="connsiteX2" fmla="*/ 148720 w 148720"/>
                  <a:gd name="connsiteY2" fmla="*/ 148720 h 148720"/>
                  <a:gd name="connsiteX3" fmla="*/ 0 w 148720"/>
                  <a:gd name="connsiteY3" fmla="*/ 148720 h 14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720" h="148720">
                    <a:moveTo>
                      <a:pt x="0" y="0"/>
                    </a:moveTo>
                    <a:lnTo>
                      <a:pt x="148720" y="0"/>
                    </a:lnTo>
                    <a:lnTo>
                      <a:pt x="148720" y="148720"/>
                    </a:lnTo>
                    <a:lnTo>
                      <a:pt x="0" y="148720"/>
                    </a:lnTo>
                    <a:close/>
                  </a:path>
                </a:pathLst>
              </a:custGeom>
              <a:solidFill>
                <a:srgbClr val="FFFFFF"/>
              </a:solidFill>
              <a:ln w="280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B139CC8-545A-4861-9EF1-4572183E76C0}"/>
                  </a:ext>
                </a:extLst>
              </p:cNvPr>
              <p:cNvSpPr/>
              <p:nvPr/>
            </p:nvSpPr>
            <p:spPr>
              <a:xfrm>
                <a:off x="8908389" y="11650315"/>
                <a:ext cx="148720" cy="148720"/>
              </a:xfrm>
              <a:custGeom>
                <a:avLst/>
                <a:gdLst>
                  <a:gd name="connsiteX0" fmla="*/ 0 w 148720"/>
                  <a:gd name="connsiteY0" fmla="*/ 0 h 148720"/>
                  <a:gd name="connsiteX1" fmla="*/ 148720 w 148720"/>
                  <a:gd name="connsiteY1" fmla="*/ 0 h 148720"/>
                  <a:gd name="connsiteX2" fmla="*/ 148720 w 148720"/>
                  <a:gd name="connsiteY2" fmla="*/ 148720 h 148720"/>
                  <a:gd name="connsiteX3" fmla="*/ 0 w 148720"/>
                  <a:gd name="connsiteY3" fmla="*/ 148720 h 14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720" h="148720">
                    <a:moveTo>
                      <a:pt x="0" y="0"/>
                    </a:moveTo>
                    <a:lnTo>
                      <a:pt x="148720" y="0"/>
                    </a:lnTo>
                    <a:lnTo>
                      <a:pt x="148720" y="148720"/>
                    </a:lnTo>
                    <a:lnTo>
                      <a:pt x="0" y="148720"/>
                    </a:lnTo>
                    <a:close/>
                  </a:path>
                </a:pathLst>
              </a:custGeom>
              <a:solidFill>
                <a:srgbClr val="FFFFFF"/>
              </a:solidFill>
              <a:ln w="280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9A8D25A-A8C2-4301-B25A-D302335985DF}"/>
              </a:ext>
            </a:extLst>
          </p:cNvPr>
          <p:cNvSpPr txBox="1"/>
          <p:nvPr/>
        </p:nvSpPr>
        <p:spPr>
          <a:xfrm>
            <a:off x="14905625" y="4002560"/>
            <a:ext cx="96471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+mn-ea"/>
                <a:cs typeface="+mn-cs"/>
              </a:rPr>
              <a:t>PAYMENT METHOD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475B15E-7345-4091-8498-950D328313CA}"/>
              </a:ext>
            </a:extLst>
          </p:cNvPr>
          <p:cNvSpPr/>
          <p:nvPr/>
        </p:nvSpPr>
        <p:spPr>
          <a:xfrm>
            <a:off x="14930690" y="5436765"/>
            <a:ext cx="6589222" cy="2242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243852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rPr>
              <a:t>Lorem Ipsum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rPr>
              <a:t> is simply dummy text of the printing and typesetting industry. Lorem Ipsum has been the industry's standard dummy text ever since the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7B3C5048-1060-467E-BAE4-50D34817514F}"/>
              </a:ext>
            </a:extLst>
          </p:cNvPr>
          <p:cNvSpPr/>
          <p:nvPr/>
        </p:nvSpPr>
        <p:spPr>
          <a:xfrm>
            <a:off x="15057639" y="8786841"/>
            <a:ext cx="2741193" cy="791900"/>
          </a:xfrm>
          <a:custGeom>
            <a:avLst/>
            <a:gdLst>
              <a:gd name="connsiteX0" fmla="*/ 2108575 w 2442365"/>
              <a:gd name="connsiteY0" fmla="*/ 700416 h 705572"/>
              <a:gd name="connsiteX1" fmla="*/ 360385 w 2442365"/>
              <a:gd name="connsiteY1" fmla="*/ 700416 h 705572"/>
              <a:gd name="connsiteX2" fmla="*/ 20353 w 2442365"/>
              <a:gd name="connsiteY2" fmla="*/ 360385 h 705572"/>
              <a:gd name="connsiteX3" fmla="*/ 20353 w 2442365"/>
              <a:gd name="connsiteY3" fmla="*/ 360385 h 705572"/>
              <a:gd name="connsiteX4" fmla="*/ 360385 w 2442365"/>
              <a:gd name="connsiteY4" fmla="*/ 20353 h 705572"/>
              <a:gd name="connsiteX5" fmla="*/ 2108575 w 2442365"/>
              <a:gd name="connsiteY5" fmla="*/ 20353 h 705572"/>
              <a:gd name="connsiteX6" fmla="*/ 2448607 w 2442365"/>
              <a:gd name="connsiteY6" fmla="*/ 360385 h 705572"/>
              <a:gd name="connsiteX7" fmla="*/ 2448607 w 2442365"/>
              <a:gd name="connsiteY7" fmla="*/ 360385 h 705572"/>
              <a:gd name="connsiteX8" fmla="*/ 2108575 w 2442365"/>
              <a:gd name="connsiteY8" fmla="*/ 700416 h 705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2365" h="705572">
                <a:moveTo>
                  <a:pt x="2108575" y="700416"/>
                </a:moveTo>
                <a:lnTo>
                  <a:pt x="360385" y="700416"/>
                </a:lnTo>
                <a:cubicBezTo>
                  <a:pt x="172594" y="700416"/>
                  <a:pt x="20353" y="548176"/>
                  <a:pt x="20353" y="360385"/>
                </a:cubicBezTo>
                <a:lnTo>
                  <a:pt x="20353" y="360385"/>
                </a:lnTo>
                <a:cubicBezTo>
                  <a:pt x="20353" y="172594"/>
                  <a:pt x="172594" y="20353"/>
                  <a:pt x="360385" y="20353"/>
                </a:cubicBezTo>
                <a:lnTo>
                  <a:pt x="2108575" y="20353"/>
                </a:lnTo>
                <a:cubicBezTo>
                  <a:pt x="2296366" y="20353"/>
                  <a:pt x="2448607" y="172594"/>
                  <a:pt x="2448607" y="360385"/>
                </a:cubicBezTo>
                <a:lnTo>
                  <a:pt x="2448607" y="360385"/>
                </a:lnTo>
                <a:cubicBezTo>
                  <a:pt x="2448335" y="548176"/>
                  <a:pt x="2296366" y="700416"/>
                  <a:pt x="2108575" y="700416"/>
                </a:cubicBezTo>
                <a:close/>
              </a:path>
            </a:pathLst>
          </a:custGeom>
          <a:solidFill>
            <a:srgbClr val="FD62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44817C7-70E3-4E2B-B9AA-51BCE921226C}"/>
              </a:ext>
            </a:extLst>
          </p:cNvPr>
          <p:cNvSpPr/>
          <p:nvPr/>
        </p:nvSpPr>
        <p:spPr>
          <a:xfrm>
            <a:off x="15374882" y="8979671"/>
            <a:ext cx="20457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rPr>
              <a:t>Lorem Ipsum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rPr>
              <a:t> 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523905A-5C6B-4884-853F-370A92448876}"/>
              </a:ext>
            </a:extLst>
          </p:cNvPr>
          <p:cNvSpPr/>
          <p:nvPr/>
        </p:nvSpPr>
        <p:spPr>
          <a:xfrm>
            <a:off x="2757780" y="3171563"/>
            <a:ext cx="47107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rPr>
              <a:t>Credit Card 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8076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3">
            <a:extLst>
              <a:ext uri="{FF2B5EF4-FFF2-40B4-BE49-F238E27FC236}">
                <a16:creationId xmlns:a16="http://schemas.microsoft.com/office/drawing/2014/main" id="{631664F4-734F-4C1F-99EE-C63EC3DF863B}"/>
              </a:ext>
            </a:extLst>
          </p:cNvPr>
          <p:cNvGrpSpPr/>
          <p:nvPr/>
        </p:nvGrpSpPr>
        <p:grpSpPr>
          <a:xfrm>
            <a:off x="1248371" y="3716730"/>
            <a:ext cx="11589586" cy="6276962"/>
            <a:chOff x="6599015" y="1733758"/>
            <a:chExt cx="5564383" cy="3013690"/>
          </a:xfrm>
          <a:solidFill>
            <a:srgbClr val="000000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FFFDF04-A3C3-4632-AFD8-283E0405F7E6}"/>
                </a:ext>
              </a:extLst>
            </p:cNvPr>
            <p:cNvSpPr/>
            <p:nvPr/>
          </p:nvSpPr>
          <p:spPr>
            <a:xfrm>
              <a:off x="6599015" y="2612050"/>
              <a:ext cx="3162410" cy="2132592"/>
            </a:xfrm>
            <a:custGeom>
              <a:avLst/>
              <a:gdLst>
                <a:gd name="connsiteX0" fmla="*/ 2994048 w 3162410"/>
                <a:gd name="connsiteY0" fmla="*/ 2132593 h 2132592"/>
                <a:gd name="connsiteX1" fmla="*/ 0 w 3162410"/>
                <a:gd name="connsiteY1" fmla="*/ 2132593 h 2132592"/>
                <a:gd name="connsiteX2" fmla="*/ 0 w 3162410"/>
                <a:gd name="connsiteY2" fmla="*/ 0 h 2132592"/>
                <a:gd name="connsiteX3" fmla="*/ 2994048 w 3162410"/>
                <a:gd name="connsiteY3" fmla="*/ 0 h 2132592"/>
                <a:gd name="connsiteX4" fmla="*/ 3162411 w 3162410"/>
                <a:gd name="connsiteY4" fmla="*/ 168363 h 2132592"/>
                <a:gd name="connsiteX5" fmla="*/ 3162411 w 3162410"/>
                <a:gd name="connsiteY5" fmla="*/ 1964230 h 2132592"/>
                <a:gd name="connsiteX6" fmla="*/ 2994048 w 3162410"/>
                <a:gd name="connsiteY6" fmla="*/ 2132593 h 213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2410" h="2132592">
                  <a:moveTo>
                    <a:pt x="2994048" y="2132593"/>
                  </a:moveTo>
                  <a:lnTo>
                    <a:pt x="0" y="2132593"/>
                  </a:lnTo>
                  <a:lnTo>
                    <a:pt x="0" y="0"/>
                  </a:lnTo>
                  <a:lnTo>
                    <a:pt x="2994048" y="0"/>
                  </a:lnTo>
                  <a:cubicBezTo>
                    <a:pt x="3086648" y="0"/>
                    <a:pt x="3162411" y="75763"/>
                    <a:pt x="3162411" y="168363"/>
                  </a:cubicBezTo>
                  <a:lnTo>
                    <a:pt x="3162411" y="1964230"/>
                  </a:lnTo>
                  <a:cubicBezTo>
                    <a:pt x="3162411" y="2059636"/>
                    <a:pt x="3089454" y="2132593"/>
                    <a:pt x="2994048" y="2132593"/>
                  </a:cubicBezTo>
                  <a:close/>
                </a:path>
              </a:pathLst>
            </a:custGeom>
            <a:solidFill>
              <a:srgbClr val="37474F"/>
            </a:solidFill>
            <a:ln w="280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grpSp>
          <p:nvGrpSpPr>
            <p:cNvPr id="5" name="Graphic 3">
              <a:extLst>
                <a:ext uri="{FF2B5EF4-FFF2-40B4-BE49-F238E27FC236}">
                  <a16:creationId xmlns:a16="http://schemas.microsoft.com/office/drawing/2014/main" id="{1BDD60F1-E5C7-4CE3-9962-A17EB32A65E8}"/>
                </a:ext>
              </a:extLst>
            </p:cNvPr>
            <p:cNvGrpSpPr/>
            <p:nvPr/>
          </p:nvGrpSpPr>
          <p:grpSpPr>
            <a:xfrm>
              <a:off x="8577276" y="1733758"/>
              <a:ext cx="3586123" cy="1641535"/>
              <a:chOff x="8577276" y="1733758"/>
              <a:chExt cx="3586123" cy="1641535"/>
            </a:xfrm>
            <a:solidFill>
              <a:srgbClr val="000000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9D3F0D5-51DE-4F1E-A24A-51CA71AC33A4}"/>
                  </a:ext>
                </a:extLst>
              </p:cNvPr>
              <p:cNvSpPr/>
              <p:nvPr/>
            </p:nvSpPr>
            <p:spPr>
              <a:xfrm>
                <a:off x="8577276" y="1733758"/>
                <a:ext cx="3586123" cy="1641535"/>
              </a:xfrm>
              <a:custGeom>
                <a:avLst/>
                <a:gdLst>
                  <a:gd name="connsiteX0" fmla="*/ 0 w 3586123"/>
                  <a:gd name="connsiteY0" fmla="*/ 0 h 1641535"/>
                  <a:gd name="connsiteX1" fmla="*/ 3586123 w 3586123"/>
                  <a:gd name="connsiteY1" fmla="*/ 0 h 1641535"/>
                  <a:gd name="connsiteX2" fmla="*/ 3586123 w 3586123"/>
                  <a:gd name="connsiteY2" fmla="*/ 1641535 h 1641535"/>
                  <a:gd name="connsiteX3" fmla="*/ 0 w 3586123"/>
                  <a:gd name="connsiteY3" fmla="*/ 1641535 h 1641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6123" h="1641535">
                    <a:moveTo>
                      <a:pt x="0" y="0"/>
                    </a:moveTo>
                    <a:lnTo>
                      <a:pt x="3586123" y="0"/>
                    </a:lnTo>
                    <a:lnTo>
                      <a:pt x="3586123" y="1641535"/>
                    </a:lnTo>
                    <a:lnTo>
                      <a:pt x="0" y="1641535"/>
                    </a:lnTo>
                    <a:close/>
                  </a:path>
                </a:pathLst>
              </a:custGeom>
              <a:solidFill>
                <a:srgbClr val="81C784"/>
              </a:solidFill>
              <a:ln w="280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8C23E00-B0B7-4E91-9B03-41E5679FDB61}"/>
                  </a:ext>
                </a:extLst>
              </p:cNvPr>
              <p:cNvSpPr/>
              <p:nvPr/>
            </p:nvSpPr>
            <p:spPr>
              <a:xfrm>
                <a:off x="8709160" y="1860030"/>
                <a:ext cx="3322355" cy="1391797"/>
              </a:xfrm>
              <a:custGeom>
                <a:avLst/>
                <a:gdLst>
                  <a:gd name="connsiteX0" fmla="*/ 0 w 3322355"/>
                  <a:gd name="connsiteY0" fmla="*/ 0 h 1391797"/>
                  <a:gd name="connsiteX1" fmla="*/ 3322356 w 3322355"/>
                  <a:gd name="connsiteY1" fmla="*/ 0 h 1391797"/>
                  <a:gd name="connsiteX2" fmla="*/ 3322356 w 3322355"/>
                  <a:gd name="connsiteY2" fmla="*/ 1391798 h 1391797"/>
                  <a:gd name="connsiteX3" fmla="*/ 1 w 3322355"/>
                  <a:gd name="connsiteY3" fmla="*/ 1391798 h 1391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2355" h="1391797">
                    <a:moveTo>
                      <a:pt x="0" y="0"/>
                    </a:moveTo>
                    <a:lnTo>
                      <a:pt x="3322356" y="0"/>
                    </a:lnTo>
                    <a:lnTo>
                      <a:pt x="3322356" y="1391798"/>
                    </a:lnTo>
                    <a:lnTo>
                      <a:pt x="1" y="1391798"/>
                    </a:lnTo>
                    <a:close/>
                  </a:path>
                </a:pathLst>
              </a:custGeom>
              <a:solidFill>
                <a:srgbClr val="81C784"/>
              </a:solidFill>
              <a:ln w="56099" cap="flat">
                <a:solidFill>
                  <a:srgbClr val="66BB6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D69652E-6E91-4D47-95F0-F9EFF07B318A}"/>
                  </a:ext>
                </a:extLst>
              </p:cNvPr>
              <p:cNvSpPr/>
              <p:nvPr/>
            </p:nvSpPr>
            <p:spPr>
              <a:xfrm>
                <a:off x="8709160" y="1860030"/>
                <a:ext cx="297440" cy="294634"/>
              </a:xfrm>
              <a:custGeom>
                <a:avLst/>
                <a:gdLst>
                  <a:gd name="connsiteX0" fmla="*/ 0 w 297440"/>
                  <a:gd name="connsiteY0" fmla="*/ 294635 h 294634"/>
                  <a:gd name="connsiteX1" fmla="*/ 0 w 297440"/>
                  <a:gd name="connsiteY1" fmla="*/ 0 h 294634"/>
                  <a:gd name="connsiteX2" fmla="*/ 297440 w 297440"/>
                  <a:gd name="connsiteY2" fmla="*/ 0 h 294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7440" h="294634">
                    <a:moveTo>
                      <a:pt x="0" y="294635"/>
                    </a:moveTo>
                    <a:lnTo>
                      <a:pt x="0" y="0"/>
                    </a:lnTo>
                    <a:lnTo>
                      <a:pt x="297440" y="0"/>
                    </a:lnTo>
                    <a:close/>
                  </a:path>
                </a:pathLst>
              </a:custGeom>
              <a:solidFill>
                <a:srgbClr val="66BB6A"/>
              </a:solidFill>
              <a:ln w="280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65D52E0-AF43-4BD4-9DE0-6E7B105D1BD4}"/>
                  </a:ext>
                </a:extLst>
              </p:cNvPr>
              <p:cNvSpPr/>
              <p:nvPr/>
            </p:nvSpPr>
            <p:spPr>
              <a:xfrm>
                <a:off x="8709160" y="2931939"/>
                <a:ext cx="297440" cy="297440"/>
              </a:xfrm>
              <a:custGeom>
                <a:avLst/>
                <a:gdLst>
                  <a:gd name="connsiteX0" fmla="*/ 297440 w 297440"/>
                  <a:gd name="connsiteY0" fmla="*/ 297441 h 297440"/>
                  <a:gd name="connsiteX1" fmla="*/ 0 w 297440"/>
                  <a:gd name="connsiteY1" fmla="*/ 297441 h 297440"/>
                  <a:gd name="connsiteX2" fmla="*/ 0 w 297440"/>
                  <a:gd name="connsiteY2" fmla="*/ 0 h 29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7440" h="297440">
                    <a:moveTo>
                      <a:pt x="297440" y="297441"/>
                    </a:moveTo>
                    <a:lnTo>
                      <a:pt x="0" y="297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BB6A"/>
              </a:solidFill>
              <a:ln w="280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2431627-B2A8-4564-820A-B66C57913549}"/>
                  </a:ext>
                </a:extLst>
              </p:cNvPr>
              <p:cNvSpPr/>
              <p:nvPr/>
            </p:nvSpPr>
            <p:spPr>
              <a:xfrm>
                <a:off x="11734075" y="1860030"/>
                <a:ext cx="297440" cy="294634"/>
              </a:xfrm>
              <a:custGeom>
                <a:avLst/>
                <a:gdLst>
                  <a:gd name="connsiteX0" fmla="*/ 297441 w 297440"/>
                  <a:gd name="connsiteY0" fmla="*/ 294635 h 294634"/>
                  <a:gd name="connsiteX1" fmla="*/ 0 w 297440"/>
                  <a:gd name="connsiteY1" fmla="*/ 0 h 294634"/>
                  <a:gd name="connsiteX2" fmla="*/ 297441 w 297440"/>
                  <a:gd name="connsiteY2" fmla="*/ 0 h 294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7440" h="294634">
                    <a:moveTo>
                      <a:pt x="297441" y="294635"/>
                    </a:moveTo>
                    <a:lnTo>
                      <a:pt x="0" y="0"/>
                    </a:lnTo>
                    <a:lnTo>
                      <a:pt x="297441" y="0"/>
                    </a:lnTo>
                    <a:close/>
                  </a:path>
                </a:pathLst>
              </a:custGeom>
              <a:solidFill>
                <a:srgbClr val="66BB6A"/>
              </a:solidFill>
              <a:ln w="280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5D07955-56CA-4B94-B728-2F6AFF1FB9F3}"/>
                  </a:ext>
                </a:extLst>
              </p:cNvPr>
              <p:cNvSpPr/>
              <p:nvPr/>
            </p:nvSpPr>
            <p:spPr>
              <a:xfrm>
                <a:off x="11734075" y="2931939"/>
                <a:ext cx="297440" cy="297440"/>
              </a:xfrm>
              <a:custGeom>
                <a:avLst/>
                <a:gdLst>
                  <a:gd name="connsiteX0" fmla="*/ 297441 w 297440"/>
                  <a:gd name="connsiteY0" fmla="*/ 297441 h 297440"/>
                  <a:gd name="connsiteX1" fmla="*/ 0 w 297440"/>
                  <a:gd name="connsiteY1" fmla="*/ 297441 h 297440"/>
                  <a:gd name="connsiteX2" fmla="*/ 297441 w 297440"/>
                  <a:gd name="connsiteY2" fmla="*/ 0 h 29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7440" h="297440">
                    <a:moveTo>
                      <a:pt x="297441" y="297441"/>
                    </a:moveTo>
                    <a:lnTo>
                      <a:pt x="0" y="297441"/>
                    </a:lnTo>
                    <a:lnTo>
                      <a:pt x="297441" y="0"/>
                    </a:lnTo>
                    <a:close/>
                  </a:path>
                </a:pathLst>
              </a:custGeom>
              <a:solidFill>
                <a:srgbClr val="66BB6A"/>
              </a:solidFill>
              <a:ln w="280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B7F2987-FEFB-4E82-B33A-9E7E16A6B66B}"/>
                  </a:ext>
                </a:extLst>
              </p:cNvPr>
              <p:cNvSpPr/>
              <p:nvPr/>
            </p:nvSpPr>
            <p:spPr>
              <a:xfrm>
                <a:off x="9851220" y="2036811"/>
                <a:ext cx="1038235" cy="1038235"/>
              </a:xfrm>
              <a:custGeom>
                <a:avLst/>
                <a:gdLst>
                  <a:gd name="connsiteX0" fmla="*/ 1038236 w 1038235"/>
                  <a:gd name="connsiteY0" fmla="*/ 519118 h 1038235"/>
                  <a:gd name="connsiteX1" fmla="*/ 519118 w 1038235"/>
                  <a:gd name="connsiteY1" fmla="*/ 1038236 h 1038235"/>
                  <a:gd name="connsiteX2" fmla="*/ 0 w 1038235"/>
                  <a:gd name="connsiteY2" fmla="*/ 519118 h 1038235"/>
                  <a:gd name="connsiteX3" fmla="*/ 519118 w 1038235"/>
                  <a:gd name="connsiteY3" fmla="*/ 0 h 1038235"/>
                  <a:gd name="connsiteX4" fmla="*/ 1038236 w 1038235"/>
                  <a:gd name="connsiteY4" fmla="*/ 519118 h 103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235" h="1038235">
                    <a:moveTo>
                      <a:pt x="1038236" y="519118"/>
                    </a:moveTo>
                    <a:cubicBezTo>
                      <a:pt x="1038236" y="805819"/>
                      <a:pt x="805819" y="1038236"/>
                      <a:pt x="519118" y="1038236"/>
                    </a:cubicBezTo>
                    <a:cubicBezTo>
                      <a:pt x="232417" y="1038236"/>
                      <a:pt x="0" y="805819"/>
                      <a:pt x="0" y="519118"/>
                    </a:cubicBezTo>
                    <a:cubicBezTo>
                      <a:pt x="0" y="232417"/>
                      <a:pt x="232417" y="0"/>
                      <a:pt x="519118" y="0"/>
                    </a:cubicBezTo>
                    <a:cubicBezTo>
                      <a:pt x="805819" y="0"/>
                      <a:pt x="1038236" y="232417"/>
                      <a:pt x="1038236" y="519118"/>
                    </a:cubicBezTo>
                    <a:close/>
                  </a:path>
                </a:pathLst>
              </a:custGeom>
              <a:solidFill>
                <a:srgbClr val="66BB6A"/>
              </a:solidFill>
              <a:ln w="280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B672F6B-641E-4785-85A3-356F697DA153}"/>
                </a:ext>
              </a:extLst>
            </p:cNvPr>
            <p:cNvSpPr/>
            <p:nvPr/>
          </p:nvSpPr>
          <p:spPr>
            <a:xfrm>
              <a:off x="6778602" y="2755158"/>
              <a:ext cx="2825685" cy="1849182"/>
            </a:xfrm>
            <a:custGeom>
              <a:avLst/>
              <a:gdLst>
                <a:gd name="connsiteX0" fmla="*/ 0 w 2825685"/>
                <a:gd name="connsiteY0" fmla="*/ 0 h 1849182"/>
                <a:gd name="connsiteX1" fmla="*/ 2825686 w 2825685"/>
                <a:gd name="connsiteY1" fmla="*/ 0 h 1849182"/>
                <a:gd name="connsiteX2" fmla="*/ 2825686 w 2825685"/>
                <a:gd name="connsiteY2" fmla="*/ 1849183 h 1849182"/>
                <a:gd name="connsiteX3" fmla="*/ 0 w 2825685"/>
                <a:gd name="connsiteY3" fmla="*/ 1849183 h 1849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5685" h="1849182">
                  <a:moveTo>
                    <a:pt x="0" y="0"/>
                  </a:moveTo>
                  <a:lnTo>
                    <a:pt x="2825686" y="0"/>
                  </a:lnTo>
                  <a:lnTo>
                    <a:pt x="2825686" y="1849183"/>
                  </a:lnTo>
                  <a:lnTo>
                    <a:pt x="0" y="1849183"/>
                  </a:lnTo>
                  <a:close/>
                </a:path>
              </a:pathLst>
            </a:custGeom>
            <a:solidFill>
              <a:srgbClr val="66BB6A"/>
            </a:solidFill>
            <a:ln w="280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99FBA5E-16D6-4CD9-BB1B-36EE99D67B1E}"/>
                </a:ext>
              </a:extLst>
            </p:cNvPr>
            <p:cNvSpPr/>
            <p:nvPr/>
          </p:nvSpPr>
          <p:spPr>
            <a:xfrm>
              <a:off x="6599015" y="2612050"/>
              <a:ext cx="2870657" cy="2132592"/>
            </a:xfrm>
            <a:custGeom>
              <a:avLst/>
              <a:gdLst>
                <a:gd name="connsiteX0" fmla="*/ 2702220 w 2870657"/>
                <a:gd name="connsiteY0" fmla="*/ 2132593 h 2132592"/>
                <a:gd name="connsiteX1" fmla="*/ 0 w 2870657"/>
                <a:gd name="connsiteY1" fmla="*/ 2132593 h 2132592"/>
                <a:gd name="connsiteX2" fmla="*/ 0 w 2870657"/>
                <a:gd name="connsiteY2" fmla="*/ 0 h 2132592"/>
                <a:gd name="connsiteX3" fmla="*/ 2702220 w 2870657"/>
                <a:gd name="connsiteY3" fmla="*/ 0 h 2132592"/>
                <a:gd name="connsiteX4" fmla="*/ 2870582 w 2870657"/>
                <a:gd name="connsiteY4" fmla="*/ 168363 h 2132592"/>
                <a:gd name="connsiteX5" fmla="*/ 2870582 w 2870657"/>
                <a:gd name="connsiteY5" fmla="*/ 1964230 h 2132592"/>
                <a:gd name="connsiteX6" fmla="*/ 2702220 w 2870657"/>
                <a:gd name="connsiteY6" fmla="*/ 2132593 h 213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0657" h="2132592">
                  <a:moveTo>
                    <a:pt x="2702220" y="2132593"/>
                  </a:moveTo>
                  <a:lnTo>
                    <a:pt x="0" y="2132593"/>
                  </a:lnTo>
                  <a:lnTo>
                    <a:pt x="0" y="0"/>
                  </a:lnTo>
                  <a:lnTo>
                    <a:pt x="2702220" y="0"/>
                  </a:lnTo>
                  <a:cubicBezTo>
                    <a:pt x="2794819" y="0"/>
                    <a:pt x="2870582" y="75763"/>
                    <a:pt x="2870582" y="168363"/>
                  </a:cubicBezTo>
                  <a:lnTo>
                    <a:pt x="2870582" y="1964230"/>
                  </a:lnTo>
                  <a:cubicBezTo>
                    <a:pt x="2873388" y="2059636"/>
                    <a:pt x="2797625" y="2132593"/>
                    <a:pt x="2702220" y="2132593"/>
                  </a:cubicBezTo>
                  <a:close/>
                </a:path>
              </a:pathLst>
            </a:custGeom>
            <a:solidFill>
              <a:srgbClr val="455A64"/>
            </a:solidFill>
            <a:ln w="280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1B21B16-C957-49BA-81A9-6058F815A70B}"/>
                </a:ext>
              </a:extLst>
            </p:cNvPr>
            <p:cNvSpPr/>
            <p:nvPr/>
          </p:nvSpPr>
          <p:spPr>
            <a:xfrm>
              <a:off x="6599015" y="2614856"/>
              <a:ext cx="356367" cy="2132592"/>
            </a:xfrm>
            <a:custGeom>
              <a:avLst/>
              <a:gdLst>
                <a:gd name="connsiteX0" fmla="*/ 0 w 356367"/>
                <a:gd name="connsiteY0" fmla="*/ 0 h 2132592"/>
                <a:gd name="connsiteX1" fmla="*/ 356367 w 356367"/>
                <a:gd name="connsiteY1" fmla="*/ 0 h 2132592"/>
                <a:gd name="connsiteX2" fmla="*/ 356367 w 356367"/>
                <a:gd name="connsiteY2" fmla="*/ 2132593 h 2132592"/>
                <a:gd name="connsiteX3" fmla="*/ 0 w 356367"/>
                <a:gd name="connsiteY3" fmla="*/ 2132593 h 213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367" h="2132592">
                  <a:moveTo>
                    <a:pt x="0" y="0"/>
                  </a:moveTo>
                  <a:lnTo>
                    <a:pt x="356367" y="0"/>
                  </a:lnTo>
                  <a:lnTo>
                    <a:pt x="356367" y="2132593"/>
                  </a:lnTo>
                  <a:lnTo>
                    <a:pt x="0" y="2132593"/>
                  </a:lnTo>
                  <a:close/>
                </a:path>
              </a:pathLst>
            </a:custGeom>
            <a:solidFill>
              <a:srgbClr val="37474F"/>
            </a:solidFill>
            <a:ln w="280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grpSp>
          <p:nvGrpSpPr>
            <p:cNvPr id="9" name="Graphic 3">
              <a:extLst>
                <a:ext uri="{FF2B5EF4-FFF2-40B4-BE49-F238E27FC236}">
                  <a16:creationId xmlns:a16="http://schemas.microsoft.com/office/drawing/2014/main" id="{9041A316-1387-414A-A0F4-B735A2F07A42}"/>
                </a:ext>
              </a:extLst>
            </p:cNvPr>
            <p:cNvGrpSpPr/>
            <p:nvPr/>
          </p:nvGrpSpPr>
          <p:grpSpPr>
            <a:xfrm>
              <a:off x="6655136" y="2724291"/>
              <a:ext cx="2693801" cy="1910915"/>
              <a:chOff x="6655136" y="2724291"/>
              <a:chExt cx="2693801" cy="1910915"/>
            </a:xfrm>
            <a:noFill/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8F454B3-0DA6-4160-9264-DA7CF9ACF53C}"/>
                  </a:ext>
                </a:extLst>
              </p:cNvPr>
              <p:cNvSpPr/>
              <p:nvPr/>
            </p:nvSpPr>
            <p:spPr>
              <a:xfrm>
                <a:off x="6655136" y="2724291"/>
                <a:ext cx="42090" cy="28060"/>
              </a:xfrm>
              <a:custGeom>
                <a:avLst/>
                <a:gdLst>
                  <a:gd name="connsiteX0" fmla="*/ 0 w 42090"/>
                  <a:gd name="connsiteY0" fmla="*/ 0 h 28060"/>
                  <a:gd name="connsiteX1" fmla="*/ 42091 w 42090"/>
                  <a:gd name="connsiteY1" fmla="*/ 0 h 28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090" h="28060">
                    <a:moveTo>
                      <a:pt x="0" y="0"/>
                    </a:moveTo>
                    <a:lnTo>
                      <a:pt x="42091" y="0"/>
                    </a:lnTo>
                  </a:path>
                </a:pathLst>
              </a:custGeom>
              <a:ln w="56099" cap="rnd">
                <a:solidFill>
                  <a:srgbClr val="78909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538C12D-3381-4A68-A934-02B62DC52715}"/>
                  </a:ext>
                </a:extLst>
              </p:cNvPr>
              <p:cNvSpPr/>
              <p:nvPr/>
            </p:nvSpPr>
            <p:spPr>
              <a:xfrm>
                <a:off x="6756154" y="2724291"/>
                <a:ext cx="2592784" cy="1910915"/>
              </a:xfrm>
              <a:custGeom>
                <a:avLst/>
                <a:gdLst>
                  <a:gd name="connsiteX0" fmla="*/ 56121 w 2592784"/>
                  <a:gd name="connsiteY0" fmla="*/ 0 h 1910915"/>
                  <a:gd name="connsiteX1" fmla="*/ 2441258 w 2592784"/>
                  <a:gd name="connsiteY1" fmla="*/ 0 h 1910915"/>
                  <a:gd name="connsiteX2" fmla="*/ 2592784 w 2592784"/>
                  <a:gd name="connsiteY2" fmla="*/ 151526 h 1910915"/>
                  <a:gd name="connsiteX3" fmla="*/ 2592784 w 2592784"/>
                  <a:gd name="connsiteY3" fmla="*/ 1759389 h 1910915"/>
                  <a:gd name="connsiteX4" fmla="*/ 2441258 w 2592784"/>
                  <a:gd name="connsiteY4" fmla="*/ 1910915 h 1910915"/>
                  <a:gd name="connsiteX5" fmla="*/ 0 w 2592784"/>
                  <a:gd name="connsiteY5" fmla="*/ 1910915 h 1910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92784" h="1910915">
                    <a:moveTo>
                      <a:pt x="56121" y="0"/>
                    </a:moveTo>
                    <a:lnTo>
                      <a:pt x="2441258" y="0"/>
                    </a:lnTo>
                    <a:cubicBezTo>
                      <a:pt x="2525439" y="0"/>
                      <a:pt x="2592784" y="67345"/>
                      <a:pt x="2592784" y="151526"/>
                    </a:cubicBezTo>
                    <a:lnTo>
                      <a:pt x="2592784" y="1759389"/>
                    </a:lnTo>
                    <a:cubicBezTo>
                      <a:pt x="2592784" y="1843570"/>
                      <a:pt x="2525439" y="1910915"/>
                      <a:pt x="2441258" y="1910915"/>
                    </a:cubicBezTo>
                    <a:lnTo>
                      <a:pt x="0" y="1910915"/>
                    </a:lnTo>
                  </a:path>
                </a:pathLst>
              </a:custGeom>
              <a:noFill/>
              <a:ln w="56099" cap="rnd">
                <a:solidFill>
                  <a:srgbClr val="78909C"/>
                </a:solidFill>
                <a:custDash>
                  <a:ds d="227933" sp="303908"/>
                </a:custDash>
                <a:round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951E319-31AA-4EBE-9806-2A4ADD4D8E05}"/>
                  </a:ext>
                </a:extLst>
              </p:cNvPr>
              <p:cNvSpPr/>
              <p:nvPr/>
            </p:nvSpPr>
            <p:spPr>
              <a:xfrm>
                <a:off x="6655136" y="4635207"/>
                <a:ext cx="42090" cy="28060"/>
              </a:xfrm>
              <a:custGeom>
                <a:avLst/>
                <a:gdLst>
                  <a:gd name="connsiteX0" fmla="*/ 42091 w 42090"/>
                  <a:gd name="connsiteY0" fmla="*/ 0 h 28060"/>
                  <a:gd name="connsiteX1" fmla="*/ 0 w 42090"/>
                  <a:gd name="connsiteY1" fmla="*/ 0 h 28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090" h="28060">
                    <a:moveTo>
                      <a:pt x="42091" y="0"/>
                    </a:moveTo>
                    <a:lnTo>
                      <a:pt x="0" y="0"/>
                    </a:lnTo>
                  </a:path>
                </a:pathLst>
              </a:custGeom>
              <a:ln w="56099" cap="rnd">
                <a:solidFill>
                  <a:srgbClr val="78909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E8D1FEE-42A8-4DE2-B90F-FBFF91F9508D}"/>
                </a:ext>
              </a:extLst>
            </p:cNvPr>
            <p:cNvSpPr/>
            <p:nvPr/>
          </p:nvSpPr>
          <p:spPr>
            <a:xfrm>
              <a:off x="8549216" y="3420190"/>
              <a:ext cx="1287973" cy="519117"/>
            </a:xfrm>
            <a:custGeom>
              <a:avLst/>
              <a:gdLst>
                <a:gd name="connsiteX0" fmla="*/ 109436 w 1287973"/>
                <a:gd name="connsiteY0" fmla="*/ 519118 h 519117"/>
                <a:gd name="connsiteX1" fmla="*/ 1178538 w 1287973"/>
                <a:gd name="connsiteY1" fmla="*/ 519118 h 519117"/>
                <a:gd name="connsiteX2" fmla="*/ 1287974 w 1287973"/>
                <a:gd name="connsiteY2" fmla="*/ 409682 h 519117"/>
                <a:gd name="connsiteX3" fmla="*/ 1287974 w 1287973"/>
                <a:gd name="connsiteY3" fmla="*/ 109436 h 519117"/>
                <a:gd name="connsiteX4" fmla="*/ 1178538 w 1287973"/>
                <a:gd name="connsiteY4" fmla="*/ 0 h 519117"/>
                <a:gd name="connsiteX5" fmla="*/ 109436 w 1287973"/>
                <a:gd name="connsiteY5" fmla="*/ 0 h 519117"/>
                <a:gd name="connsiteX6" fmla="*/ 0 w 1287973"/>
                <a:gd name="connsiteY6" fmla="*/ 109436 h 519117"/>
                <a:gd name="connsiteX7" fmla="*/ 0 w 1287973"/>
                <a:gd name="connsiteY7" fmla="*/ 409682 h 519117"/>
                <a:gd name="connsiteX8" fmla="*/ 109436 w 1287973"/>
                <a:gd name="connsiteY8" fmla="*/ 519118 h 51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7973" h="519117">
                  <a:moveTo>
                    <a:pt x="109436" y="519118"/>
                  </a:moveTo>
                  <a:lnTo>
                    <a:pt x="1178538" y="519118"/>
                  </a:lnTo>
                  <a:cubicBezTo>
                    <a:pt x="1237465" y="519118"/>
                    <a:pt x="1287974" y="471415"/>
                    <a:pt x="1287974" y="409682"/>
                  </a:cubicBezTo>
                  <a:lnTo>
                    <a:pt x="1287974" y="109436"/>
                  </a:lnTo>
                  <a:cubicBezTo>
                    <a:pt x="1287974" y="50509"/>
                    <a:pt x="1240271" y="0"/>
                    <a:pt x="1178538" y="0"/>
                  </a:cubicBezTo>
                  <a:lnTo>
                    <a:pt x="109436" y="0"/>
                  </a:lnTo>
                  <a:cubicBezTo>
                    <a:pt x="50508" y="0"/>
                    <a:pt x="0" y="47703"/>
                    <a:pt x="0" y="109436"/>
                  </a:cubicBezTo>
                  <a:lnTo>
                    <a:pt x="0" y="409682"/>
                  </a:lnTo>
                  <a:cubicBezTo>
                    <a:pt x="2806" y="468609"/>
                    <a:pt x="50508" y="519118"/>
                    <a:pt x="109436" y="519118"/>
                  </a:cubicBezTo>
                  <a:close/>
                </a:path>
              </a:pathLst>
            </a:custGeom>
            <a:solidFill>
              <a:srgbClr val="37474F"/>
            </a:solidFill>
            <a:ln w="280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471B301-4A1D-49ED-A807-3FE9728C125D}"/>
                </a:ext>
              </a:extLst>
            </p:cNvPr>
            <p:cNvSpPr/>
            <p:nvPr/>
          </p:nvSpPr>
          <p:spPr>
            <a:xfrm>
              <a:off x="8740026" y="3532432"/>
              <a:ext cx="297440" cy="297440"/>
            </a:xfrm>
            <a:custGeom>
              <a:avLst/>
              <a:gdLst>
                <a:gd name="connsiteX0" fmla="*/ 297441 w 297440"/>
                <a:gd name="connsiteY0" fmla="*/ 148720 h 297440"/>
                <a:gd name="connsiteX1" fmla="*/ 148720 w 297440"/>
                <a:gd name="connsiteY1" fmla="*/ 297441 h 297440"/>
                <a:gd name="connsiteX2" fmla="*/ 0 w 297440"/>
                <a:gd name="connsiteY2" fmla="*/ 148720 h 297440"/>
                <a:gd name="connsiteX3" fmla="*/ 148720 w 297440"/>
                <a:gd name="connsiteY3" fmla="*/ 0 h 297440"/>
                <a:gd name="connsiteX4" fmla="*/ 297441 w 297440"/>
                <a:gd name="connsiteY4" fmla="*/ 148720 h 29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440" h="297440">
                  <a:moveTo>
                    <a:pt x="297441" y="148720"/>
                  </a:moveTo>
                  <a:cubicBezTo>
                    <a:pt x="297441" y="230856"/>
                    <a:pt x="230856" y="297441"/>
                    <a:pt x="148720" y="297441"/>
                  </a:cubicBezTo>
                  <a:cubicBezTo>
                    <a:pt x="66584" y="297441"/>
                    <a:pt x="0" y="230856"/>
                    <a:pt x="0" y="148720"/>
                  </a:cubicBezTo>
                  <a:cubicBezTo>
                    <a:pt x="0" y="66584"/>
                    <a:pt x="66584" y="0"/>
                    <a:pt x="148720" y="0"/>
                  </a:cubicBezTo>
                  <a:cubicBezTo>
                    <a:pt x="230856" y="0"/>
                    <a:pt x="297441" y="66584"/>
                    <a:pt x="297441" y="148720"/>
                  </a:cubicBezTo>
                  <a:close/>
                </a:path>
              </a:pathLst>
            </a:custGeom>
            <a:solidFill>
              <a:srgbClr val="78909C"/>
            </a:solidFill>
            <a:ln w="280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36D54F2-D26F-4EA3-9F2A-F178E2B11A08}"/>
              </a:ext>
            </a:extLst>
          </p:cNvPr>
          <p:cNvSpPr txBox="1"/>
          <p:nvPr/>
        </p:nvSpPr>
        <p:spPr>
          <a:xfrm>
            <a:off x="14754505" y="4299930"/>
            <a:ext cx="96471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+mn-ea"/>
                <a:cs typeface="+mn-cs"/>
              </a:rPr>
              <a:t>CASH PAYMENT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9B8113-918E-46D4-80B4-BF0C8443F102}"/>
              </a:ext>
            </a:extLst>
          </p:cNvPr>
          <p:cNvSpPr/>
          <p:nvPr/>
        </p:nvSpPr>
        <p:spPr>
          <a:xfrm>
            <a:off x="14779570" y="5734135"/>
            <a:ext cx="6589222" cy="2242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243852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rPr>
              <a:t>Lorem Ipsum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rPr>
              <a:t> is simply dummy text of the printing and typesetting industry. Lorem Ipsum has been the industry's standard dummy text ever since the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1920FB5-BBB9-44C6-9B25-26A9C8961CFF}"/>
              </a:ext>
            </a:extLst>
          </p:cNvPr>
          <p:cNvSpPr/>
          <p:nvPr/>
        </p:nvSpPr>
        <p:spPr>
          <a:xfrm>
            <a:off x="14906519" y="9084211"/>
            <a:ext cx="2741193" cy="791900"/>
          </a:xfrm>
          <a:custGeom>
            <a:avLst/>
            <a:gdLst>
              <a:gd name="connsiteX0" fmla="*/ 2108575 w 2442365"/>
              <a:gd name="connsiteY0" fmla="*/ 700416 h 705572"/>
              <a:gd name="connsiteX1" fmla="*/ 360385 w 2442365"/>
              <a:gd name="connsiteY1" fmla="*/ 700416 h 705572"/>
              <a:gd name="connsiteX2" fmla="*/ 20353 w 2442365"/>
              <a:gd name="connsiteY2" fmla="*/ 360385 h 705572"/>
              <a:gd name="connsiteX3" fmla="*/ 20353 w 2442365"/>
              <a:gd name="connsiteY3" fmla="*/ 360385 h 705572"/>
              <a:gd name="connsiteX4" fmla="*/ 360385 w 2442365"/>
              <a:gd name="connsiteY4" fmla="*/ 20353 h 705572"/>
              <a:gd name="connsiteX5" fmla="*/ 2108575 w 2442365"/>
              <a:gd name="connsiteY5" fmla="*/ 20353 h 705572"/>
              <a:gd name="connsiteX6" fmla="*/ 2448607 w 2442365"/>
              <a:gd name="connsiteY6" fmla="*/ 360385 h 705572"/>
              <a:gd name="connsiteX7" fmla="*/ 2448607 w 2442365"/>
              <a:gd name="connsiteY7" fmla="*/ 360385 h 705572"/>
              <a:gd name="connsiteX8" fmla="*/ 2108575 w 2442365"/>
              <a:gd name="connsiteY8" fmla="*/ 700416 h 705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2365" h="705572">
                <a:moveTo>
                  <a:pt x="2108575" y="700416"/>
                </a:moveTo>
                <a:lnTo>
                  <a:pt x="360385" y="700416"/>
                </a:lnTo>
                <a:cubicBezTo>
                  <a:pt x="172594" y="700416"/>
                  <a:pt x="20353" y="548176"/>
                  <a:pt x="20353" y="360385"/>
                </a:cubicBezTo>
                <a:lnTo>
                  <a:pt x="20353" y="360385"/>
                </a:lnTo>
                <a:cubicBezTo>
                  <a:pt x="20353" y="172594"/>
                  <a:pt x="172594" y="20353"/>
                  <a:pt x="360385" y="20353"/>
                </a:cubicBezTo>
                <a:lnTo>
                  <a:pt x="2108575" y="20353"/>
                </a:lnTo>
                <a:cubicBezTo>
                  <a:pt x="2296366" y="20353"/>
                  <a:pt x="2448607" y="172594"/>
                  <a:pt x="2448607" y="360385"/>
                </a:cubicBezTo>
                <a:lnTo>
                  <a:pt x="2448607" y="360385"/>
                </a:lnTo>
                <a:cubicBezTo>
                  <a:pt x="2448335" y="548176"/>
                  <a:pt x="2296366" y="700416"/>
                  <a:pt x="2108575" y="700416"/>
                </a:cubicBezTo>
                <a:close/>
              </a:path>
            </a:pathLst>
          </a:custGeom>
          <a:solidFill>
            <a:srgbClr val="81C78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D7E6A0-4D5E-472C-A0AD-9C76A188C11A}"/>
              </a:ext>
            </a:extLst>
          </p:cNvPr>
          <p:cNvSpPr/>
          <p:nvPr/>
        </p:nvSpPr>
        <p:spPr>
          <a:xfrm>
            <a:off x="15223762" y="9277041"/>
            <a:ext cx="20457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rPr>
              <a:t>Lorem Ipsum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53972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3">
            <a:extLst>
              <a:ext uri="{FF2B5EF4-FFF2-40B4-BE49-F238E27FC236}">
                <a16:creationId xmlns:a16="http://schemas.microsoft.com/office/drawing/2014/main" id="{0BB6223B-36C1-47AF-A150-9F0F517B6ECB}"/>
              </a:ext>
            </a:extLst>
          </p:cNvPr>
          <p:cNvGrpSpPr/>
          <p:nvPr/>
        </p:nvGrpSpPr>
        <p:grpSpPr>
          <a:xfrm>
            <a:off x="2760539" y="1218585"/>
            <a:ext cx="6589222" cy="11280417"/>
            <a:chOff x="5148291" y="5659413"/>
            <a:chExt cx="2230804" cy="3819024"/>
          </a:xfrm>
          <a:solidFill>
            <a:srgbClr val="000000"/>
          </a:solidFill>
        </p:grpSpPr>
        <p:grpSp>
          <p:nvGrpSpPr>
            <p:cNvPr id="3" name="Graphic 3">
              <a:extLst>
                <a:ext uri="{FF2B5EF4-FFF2-40B4-BE49-F238E27FC236}">
                  <a16:creationId xmlns:a16="http://schemas.microsoft.com/office/drawing/2014/main" id="{1CADE320-18C7-48E8-86F3-A0003755216F}"/>
                </a:ext>
              </a:extLst>
            </p:cNvPr>
            <p:cNvGrpSpPr/>
            <p:nvPr/>
          </p:nvGrpSpPr>
          <p:grpSpPr>
            <a:xfrm>
              <a:off x="5148291" y="5659413"/>
              <a:ext cx="2230804" cy="3819024"/>
              <a:chOff x="5148291" y="5659413"/>
              <a:chExt cx="2230804" cy="3819024"/>
            </a:xfrm>
            <a:solidFill>
              <a:srgbClr val="000000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00E66EA-DB02-4BD4-907C-C1856E2F88FF}"/>
                  </a:ext>
                </a:extLst>
              </p:cNvPr>
              <p:cNvSpPr/>
              <p:nvPr/>
            </p:nvSpPr>
            <p:spPr>
              <a:xfrm>
                <a:off x="5148291" y="5659413"/>
                <a:ext cx="2230804" cy="3819024"/>
              </a:xfrm>
              <a:custGeom>
                <a:avLst/>
                <a:gdLst>
                  <a:gd name="connsiteX0" fmla="*/ 2042799 w 2230804"/>
                  <a:gd name="connsiteY0" fmla="*/ 3819025 h 3819024"/>
                  <a:gd name="connsiteX1" fmla="*/ 188005 w 2230804"/>
                  <a:gd name="connsiteY1" fmla="*/ 3819025 h 3819024"/>
                  <a:gd name="connsiteX2" fmla="*/ 0 w 2230804"/>
                  <a:gd name="connsiteY2" fmla="*/ 3631020 h 3819024"/>
                  <a:gd name="connsiteX3" fmla="*/ 0 w 2230804"/>
                  <a:gd name="connsiteY3" fmla="*/ 188005 h 3819024"/>
                  <a:gd name="connsiteX4" fmla="*/ 188005 w 2230804"/>
                  <a:gd name="connsiteY4" fmla="*/ 0 h 3819024"/>
                  <a:gd name="connsiteX5" fmla="*/ 2042799 w 2230804"/>
                  <a:gd name="connsiteY5" fmla="*/ 0 h 3819024"/>
                  <a:gd name="connsiteX6" fmla="*/ 2230805 w 2230804"/>
                  <a:gd name="connsiteY6" fmla="*/ 188005 h 3819024"/>
                  <a:gd name="connsiteX7" fmla="*/ 2230805 w 2230804"/>
                  <a:gd name="connsiteY7" fmla="*/ 3633826 h 3819024"/>
                  <a:gd name="connsiteX8" fmla="*/ 2042799 w 2230804"/>
                  <a:gd name="connsiteY8" fmla="*/ 3819025 h 3819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0804" h="3819024">
                    <a:moveTo>
                      <a:pt x="2042799" y="3819025"/>
                    </a:moveTo>
                    <a:lnTo>
                      <a:pt x="188005" y="3819025"/>
                    </a:lnTo>
                    <a:cubicBezTo>
                      <a:pt x="84181" y="3819025"/>
                      <a:pt x="0" y="3734844"/>
                      <a:pt x="0" y="3631020"/>
                    </a:cubicBezTo>
                    <a:lnTo>
                      <a:pt x="0" y="188005"/>
                    </a:lnTo>
                    <a:cubicBezTo>
                      <a:pt x="0" y="84181"/>
                      <a:pt x="84181" y="0"/>
                      <a:pt x="188005" y="0"/>
                    </a:cubicBezTo>
                    <a:lnTo>
                      <a:pt x="2042799" y="0"/>
                    </a:lnTo>
                    <a:cubicBezTo>
                      <a:pt x="2146623" y="0"/>
                      <a:pt x="2230805" y="84181"/>
                      <a:pt x="2230805" y="188005"/>
                    </a:cubicBezTo>
                    <a:lnTo>
                      <a:pt x="2230805" y="3633826"/>
                    </a:lnTo>
                    <a:cubicBezTo>
                      <a:pt x="2230805" y="3734844"/>
                      <a:pt x="2146623" y="3819025"/>
                      <a:pt x="2042799" y="381902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80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625E76F-25A3-4E31-BA1C-0E9C51BCD450}"/>
                  </a:ext>
                </a:extLst>
              </p:cNvPr>
              <p:cNvSpPr/>
              <p:nvPr/>
            </p:nvSpPr>
            <p:spPr>
              <a:xfrm>
                <a:off x="6051569" y="5768848"/>
                <a:ext cx="426786" cy="78569"/>
              </a:xfrm>
              <a:custGeom>
                <a:avLst/>
                <a:gdLst>
                  <a:gd name="connsiteX0" fmla="*/ 39553 w 426786"/>
                  <a:gd name="connsiteY0" fmla="*/ 78569 h 78569"/>
                  <a:gd name="connsiteX1" fmla="*/ 387502 w 426786"/>
                  <a:gd name="connsiteY1" fmla="*/ 78569 h 78569"/>
                  <a:gd name="connsiteX2" fmla="*/ 426787 w 426786"/>
                  <a:gd name="connsiteY2" fmla="*/ 39284 h 78569"/>
                  <a:gd name="connsiteX3" fmla="*/ 426787 w 426786"/>
                  <a:gd name="connsiteY3" fmla="*/ 39284 h 78569"/>
                  <a:gd name="connsiteX4" fmla="*/ 387502 w 426786"/>
                  <a:gd name="connsiteY4" fmla="*/ 0 h 78569"/>
                  <a:gd name="connsiteX5" fmla="*/ 39553 w 426786"/>
                  <a:gd name="connsiteY5" fmla="*/ 0 h 78569"/>
                  <a:gd name="connsiteX6" fmla="*/ 268 w 426786"/>
                  <a:gd name="connsiteY6" fmla="*/ 39284 h 78569"/>
                  <a:gd name="connsiteX7" fmla="*/ 268 w 426786"/>
                  <a:gd name="connsiteY7" fmla="*/ 39284 h 78569"/>
                  <a:gd name="connsiteX8" fmla="*/ 39553 w 426786"/>
                  <a:gd name="connsiteY8" fmla="*/ 78569 h 7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6786" h="78569">
                    <a:moveTo>
                      <a:pt x="39553" y="78569"/>
                    </a:moveTo>
                    <a:lnTo>
                      <a:pt x="387502" y="78569"/>
                    </a:lnTo>
                    <a:cubicBezTo>
                      <a:pt x="409950" y="78569"/>
                      <a:pt x="426787" y="61733"/>
                      <a:pt x="426787" y="39284"/>
                    </a:cubicBezTo>
                    <a:lnTo>
                      <a:pt x="426787" y="39284"/>
                    </a:lnTo>
                    <a:cubicBezTo>
                      <a:pt x="426787" y="16836"/>
                      <a:pt x="409950" y="0"/>
                      <a:pt x="387502" y="0"/>
                    </a:cubicBezTo>
                    <a:lnTo>
                      <a:pt x="39553" y="0"/>
                    </a:lnTo>
                    <a:cubicBezTo>
                      <a:pt x="17104" y="0"/>
                      <a:pt x="268" y="16836"/>
                      <a:pt x="268" y="39284"/>
                    </a:cubicBezTo>
                    <a:lnTo>
                      <a:pt x="268" y="39284"/>
                    </a:lnTo>
                    <a:cubicBezTo>
                      <a:pt x="-2538" y="58927"/>
                      <a:pt x="17104" y="78569"/>
                      <a:pt x="39553" y="78569"/>
                    </a:cubicBezTo>
                    <a:close/>
                  </a:path>
                </a:pathLst>
              </a:custGeom>
              <a:solidFill>
                <a:srgbClr val="CFD8DC"/>
              </a:solidFill>
              <a:ln w="280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AA139AE-56F9-43F5-B630-3039B9035258}"/>
                  </a:ext>
                </a:extLst>
              </p:cNvPr>
              <p:cNvSpPr/>
              <p:nvPr/>
            </p:nvSpPr>
            <p:spPr>
              <a:xfrm>
                <a:off x="5807443" y="9152937"/>
                <a:ext cx="912232" cy="78568"/>
              </a:xfrm>
              <a:custGeom>
                <a:avLst/>
                <a:gdLst>
                  <a:gd name="connsiteX0" fmla="*/ 39553 w 912232"/>
                  <a:gd name="connsiteY0" fmla="*/ 78569 h 78568"/>
                  <a:gd name="connsiteX1" fmla="*/ 872948 w 912232"/>
                  <a:gd name="connsiteY1" fmla="*/ 78569 h 78568"/>
                  <a:gd name="connsiteX2" fmla="*/ 912232 w 912232"/>
                  <a:gd name="connsiteY2" fmla="*/ 39284 h 78568"/>
                  <a:gd name="connsiteX3" fmla="*/ 912232 w 912232"/>
                  <a:gd name="connsiteY3" fmla="*/ 39284 h 78568"/>
                  <a:gd name="connsiteX4" fmla="*/ 872948 w 912232"/>
                  <a:gd name="connsiteY4" fmla="*/ 0 h 78568"/>
                  <a:gd name="connsiteX5" fmla="*/ 39553 w 912232"/>
                  <a:gd name="connsiteY5" fmla="*/ 0 h 78568"/>
                  <a:gd name="connsiteX6" fmla="*/ 268 w 912232"/>
                  <a:gd name="connsiteY6" fmla="*/ 39284 h 78568"/>
                  <a:gd name="connsiteX7" fmla="*/ 268 w 912232"/>
                  <a:gd name="connsiteY7" fmla="*/ 39284 h 78568"/>
                  <a:gd name="connsiteX8" fmla="*/ 39553 w 912232"/>
                  <a:gd name="connsiteY8" fmla="*/ 78569 h 78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2232" h="78568">
                    <a:moveTo>
                      <a:pt x="39553" y="78569"/>
                    </a:moveTo>
                    <a:lnTo>
                      <a:pt x="872948" y="78569"/>
                    </a:lnTo>
                    <a:cubicBezTo>
                      <a:pt x="895396" y="78569"/>
                      <a:pt x="912232" y="61732"/>
                      <a:pt x="912232" y="39284"/>
                    </a:cubicBezTo>
                    <a:lnTo>
                      <a:pt x="912232" y="39284"/>
                    </a:lnTo>
                    <a:cubicBezTo>
                      <a:pt x="912232" y="16836"/>
                      <a:pt x="895396" y="0"/>
                      <a:pt x="872948" y="0"/>
                    </a:cubicBezTo>
                    <a:lnTo>
                      <a:pt x="39553" y="0"/>
                    </a:lnTo>
                    <a:cubicBezTo>
                      <a:pt x="17104" y="0"/>
                      <a:pt x="268" y="16836"/>
                      <a:pt x="268" y="39284"/>
                    </a:cubicBezTo>
                    <a:lnTo>
                      <a:pt x="268" y="39284"/>
                    </a:lnTo>
                    <a:cubicBezTo>
                      <a:pt x="-2538" y="61732"/>
                      <a:pt x="17104" y="78569"/>
                      <a:pt x="39553" y="78569"/>
                    </a:cubicBezTo>
                    <a:close/>
                  </a:path>
                </a:pathLst>
              </a:custGeom>
              <a:solidFill>
                <a:srgbClr val="CFD8DC"/>
              </a:solidFill>
              <a:ln w="280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78085EA-ADD8-4844-9557-70F58A7AEA6C}"/>
                  </a:ext>
                </a:extLst>
              </p:cNvPr>
              <p:cNvSpPr/>
              <p:nvPr/>
            </p:nvSpPr>
            <p:spPr>
              <a:xfrm>
                <a:off x="5358744" y="5959659"/>
                <a:ext cx="1809897" cy="2980017"/>
              </a:xfrm>
              <a:custGeom>
                <a:avLst/>
                <a:gdLst>
                  <a:gd name="connsiteX0" fmla="*/ 0 w 1809897"/>
                  <a:gd name="connsiteY0" fmla="*/ 0 h 2980017"/>
                  <a:gd name="connsiteX1" fmla="*/ 1809898 w 1809897"/>
                  <a:gd name="connsiteY1" fmla="*/ 0 h 2980017"/>
                  <a:gd name="connsiteX2" fmla="*/ 1809898 w 1809897"/>
                  <a:gd name="connsiteY2" fmla="*/ 2980018 h 2980017"/>
                  <a:gd name="connsiteX3" fmla="*/ 0 w 1809897"/>
                  <a:gd name="connsiteY3" fmla="*/ 2980018 h 298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9897" h="2980017">
                    <a:moveTo>
                      <a:pt x="0" y="0"/>
                    </a:moveTo>
                    <a:lnTo>
                      <a:pt x="1809898" y="0"/>
                    </a:lnTo>
                    <a:lnTo>
                      <a:pt x="1809898" y="2980018"/>
                    </a:lnTo>
                    <a:lnTo>
                      <a:pt x="0" y="2980018"/>
                    </a:lnTo>
                    <a:close/>
                  </a:path>
                </a:pathLst>
              </a:custGeom>
              <a:solidFill>
                <a:srgbClr val="4DB6AC"/>
              </a:solidFill>
              <a:ln w="280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FD0334C5-0E0E-4C1D-AC49-784E4CC22755}"/>
                  </a:ext>
                </a:extLst>
              </p:cNvPr>
              <p:cNvSpPr/>
              <p:nvPr/>
            </p:nvSpPr>
            <p:spPr>
              <a:xfrm>
                <a:off x="5358744" y="5959659"/>
                <a:ext cx="1809897" cy="109435"/>
              </a:xfrm>
              <a:custGeom>
                <a:avLst/>
                <a:gdLst>
                  <a:gd name="connsiteX0" fmla="*/ 0 w 1809897"/>
                  <a:gd name="connsiteY0" fmla="*/ 0 h 109435"/>
                  <a:gd name="connsiteX1" fmla="*/ 1809898 w 1809897"/>
                  <a:gd name="connsiteY1" fmla="*/ 0 h 109435"/>
                  <a:gd name="connsiteX2" fmla="*/ 1809898 w 1809897"/>
                  <a:gd name="connsiteY2" fmla="*/ 109436 h 109435"/>
                  <a:gd name="connsiteX3" fmla="*/ 0 w 1809897"/>
                  <a:gd name="connsiteY3" fmla="*/ 109436 h 109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9897" h="109435">
                    <a:moveTo>
                      <a:pt x="0" y="0"/>
                    </a:moveTo>
                    <a:lnTo>
                      <a:pt x="1809898" y="0"/>
                    </a:lnTo>
                    <a:lnTo>
                      <a:pt x="1809898" y="109436"/>
                    </a:lnTo>
                    <a:lnTo>
                      <a:pt x="0" y="109436"/>
                    </a:lnTo>
                    <a:close/>
                  </a:path>
                </a:pathLst>
              </a:custGeom>
              <a:solidFill>
                <a:srgbClr val="26A69A"/>
              </a:solidFill>
              <a:ln w="280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4D6ACF6-09B1-4170-A359-64DC29685E9B}"/>
                </a:ext>
              </a:extLst>
            </p:cNvPr>
            <p:cNvSpPr/>
            <p:nvPr/>
          </p:nvSpPr>
          <p:spPr>
            <a:xfrm>
              <a:off x="5734754" y="7968786"/>
              <a:ext cx="1057878" cy="359173"/>
            </a:xfrm>
            <a:custGeom>
              <a:avLst/>
              <a:gdLst>
                <a:gd name="connsiteX0" fmla="*/ 998951 w 1057878"/>
                <a:gd name="connsiteY0" fmla="*/ 0 h 359173"/>
                <a:gd name="connsiteX1" fmla="*/ 58927 w 1057878"/>
                <a:gd name="connsiteY1" fmla="*/ 0 h 359173"/>
                <a:gd name="connsiteX2" fmla="*/ 0 w 1057878"/>
                <a:gd name="connsiteY2" fmla="*/ 58927 h 359173"/>
                <a:gd name="connsiteX3" fmla="*/ 0 w 1057878"/>
                <a:gd name="connsiteY3" fmla="*/ 300247 h 359173"/>
                <a:gd name="connsiteX4" fmla="*/ 58927 w 1057878"/>
                <a:gd name="connsiteY4" fmla="*/ 359174 h 359173"/>
                <a:gd name="connsiteX5" fmla="*/ 998951 w 1057878"/>
                <a:gd name="connsiteY5" fmla="*/ 359174 h 359173"/>
                <a:gd name="connsiteX6" fmla="*/ 1057878 w 1057878"/>
                <a:gd name="connsiteY6" fmla="*/ 300247 h 359173"/>
                <a:gd name="connsiteX7" fmla="*/ 1057878 w 1057878"/>
                <a:gd name="connsiteY7" fmla="*/ 58927 h 359173"/>
                <a:gd name="connsiteX8" fmla="*/ 998951 w 1057878"/>
                <a:gd name="connsiteY8" fmla="*/ 0 h 359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7878" h="359173">
                  <a:moveTo>
                    <a:pt x="998951" y="0"/>
                  </a:moveTo>
                  <a:lnTo>
                    <a:pt x="58927" y="0"/>
                  </a:lnTo>
                  <a:cubicBezTo>
                    <a:pt x="25254" y="0"/>
                    <a:pt x="0" y="28060"/>
                    <a:pt x="0" y="58927"/>
                  </a:cubicBezTo>
                  <a:lnTo>
                    <a:pt x="0" y="300247"/>
                  </a:lnTo>
                  <a:cubicBezTo>
                    <a:pt x="0" y="333919"/>
                    <a:pt x="28060" y="359174"/>
                    <a:pt x="58927" y="359174"/>
                  </a:cubicBezTo>
                  <a:lnTo>
                    <a:pt x="998951" y="359174"/>
                  </a:lnTo>
                  <a:cubicBezTo>
                    <a:pt x="1032624" y="359174"/>
                    <a:pt x="1057878" y="331113"/>
                    <a:pt x="1057878" y="300247"/>
                  </a:cubicBezTo>
                  <a:lnTo>
                    <a:pt x="1057878" y="58927"/>
                  </a:lnTo>
                  <a:cubicBezTo>
                    <a:pt x="1057878" y="28060"/>
                    <a:pt x="1032624" y="0"/>
                    <a:pt x="998951" y="0"/>
                  </a:cubicBezTo>
                  <a:close/>
                </a:path>
              </a:pathLst>
            </a:custGeom>
            <a:solidFill>
              <a:srgbClr val="FFEE58"/>
            </a:solidFill>
            <a:ln w="280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rPr>
                <a:t>PAY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998F83D-D751-47EB-A7E6-CDFB47EF3FFF}"/>
                </a:ext>
              </a:extLst>
            </p:cNvPr>
            <p:cNvSpPr/>
            <p:nvPr/>
          </p:nvSpPr>
          <p:spPr>
            <a:xfrm>
              <a:off x="5518689" y="6346893"/>
              <a:ext cx="1490008" cy="159944"/>
            </a:xfrm>
            <a:custGeom>
              <a:avLst/>
              <a:gdLst>
                <a:gd name="connsiteX0" fmla="*/ 0 w 1490008"/>
                <a:gd name="connsiteY0" fmla="*/ 0 h 159944"/>
                <a:gd name="connsiteX1" fmla="*/ 1490009 w 1490008"/>
                <a:gd name="connsiteY1" fmla="*/ 0 h 159944"/>
                <a:gd name="connsiteX2" fmla="*/ 1490009 w 1490008"/>
                <a:gd name="connsiteY2" fmla="*/ 159945 h 159944"/>
                <a:gd name="connsiteX3" fmla="*/ 0 w 1490008"/>
                <a:gd name="connsiteY3" fmla="*/ 159945 h 15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008" h="159944">
                  <a:moveTo>
                    <a:pt x="0" y="0"/>
                  </a:moveTo>
                  <a:lnTo>
                    <a:pt x="1490009" y="0"/>
                  </a:lnTo>
                  <a:lnTo>
                    <a:pt x="1490009" y="159945"/>
                  </a:lnTo>
                  <a:lnTo>
                    <a:pt x="0" y="159945"/>
                  </a:lnTo>
                  <a:close/>
                </a:path>
              </a:pathLst>
            </a:custGeom>
            <a:solidFill>
              <a:srgbClr val="80CBC4"/>
            </a:solidFill>
            <a:ln w="280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7EB765A-5509-47F9-8D31-47002F7270EE}"/>
                </a:ext>
              </a:extLst>
            </p:cNvPr>
            <p:cNvSpPr/>
            <p:nvPr/>
          </p:nvSpPr>
          <p:spPr>
            <a:xfrm>
              <a:off x="5518689" y="6720097"/>
              <a:ext cx="1490008" cy="28060"/>
            </a:xfrm>
            <a:custGeom>
              <a:avLst/>
              <a:gdLst>
                <a:gd name="connsiteX0" fmla="*/ 0 w 1490008"/>
                <a:gd name="connsiteY0" fmla="*/ 0 h 28060"/>
                <a:gd name="connsiteX1" fmla="*/ 1490009 w 1490008"/>
                <a:gd name="connsiteY1" fmla="*/ 0 h 28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0008" h="28060">
                  <a:moveTo>
                    <a:pt x="0" y="0"/>
                  </a:moveTo>
                  <a:lnTo>
                    <a:pt x="1490009" y="0"/>
                  </a:lnTo>
                </a:path>
              </a:pathLst>
            </a:custGeom>
            <a:ln w="56099" cap="flat">
              <a:solidFill>
                <a:srgbClr val="80CBC4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F12423E-23F9-4BA8-B2BC-F9E3E0AB3565}"/>
                </a:ext>
              </a:extLst>
            </p:cNvPr>
            <p:cNvSpPr/>
            <p:nvPr/>
          </p:nvSpPr>
          <p:spPr>
            <a:xfrm>
              <a:off x="5518689" y="6880041"/>
              <a:ext cx="1490008" cy="28060"/>
            </a:xfrm>
            <a:custGeom>
              <a:avLst/>
              <a:gdLst>
                <a:gd name="connsiteX0" fmla="*/ 0 w 1490008"/>
                <a:gd name="connsiteY0" fmla="*/ 0 h 28060"/>
                <a:gd name="connsiteX1" fmla="*/ 1490009 w 1490008"/>
                <a:gd name="connsiteY1" fmla="*/ 0 h 28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0008" h="28060">
                  <a:moveTo>
                    <a:pt x="0" y="0"/>
                  </a:moveTo>
                  <a:lnTo>
                    <a:pt x="1490009" y="0"/>
                  </a:lnTo>
                </a:path>
              </a:pathLst>
            </a:custGeom>
            <a:ln w="56099" cap="flat">
              <a:solidFill>
                <a:srgbClr val="80CBC4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CD4A268-6F42-415A-A2BB-4D924A79ABCF}"/>
                </a:ext>
              </a:extLst>
            </p:cNvPr>
            <p:cNvSpPr/>
            <p:nvPr/>
          </p:nvSpPr>
          <p:spPr>
            <a:xfrm>
              <a:off x="5518689" y="7039986"/>
              <a:ext cx="1490008" cy="28060"/>
            </a:xfrm>
            <a:custGeom>
              <a:avLst/>
              <a:gdLst>
                <a:gd name="connsiteX0" fmla="*/ 0 w 1490008"/>
                <a:gd name="connsiteY0" fmla="*/ 0 h 28060"/>
                <a:gd name="connsiteX1" fmla="*/ 1490009 w 1490008"/>
                <a:gd name="connsiteY1" fmla="*/ 0 h 28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0008" h="28060">
                  <a:moveTo>
                    <a:pt x="0" y="0"/>
                  </a:moveTo>
                  <a:lnTo>
                    <a:pt x="1490009" y="0"/>
                  </a:lnTo>
                </a:path>
              </a:pathLst>
            </a:custGeom>
            <a:ln w="56099" cap="flat">
              <a:solidFill>
                <a:srgbClr val="80CBC4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B627149-70A7-40DC-B962-1FAB54984AB2}"/>
                </a:ext>
              </a:extLst>
            </p:cNvPr>
            <p:cNvSpPr/>
            <p:nvPr/>
          </p:nvSpPr>
          <p:spPr>
            <a:xfrm>
              <a:off x="5518689" y="7197124"/>
              <a:ext cx="746407" cy="28060"/>
            </a:xfrm>
            <a:custGeom>
              <a:avLst/>
              <a:gdLst>
                <a:gd name="connsiteX0" fmla="*/ 0 w 746407"/>
                <a:gd name="connsiteY0" fmla="*/ 0 h 28060"/>
                <a:gd name="connsiteX1" fmla="*/ 746408 w 746407"/>
                <a:gd name="connsiteY1" fmla="*/ 0 h 28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6407" h="28060">
                  <a:moveTo>
                    <a:pt x="0" y="0"/>
                  </a:moveTo>
                  <a:lnTo>
                    <a:pt x="746408" y="0"/>
                  </a:lnTo>
                </a:path>
              </a:pathLst>
            </a:custGeom>
            <a:ln w="39668" cap="flat">
              <a:solidFill>
                <a:srgbClr val="80CBC4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466E87D-67A0-4392-AF66-969C5E03BFEF}"/>
              </a:ext>
            </a:extLst>
          </p:cNvPr>
          <p:cNvSpPr txBox="1"/>
          <p:nvPr/>
        </p:nvSpPr>
        <p:spPr>
          <a:xfrm>
            <a:off x="13921779" y="3764836"/>
            <a:ext cx="96471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+mn-ea"/>
                <a:cs typeface="+mn-cs"/>
              </a:rPr>
              <a:t>Online Payment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E39323-B812-4D24-81A2-0EFA5D96F42D}"/>
              </a:ext>
            </a:extLst>
          </p:cNvPr>
          <p:cNvSpPr/>
          <p:nvPr/>
        </p:nvSpPr>
        <p:spPr>
          <a:xfrm>
            <a:off x="13946844" y="5199041"/>
            <a:ext cx="6589222" cy="2242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243852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rPr>
              <a:t>Lorem Ipsum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rPr>
              <a:t> is simply dummy text of the printing and typesetting industry. Lorem Ipsum has been the industry's standard dummy text ever since the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4D71A8A-250A-43F5-A91D-6E1013BBD25E}"/>
              </a:ext>
            </a:extLst>
          </p:cNvPr>
          <p:cNvSpPr/>
          <p:nvPr/>
        </p:nvSpPr>
        <p:spPr>
          <a:xfrm>
            <a:off x="14073793" y="8549117"/>
            <a:ext cx="2741193" cy="791900"/>
          </a:xfrm>
          <a:custGeom>
            <a:avLst/>
            <a:gdLst>
              <a:gd name="connsiteX0" fmla="*/ 2108575 w 2442365"/>
              <a:gd name="connsiteY0" fmla="*/ 700416 h 705572"/>
              <a:gd name="connsiteX1" fmla="*/ 360385 w 2442365"/>
              <a:gd name="connsiteY1" fmla="*/ 700416 h 705572"/>
              <a:gd name="connsiteX2" fmla="*/ 20353 w 2442365"/>
              <a:gd name="connsiteY2" fmla="*/ 360385 h 705572"/>
              <a:gd name="connsiteX3" fmla="*/ 20353 w 2442365"/>
              <a:gd name="connsiteY3" fmla="*/ 360385 h 705572"/>
              <a:gd name="connsiteX4" fmla="*/ 360385 w 2442365"/>
              <a:gd name="connsiteY4" fmla="*/ 20353 h 705572"/>
              <a:gd name="connsiteX5" fmla="*/ 2108575 w 2442365"/>
              <a:gd name="connsiteY5" fmla="*/ 20353 h 705572"/>
              <a:gd name="connsiteX6" fmla="*/ 2448607 w 2442365"/>
              <a:gd name="connsiteY6" fmla="*/ 360385 h 705572"/>
              <a:gd name="connsiteX7" fmla="*/ 2448607 w 2442365"/>
              <a:gd name="connsiteY7" fmla="*/ 360385 h 705572"/>
              <a:gd name="connsiteX8" fmla="*/ 2108575 w 2442365"/>
              <a:gd name="connsiteY8" fmla="*/ 700416 h 705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2365" h="705572">
                <a:moveTo>
                  <a:pt x="2108575" y="700416"/>
                </a:moveTo>
                <a:lnTo>
                  <a:pt x="360385" y="700416"/>
                </a:lnTo>
                <a:cubicBezTo>
                  <a:pt x="172594" y="700416"/>
                  <a:pt x="20353" y="548176"/>
                  <a:pt x="20353" y="360385"/>
                </a:cubicBezTo>
                <a:lnTo>
                  <a:pt x="20353" y="360385"/>
                </a:lnTo>
                <a:cubicBezTo>
                  <a:pt x="20353" y="172594"/>
                  <a:pt x="172594" y="20353"/>
                  <a:pt x="360385" y="20353"/>
                </a:cubicBezTo>
                <a:lnTo>
                  <a:pt x="2108575" y="20353"/>
                </a:lnTo>
                <a:cubicBezTo>
                  <a:pt x="2296366" y="20353"/>
                  <a:pt x="2448607" y="172594"/>
                  <a:pt x="2448607" y="360385"/>
                </a:cubicBezTo>
                <a:lnTo>
                  <a:pt x="2448607" y="360385"/>
                </a:lnTo>
                <a:cubicBezTo>
                  <a:pt x="2448335" y="548176"/>
                  <a:pt x="2296366" y="700416"/>
                  <a:pt x="2108575" y="700416"/>
                </a:cubicBezTo>
                <a:close/>
              </a:path>
            </a:pathLst>
          </a:custGeom>
          <a:solidFill>
            <a:srgbClr val="81C78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E907B0-61C3-4A89-A11A-7D9BE00627C5}"/>
              </a:ext>
            </a:extLst>
          </p:cNvPr>
          <p:cNvSpPr/>
          <p:nvPr/>
        </p:nvSpPr>
        <p:spPr>
          <a:xfrm>
            <a:off x="14391036" y="8741947"/>
            <a:ext cx="20457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rPr>
              <a:t>Lorem Ipsum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92114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0B0219-1D3F-4739-B6EC-618B5402004A}"/>
              </a:ext>
            </a:extLst>
          </p:cNvPr>
          <p:cNvSpPr/>
          <p:nvPr/>
        </p:nvSpPr>
        <p:spPr>
          <a:xfrm>
            <a:off x="0" y="0"/>
            <a:ext cx="24387175" cy="13701856"/>
          </a:xfrm>
          <a:prstGeom prst="rect">
            <a:avLst/>
          </a:prstGeom>
          <a:solidFill>
            <a:srgbClr val="00AEC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5" name="Graphic 3">
            <a:extLst>
              <a:ext uri="{FF2B5EF4-FFF2-40B4-BE49-F238E27FC236}">
                <a16:creationId xmlns:a16="http://schemas.microsoft.com/office/drawing/2014/main" id="{A70BA9A6-76FB-4169-B047-E0D37B594110}"/>
              </a:ext>
            </a:extLst>
          </p:cNvPr>
          <p:cNvGrpSpPr/>
          <p:nvPr/>
        </p:nvGrpSpPr>
        <p:grpSpPr>
          <a:xfrm>
            <a:off x="5280819" y="-1547642"/>
            <a:ext cx="14766774" cy="15265230"/>
            <a:chOff x="3581400" y="752474"/>
            <a:chExt cx="12649200" cy="13076177"/>
          </a:xfrm>
        </p:grpSpPr>
        <p:grpSp>
          <p:nvGrpSpPr>
            <p:cNvPr id="6" name="Graphic 3">
              <a:extLst>
                <a:ext uri="{FF2B5EF4-FFF2-40B4-BE49-F238E27FC236}">
                  <a16:creationId xmlns:a16="http://schemas.microsoft.com/office/drawing/2014/main" id="{A70BA9A6-76FB-4169-B047-E0D37B594110}"/>
                </a:ext>
              </a:extLst>
            </p:cNvPr>
            <p:cNvGrpSpPr/>
            <p:nvPr/>
          </p:nvGrpSpPr>
          <p:grpSpPr>
            <a:xfrm>
              <a:off x="3580970" y="1958684"/>
              <a:ext cx="12648614" cy="11856489"/>
              <a:chOff x="3580970" y="1958684"/>
              <a:chExt cx="12648614" cy="11856489"/>
            </a:xfrm>
            <a:solidFill>
              <a:srgbClr val="000000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273EFA9F-D3AC-43C6-B63A-71E805C29D6E}"/>
                  </a:ext>
                </a:extLst>
              </p:cNvPr>
              <p:cNvSpPr/>
              <p:nvPr/>
            </p:nvSpPr>
            <p:spPr>
              <a:xfrm>
                <a:off x="3580970" y="4047615"/>
                <a:ext cx="12648614" cy="7918444"/>
              </a:xfrm>
              <a:custGeom>
                <a:avLst/>
                <a:gdLst>
                  <a:gd name="connsiteX0" fmla="*/ 9951667 w 12648614"/>
                  <a:gd name="connsiteY0" fmla="*/ 4894815 h 7918444"/>
                  <a:gd name="connsiteX1" fmla="*/ 9978353 w 12648614"/>
                  <a:gd name="connsiteY1" fmla="*/ 4860123 h 7918444"/>
                  <a:gd name="connsiteX2" fmla="*/ 10047737 w 12648614"/>
                  <a:gd name="connsiteY2" fmla="*/ 4836106 h 7918444"/>
                  <a:gd name="connsiteX3" fmla="*/ 10106446 w 12648614"/>
                  <a:gd name="connsiteY3" fmla="*/ 4868129 h 7918444"/>
                  <a:gd name="connsiteX4" fmla="*/ 10074423 w 12648614"/>
                  <a:gd name="connsiteY4" fmla="*/ 4921501 h 7918444"/>
                  <a:gd name="connsiteX5" fmla="*/ 10050405 w 12648614"/>
                  <a:gd name="connsiteY5" fmla="*/ 4990885 h 7918444"/>
                  <a:gd name="connsiteX6" fmla="*/ 10095771 w 12648614"/>
                  <a:gd name="connsiteY6" fmla="*/ 5070943 h 7918444"/>
                  <a:gd name="connsiteX7" fmla="*/ 10042399 w 12648614"/>
                  <a:gd name="connsiteY7" fmla="*/ 5118978 h 7918444"/>
                  <a:gd name="connsiteX8" fmla="*/ 9981021 w 12648614"/>
                  <a:gd name="connsiteY8" fmla="*/ 5300444 h 7918444"/>
                  <a:gd name="connsiteX9" fmla="*/ 9836917 w 12648614"/>
                  <a:gd name="connsiteY9" fmla="*/ 5281763 h 7918444"/>
                  <a:gd name="connsiteX10" fmla="*/ 9740847 w 12648614"/>
                  <a:gd name="connsiteY10" fmla="*/ 5137658 h 7918444"/>
                  <a:gd name="connsiteX11" fmla="*/ 9807562 w 12648614"/>
                  <a:gd name="connsiteY11" fmla="*/ 5044257 h 7918444"/>
                  <a:gd name="connsiteX12" fmla="*/ 9847591 w 12648614"/>
                  <a:gd name="connsiteY12" fmla="*/ 4982879 h 7918444"/>
                  <a:gd name="connsiteX13" fmla="*/ 9879615 w 12648614"/>
                  <a:gd name="connsiteY13" fmla="*/ 4977542 h 7918444"/>
                  <a:gd name="connsiteX14" fmla="*/ 9898294 w 12648614"/>
                  <a:gd name="connsiteY14" fmla="*/ 4929507 h 7918444"/>
                  <a:gd name="connsiteX15" fmla="*/ 9951667 w 12648614"/>
                  <a:gd name="connsiteY15" fmla="*/ 4894815 h 7918444"/>
                  <a:gd name="connsiteX16" fmla="*/ 9951667 w 12648614"/>
                  <a:gd name="connsiteY16" fmla="*/ 4894815 h 7918444"/>
                  <a:gd name="connsiteX17" fmla="*/ 4715859 w 12648614"/>
                  <a:gd name="connsiteY17" fmla="*/ 5367159 h 7918444"/>
                  <a:gd name="connsiteX18" fmla="*/ 4579760 w 12648614"/>
                  <a:gd name="connsiteY18" fmla="*/ 5775455 h 7918444"/>
                  <a:gd name="connsiteX19" fmla="*/ 4513045 w 12648614"/>
                  <a:gd name="connsiteY19" fmla="*/ 6090352 h 7918444"/>
                  <a:gd name="connsiteX20" fmla="*/ 4414306 w 12648614"/>
                  <a:gd name="connsiteY20" fmla="*/ 6173078 h 7918444"/>
                  <a:gd name="connsiteX21" fmla="*/ 4256858 w 12648614"/>
                  <a:gd name="connsiteY21" fmla="*/ 6274485 h 7918444"/>
                  <a:gd name="connsiteX22" fmla="*/ 4216829 w 12648614"/>
                  <a:gd name="connsiteY22" fmla="*/ 6447945 h 7918444"/>
                  <a:gd name="connsiteX23" fmla="*/ 4115422 w 12648614"/>
                  <a:gd name="connsiteY23" fmla="*/ 6584044 h 7918444"/>
                  <a:gd name="connsiteX24" fmla="*/ 3883253 w 12648614"/>
                  <a:gd name="connsiteY24" fmla="*/ 6725480 h 7918444"/>
                  <a:gd name="connsiteX25" fmla="*/ 3880584 w 12648614"/>
                  <a:gd name="connsiteY25" fmla="*/ 6728149 h 7918444"/>
                  <a:gd name="connsiteX26" fmla="*/ 3909939 w 12648614"/>
                  <a:gd name="connsiteY26" fmla="*/ 6741492 h 7918444"/>
                  <a:gd name="connsiteX27" fmla="*/ 3925951 w 12648614"/>
                  <a:gd name="connsiteY27" fmla="*/ 6784190 h 7918444"/>
                  <a:gd name="connsiteX28" fmla="*/ 3947300 w 12648614"/>
                  <a:gd name="connsiteY28" fmla="*/ 6850905 h 7918444"/>
                  <a:gd name="connsiteX29" fmla="*/ 3744486 w 12648614"/>
                  <a:gd name="connsiteY29" fmla="*/ 6960317 h 7918444"/>
                  <a:gd name="connsiteX30" fmla="*/ 3645747 w 12648614"/>
                  <a:gd name="connsiteY30" fmla="*/ 7059056 h 7918444"/>
                  <a:gd name="connsiteX31" fmla="*/ 3701788 w 12648614"/>
                  <a:gd name="connsiteY31" fmla="*/ 7149788 h 7918444"/>
                  <a:gd name="connsiteX32" fmla="*/ 3667096 w 12648614"/>
                  <a:gd name="connsiteY32" fmla="*/ 7173806 h 7918444"/>
                  <a:gd name="connsiteX33" fmla="*/ 3637741 w 12648614"/>
                  <a:gd name="connsiteY33" fmla="*/ 7237853 h 7918444"/>
                  <a:gd name="connsiteX34" fmla="*/ 3571026 w 12648614"/>
                  <a:gd name="connsiteY34" fmla="*/ 7371283 h 7918444"/>
                  <a:gd name="connsiteX35" fmla="*/ 3621730 w 12648614"/>
                  <a:gd name="connsiteY35" fmla="*/ 7403306 h 7918444"/>
                  <a:gd name="connsiteX36" fmla="*/ 3592375 w 12648614"/>
                  <a:gd name="connsiteY36" fmla="*/ 7480695 h 7918444"/>
                  <a:gd name="connsiteX37" fmla="*/ 3501642 w 12648614"/>
                  <a:gd name="connsiteY37" fmla="*/ 7627469 h 7918444"/>
                  <a:gd name="connsiteX38" fmla="*/ 3528328 w 12648614"/>
                  <a:gd name="connsiteY38" fmla="*/ 7755562 h 7918444"/>
                  <a:gd name="connsiteX39" fmla="*/ 3640410 w 12648614"/>
                  <a:gd name="connsiteY39" fmla="*/ 7854300 h 7918444"/>
                  <a:gd name="connsiteX40" fmla="*/ 3533666 w 12648614"/>
                  <a:gd name="connsiteY40" fmla="*/ 7891662 h 7918444"/>
                  <a:gd name="connsiteX41" fmla="*/ 3493636 w 12648614"/>
                  <a:gd name="connsiteY41" fmla="*/ 7891662 h 7918444"/>
                  <a:gd name="connsiteX42" fmla="*/ 3450939 w 12648614"/>
                  <a:gd name="connsiteY42" fmla="*/ 7880987 h 7918444"/>
                  <a:gd name="connsiteX43" fmla="*/ 3365543 w 12648614"/>
                  <a:gd name="connsiteY43" fmla="*/ 7824946 h 7918444"/>
                  <a:gd name="connsiteX44" fmla="*/ 3325514 w 12648614"/>
                  <a:gd name="connsiteY44" fmla="*/ 7760899 h 7918444"/>
                  <a:gd name="connsiteX45" fmla="*/ 3325514 w 12648614"/>
                  <a:gd name="connsiteY45" fmla="*/ 7686179 h 7918444"/>
                  <a:gd name="connsiteX46" fmla="*/ 3309503 w 12648614"/>
                  <a:gd name="connsiteY46" fmla="*/ 7651487 h 7918444"/>
                  <a:gd name="connsiteX47" fmla="*/ 3298828 w 12648614"/>
                  <a:gd name="connsiteY47" fmla="*/ 7571429 h 7918444"/>
                  <a:gd name="connsiteX48" fmla="*/ 3280148 w 12648614"/>
                  <a:gd name="connsiteY48" fmla="*/ 7507382 h 7918444"/>
                  <a:gd name="connsiteX49" fmla="*/ 3290822 w 12648614"/>
                  <a:gd name="connsiteY49" fmla="*/ 7443335 h 7918444"/>
                  <a:gd name="connsiteX50" fmla="*/ 3304165 w 12648614"/>
                  <a:gd name="connsiteY50" fmla="*/ 7397969 h 7918444"/>
                  <a:gd name="connsiteX51" fmla="*/ 3253462 w 12648614"/>
                  <a:gd name="connsiteY51" fmla="*/ 7387294 h 7918444"/>
                  <a:gd name="connsiteX52" fmla="*/ 3306834 w 12648614"/>
                  <a:gd name="connsiteY52" fmla="*/ 7296562 h 7918444"/>
                  <a:gd name="connsiteX53" fmla="*/ 3333520 w 12648614"/>
                  <a:gd name="connsiteY53" fmla="*/ 7275213 h 7918444"/>
                  <a:gd name="connsiteX54" fmla="*/ 3352200 w 12648614"/>
                  <a:gd name="connsiteY54" fmla="*/ 7112428 h 7918444"/>
                  <a:gd name="connsiteX55" fmla="*/ 3298828 w 12648614"/>
                  <a:gd name="connsiteY55" fmla="*/ 7187149 h 7918444"/>
                  <a:gd name="connsiteX56" fmla="*/ 3314840 w 12648614"/>
                  <a:gd name="connsiteY56" fmla="*/ 7067061 h 7918444"/>
                  <a:gd name="connsiteX57" fmla="*/ 3344195 w 12648614"/>
                  <a:gd name="connsiteY57" fmla="*/ 6837562 h 7918444"/>
                  <a:gd name="connsiteX58" fmla="*/ 3394898 w 12648614"/>
                  <a:gd name="connsiteY58" fmla="*/ 6549352 h 7918444"/>
                  <a:gd name="connsiteX59" fmla="*/ 3434927 w 12648614"/>
                  <a:gd name="connsiteY59" fmla="*/ 6274485 h 7918444"/>
                  <a:gd name="connsiteX60" fmla="*/ 3448270 w 12648614"/>
                  <a:gd name="connsiteY60" fmla="*/ 5951584 h 7918444"/>
                  <a:gd name="connsiteX61" fmla="*/ 3250793 w 12648614"/>
                  <a:gd name="connsiteY61" fmla="*/ 5783462 h 7918444"/>
                  <a:gd name="connsiteX62" fmla="*/ 3101351 w 12648614"/>
                  <a:gd name="connsiteY62" fmla="*/ 5425868 h 7918444"/>
                  <a:gd name="connsiteX63" fmla="*/ 3058653 w 12648614"/>
                  <a:gd name="connsiteY63" fmla="*/ 5329798 h 7918444"/>
                  <a:gd name="connsiteX64" fmla="*/ 3106688 w 12648614"/>
                  <a:gd name="connsiteY64" fmla="*/ 5249740 h 7918444"/>
                  <a:gd name="connsiteX65" fmla="*/ 3152055 w 12648614"/>
                  <a:gd name="connsiteY65" fmla="*/ 5017571 h 7918444"/>
                  <a:gd name="connsiteX66" fmla="*/ 3194752 w 12648614"/>
                  <a:gd name="connsiteY66" fmla="*/ 4868129 h 7918444"/>
                  <a:gd name="connsiteX67" fmla="*/ 3157392 w 12648614"/>
                  <a:gd name="connsiteY67" fmla="*/ 4745373 h 7918444"/>
                  <a:gd name="connsiteX68" fmla="*/ 3128037 w 12648614"/>
                  <a:gd name="connsiteY68" fmla="*/ 4726693 h 7918444"/>
                  <a:gd name="connsiteX69" fmla="*/ 3114694 w 12648614"/>
                  <a:gd name="connsiteY69" fmla="*/ 4769391 h 7918444"/>
                  <a:gd name="connsiteX70" fmla="*/ 3055985 w 12648614"/>
                  <a:gd name="connsiteY70" fmla="*/ 4774728 h 7918444"/>
                  <a:gd name="connsiteX71" fmla="*/ 2999944 w 12648614"/>
                  <a:gd name="connsiteY71" fmla="*/ 4745373 h 7918444"/>
                  <a:gd name="connsiteX72" fmla="*/ 2895868 w 12648614"/>
                  <a:gd name="connsiteY72" fmla="*/ 4651971 h 7918444"/>
                  <a:gd name="connsiteX73" fmla="*/ 2898537 w 12648614"/>
                  <a:gd name="connsiteY73" fmla="*/ 4614611 h 7918444"/>
                  <a:gd name="connsiteX74" fmla="*/ 2850502 w 12648614"/>
                  <a:gd name="connsiteY74" fmla="*/ 4555902 h 7918444"/>
                  <a:gd name="connsiteX75" fmla="*/ 2839828 w 12648614"/>
                  <a:gd name="connsiteY75" fmla="*/ 4521210 h 7918444"/>
                  <a:gd name="connsiteX76" fmla="*/ 2650357 w 12648614"/>
                  <a:gd name="connsiteY76" fmla="*/ 4433146 h 7918444"/>
                  <a:gd name="connsiteX77" fmla="*/ 2548949 w 12648614"/>
                  <a:gd name="connsiteY77" fmla="*/ 4401122 h 7918444"/>
                  <a:gd name="connsiteX78" fmla="*/ 2410182 w 12648614"/>
                  <a:gd name="connsiteY78" fmla="*/ 4355757 h 7918444"/>
                  <a:gd name="connsiteX79" fmla="*/ 2212705 w 12648614"/>
                  <a:gd name="connsiteY79" fmla="*/ 4227663 h 7918444"/>
                  <a:gd name="connsiteX80" fmla="*/ 2186019 w 12648614"/>
                  <a:gd name="connsiteY80" fmla="*/ 4075553 h 7918444"/>
                  <a:gd name="connsiteX81" fmla="*/ 2068600 w 12648614"/>
                  <a:gd name="connsiteY81" fmla="*/ 3904761 h 7918444"/>
                  <a:gd name="connsiteX82" fmla="*/ 2023234 w 12648614"/>
                  <a:gd name="connsiteY82" fmla="*/ 3843384 h 7918444"/>
                  <a:gd name="connsiteX83" fmla="*/ 1959187 w 12648614"/>
                  <a:gd name="connsiteY83" fmla="*/ 3792680 h 7918444"/>
                  <a:gd name="connsiteX84" fmla="*/ 1935170 w 12648614"/>
                  <a:gd name="connsiteY84" fmla="*/ 3688605 h 7918444"/>
                  <a:gd name="connsiteX85" fmla="*/ 1889803 w 12648614"/>
                  <a:gd name="connsiteY85" fmla="*/ 3648576 h 7918444"/>
                  <a:gd name="connsiteX86" fmla="*/ 2012559 w 12648614"/>
                  <a:gd name="connsiteY86" fmla="*/ 3907430 h 7918444"/>
                  <a:gd name="connsiteX87" fmla="*/ 2060594 w 12648614"/>
                  <a:gd name="connsiteY87" fmla="*/ 4070215 h 7918444"/>
                  <a:gd name="connsiteX88" fmla="*/ 1996548 w 12648614"/>
                  <a:gd name="connsiteY88" fmla="*/ 4003500 h 7918444"/>
                  <a:gd name="connsiteX89" fmla="*/ 1953850 w 12648614"/>
                  <a:gd name="connsiteY89" fmla="*/ 3910099 h 7918444"/>
                  <a:gd name="connsiteX90" fmla="*/ 1897809 w 12648614"/>
                  <a:gd name="connsiteY90" fmla="*/ 3819366 h 7918444"/>
                  <a:gd name="connsiteX91" fmla="*/ 1836431 w 12648614"/>
                  <a:gd name="connsiteY91" fmla="*/ 3725965 h 7918444"/>
                  <a:gd name="connsiteX92" fmla="*/ 1788396 w 12648614"/>
                  <a:gd name="connsiteY92" fmla="*/ 3605878 h 7918444"/>
                  <a:gd name="connsiteX93" fmla="*/ 1692326 w 12648614"/>
                  <a:gd name="connsiteY93" fmla="*/ 3507139 h 7918444"/>
                  <a:gd name="connsiteX94" fmla="*/ 1620274 w 12648614"/>
                  <a:gd name="connsiteY94" fmla="*/ 3389720 h 7918444"/>
                  <a:gd name="connsiteX95" fmla="*/ 1556227 w 12648614"/>
                  <a:gd name="connsiteY95" fmla="*/ 3277639 h 7918444"/>
                  <a:gd name="connsiteX96" fmla="*/ 1537547 w 12648614"/>
                  <a:gd name="connsiteY96" fmla="*/ 2818638 h 7918444"/>
                  <a:gd name="connsiteX97" fmla="*/ 1396111 w 12648614"/>
                  <a:gd name="connsiteY97" fmla="*/ 2618493 h 7918444"/>
                  <a:gd name="connsiteX98" fmla="*/ 1470832 w 12648614"/>
                  <a:gd name="connsiteY98" fmla="*/ 2631836 h 7918444"/>
                  <a:gd name="connsiteX99" fmla="*/ 1532210 w 12648614"/>
                  <a:gd name="connsiteY99" fmla="*/ 2695882 h 7918444"/>
                  <a:gd name="connsiteX100" fmla="*/ 1598925 w 12648614"/>
                  <a:gd name="connsiteY100" fmla="*/ 2759929 h 7918444"/>
                  <a:gd name="connsiteX101" fmla="*/ 1481506 w 12648614"/>
                  <a:gd name="connsiteY101" fmla="*/ 2621161 h 7918444"/>
                  <a:gd name="connsiteX102" fmla="*/ 1404117 w 12648614"/>
                  <a:gd name="connsiteY102" fmla="*/ 2546440 h 7918444"/>
                  <a:gd name="connsiteX103" fmla="*/ 1396111 w 12648614"/>
                  <a:gd name="connsiteY103" fmla="*/ 2495737 h 7918444"/>
                  <a:gd name="connsiteX104" fmla="*/ 1369425 w 12648614"/>
                  <a:gd name="connsiteY104" fmla="*/ 2493068 h 7918444"/>
                  <a:gd name="connsiteX105" fmla="*/ 1369425 w 12648614"/>
                  <a:gd name="connsiteY105" fmla="*/ 2455708 h 7918444"/>
                  <a:gd name="connsiteX106" fmla="*/ 1326727 w 12648614"/>
                  <a:gd name="connsiteY106" fmla="*/ 2437027 h 7918444"/>
                  <a:gd name="connsiteX107" fmla="*/ 1332064 w 12648614"/>
                  <a:gd name="connsiteY107" fmla="*/ 2410341 h 7918444"/>
                  <a:gd name="connsiteX108" fmla="*/ 1294704 w 12648614"/>
                  <a:gd name="connsiteY108" fmla="*/ 2359638 h 7918444"/>
                  <a:gd name="connsiteX109" fmla="*/ 1273355 w 12648614"/>
                  <a:gd name="connsiteY109" fmla="*/ 2354300 h 7918444"/>
                  <a:gd name="connsiteX110" fmla="*/ 1244000 w 12648614"/>
                  <a:gd name="connsiteY110" fmla="*/ 2370312 h 7918444"/>
                  <a:gd name="connsiteX111" fmla="*/ 1225320 w 12648614"/>
                  <a:gd name="connsiteY111" fmla="*/ 2284917 h 7918444"/>
                  <a:gd name="connsiteX112" fmla="*/ 1169279 w 12648614"/>
                  <a:gd name="connsiteY112" fmla="*/ 2279579 h 7918444"/>
                  <a:gd name="connsiteX113" fmla="*/ 1126582 w 12648614"/>
                  <a:gd name="connsiteY113" fmla="*/ 2212864 h 7918444"/>
                  <a:gd name="connsiteX114" fmla="*/ 1014500 w 12648614"/>
                  <a:gd name="connsiteY114" fmla="*/ 2092777 h 7918444"/>
                  <a:gd name="connsiteX115" fmla="*/ 982477 w 12648614"/>
                  <a:gd name="connsiteY115" fmla="*/ 2071428 h 7918444"/>
                  <a:gd name="connsiteX116" fmla="*/ 993151 w 12648614"/>
                  <a:gd name="connsiteY116" fmla="*/ 2044742 h 7918444"/>
                  <a:gd name="connsiteX117" fmla="*/ 843709 w 12648614"/>
                  <a:gd name="connsiteY117" fmla="*/ 2039405 h 7918444"/>
                  <a:gd name="connsiteX118" fmla="*/ 771657 w 12648614"/>
                  <a:gd name="connsiteY118" fmla="*/ 2015387 h 7918444"/>
                  <a:gd name="connsiteX119" fmla="*/ 739633 w 12648614"/>
                  <a:gd name="connsiteY119" fmla="*/ 2020724 h 7918444"/>
                  <a:gd name="connsiteX120" fmla="*/ 728959 w 12648614"/>
                  <a:gd name="connsiteY120" fmla="*/ 1980695 h 7918444"/>
                  <a:gd name="connsiteX121" fmla="*/ 702273 w 12648614"/>
                  <a:gd name="connsiteY121" fmla="*/ 2044742 h 7918444"/>
                  <a:gd name="connsiteX122" fmla="*/ 576848 w 12648614"/>
                  <a:gd name="connsiteY122" fmla="*/ 2100783 h 7918444"/>
                  <a:gd name="connsiteX123" fmla="*/ 563505 w 12648614"/>
                  <a:gd name="connsiteY123" fmla="*/ 2063422 h 7918444"/>
                  <a:gd name="connsiteX124" fmla="*/ 574180 w 12648614"/>
                  <a:gd name="connsiteY124" fmla="*/ 1983364 h 7918444"/>
                  <a:gd name="connsiteX125" fmla="*/ 488784 w 12648614"/>
                  <a:gd name="connsiteY125" fmla="*/ 2084771 h 7918444"/>
                  <a:gd name="connsiteX126" fmla="*/ 422069 w 12648614"/>
                  <a:gd name="connsiteY126" fmla="*/ 2212864 h 7918444"/>
                  <a:gd name="connsiteX127" fmla="*/ 285970 w 12648614"/>
                  <a:gd name="connsiteY127" fmla="*/ 2327614 h 7918444"/>
                  <a:gd name="connsiteX128" fmla="*/ 229929 w 12648614"/>
                  <a:gd name="connsiteY128" fmla="*/ 2348963 h 7918444"/>
                  <a:gd name="connsiteX129" fmla="*/ 149871 w 12648614"/>
                  <a:gd name="connsiteY129" fmla="*/ 2394330 h 7918444"/>
                  <a:gd name="connsiteX130" fmla="*/ 160546 w 12648614"/>
                  <a:gd name="connsiteY130" fmla="*/ 2362306 h 7918444"/>
                  <a:gd name="connsiteX131" fmla="*/ 259284 w 12648614"/>
                  <a:gd name="connsiteY131" fmla="*/ 2279579 h 7918444"/>
                  <a:gd name="connsiteX132" fmla="*/ 328668 w 12648614"/>
                  <a:gd name="connsiteY132" fmla="*/ 2215533 h 7918444"/>
                  <a:gd name="connsiteX133" fmla="*/ 355354 w 12648614"/>
                  <a:gd name="connsiteY133" fmla="*/ 2127469 h 7918444"/>
                  <a:gd name="connsiteX134" fmla="*/ 320662 w 12648614"/>
                  <a:gd name="connsiteY134" fmla="*/ 2122132 h 7918444"/>
                  <a:gd name="connsiteX135" fmla="*/ 296645 w 12648614"/>
                  <a:gd name="connsiteY135" fmla="*/ 2146149 h 7918444"/>
                  <a:gd name="connsiteX136" fmla="*/ 259284 w 12648614"/>
                  <a:gd name="connsiteY136" fmla="*/ 2116795 h 7918444"/>
                  <a:gd name="connsiteX137" fmla="*/ 235267 w 12648614"/>
                  <a:gd name="connsiteY137" fmla="*/ 2135475 h 7918444"/>
                  <a:gd name="connsiteX138" fmla="*/ 192569 w 12648614"/>
                  <a:gd name="connsiteY138" fmla="*/ 2044742 h 7918444"/>
                  <a:gd name="connsiteX139" fmla="*/ 115179 w 12648614"/>
                  <a:gd name="connsiteY139" fmla="*/ 2044742 h 7918444"/>
                  <a:gd name="connsiteX140" fmla="*/ 85825 w 12648614"/>
                  <a:gd name="connsiteY140" fmla="*/ 1970021 h 7918444"/>
                  <a:gd name="connsiteX141" fmla="*/ 136528 w 12648614"/>
                  <a:gd name="connsiteY141" fmla="*/ 1812573 h 7918444"/>
                  <a:gd name="connsiteX142" fmla="*/ 171220 w 12648614"/>
                  <a:gd name="connsiteY142" fmla="*/ 1804567 h 7918444"/>
                  <a:gd name="connsiteX143" fmla="*/ 195237 w 12648614"/>
                  <a:gd name="connsiteY143" fmla="*/ 1788556 h 7918444"/>
                  <a:gd name="connsiteX144" fmla="*/ 219255 w 12648614"/>
                  <a:gd name="connsiteY144" fmla="*/ 1743189 h 7918444"/>
                  <a:gd name="connsiteX145" fmla="*/ 229929 w 12648614"/>
                  <a:gd name="connsiteY145" fmla="*/ 1713835 h 7918444"/>
                  <a:gd name="connsiteX146" fmla="*/ 128522 w 12648614"/>
                  <a:gd name="connsiteY146" fmla="*/ 1740521 h 7918444"/>
                  <a:gd name="connsiteX147" fmla="*/ 27115 w 12648614"/>
                  <a:gd name="connsiteY147" fmla="*/ 1679143 h 7918444"/>
                  <a:gd name="connsiteX148" fmla="*/ 8435 w 12648614"/>
                  <a:gd name="connsiteY148" fmla="*/ 1631108 h 7918444"/>
                  <a:gd name="connsiteX149" fmla="*/ 75150 w 12648614"/>
                  <a:gd name="connsiteY149" fmla="*/ 1604422 h 7918444"/>
                  <a:gd name="connsiteX150" fmla="*/ 149871 w 12648614"/>
                  <a:gd name="connsiteY150" fmla="*/ 1601753 h 7918444"/>
                  <a:gd name="connsiteX151" fmla="*/ 221924 w 12648614"/>
                  <a:gd name="connsiteY151" fmla="*/ 1591079 h 7918444"/>
                  <a:gd name="connsiteX152" fmla="*/ 211249 w 12648614"/>
                  <a:gd name="connsiteY152" fmla="*/ 1551050 h 7918444"/>
                  <a:gd name="connsiteX153" fmla="*/ 51133 w 12648614"/>
                  <a:gd name="connsiteY153" fmla="*/ 1425625 h 7918444"/>
                  <a:gd name="connsiteX154" fmla="*/ 104505 w 12648614"/>
                  <a:gd name="connsiteY154" fmla="*/ 1393602 h 7918444"/>
                  <a:gd name="connsiteX155" fmla="*/ 163214 w 12648614"/>
                  <a:gd name="connsiteY155" fmla="*/ 1337561 h 7918444"/>
                  <a:gd name="connsiteX156" fmla="*/ 307319 w 12648614"/>
                  <a:gd name="connsiteY156" fmla="*/ 1236154 h 7918444"/>
                  <a:gd name="connsiteX157" fmla="*/ 443418 w 12648614"/>
                  <a:gd name="connsiteY157" fmla="*/ 1225479 h 7918444"/>
                  <a:gd name="connsiteX158" fmla="*/ 560837 w 12648614"/>
                  <a:gd name="connsiteY158" fmla="*/ 1257503 h 7918444"/>
                  <a:gd name="connsiteX159" fmla="*/ 755645 w 12648614"/>
                  <a:gd name="connsiteY159" fmla="*/ 1289526 h 7918444"/>
                  <a:gd name="connsiteX160" fmla="*/ 963796 w 12648614"/>
                  <a:gd name="connsiteY160" fmla="*/ 1337561 h 7918444"/>
                  <a:gd name="connsiteX161" fmla="*/ 1051861 w 12648614"/>
                  <a:gd name="connsiteY161" fmla="*/ 1372253 h 7918444"/>
                  <a:gd name="connsiteX162" fmla="*/ 1155936 w 12648614"/>
                  <a:gd name="connsiteY162" fmla="*/ 1409613 h 7918444"/>
                  <a:gd name="connsiteX163" fmla="*/ 1177285 w 12648614"/>
                  <a:gd name="connsiteY163" fmla="*/ 1353573 h 7918444"/>
                  <a:gd name="connsiteX164" fmla="*/ 1209308 w 12648614"/>
                  <a:gd name="connsiteY164" fmla="*/ 1358910 h 7918444"/>
                  <a:gd name="connsiteX165" fmla="*/ 1366756 w 12648614"/>
                  <a:gd name="connsiteY165" fmla="*/ 1302869 h 7918444"/>
                  <a:gd name="connsiteX166" fmla="*/ 1227989 w 12648614"/>
                  <a:gd name="connsiteY166" fmla="*/ 1401608 h 7918444"/>
                  <a:gd name="connsiteX167" fmla="*/ 1284029 w 12648614"/>
                  <a:gd name="connsiteY167" fmla="*/ 1364247 h 7918444"/>
                  <a:gd name="connsiteX168" fmla="*/ 1356082 w 12648614"/>
                  <a:gd name="connsiteY168" fmla="*/ 1332224 h 7918444"/>
                  <a:gd name="connsiteX169" fmla="*/ 1404117 w 12648614"/>
                  <a:gd name="connsiteY169" fmla="*/ 1313543 h 7918444"/>
                  <a:gd name="connsiteX170" fmla="*/ 1414791 w 12648614"/>
                  <a:gd name="connsiteY170" fmla="*/ 1260171 h 7918444"/>
                  <a:gd name="connsiteX171" fmla="*/ 1478838 w 12648614"/>
                  <a:gd name="connsiteY171" fmla="*/ 1345567 h 7918444"/>
                  <a:gd name="connsiteX172" fmla="*/ 1542884 w 12648614"/>
                  <a:gd name="connsiteY172" fmla="*/ 1294863 h 7918444"/>
                  <a:gd name="connsiteX173" fmla="*/ 1548222 w 12648614"/>
                  <a:gd name="connsiteY173" fmla="*/ 1350904 h 7918444"/>
                  <a:gd name="connsiteX174" fmla="*/ 1628280 w 12648614"/>
                  <a:gd name="connsiteY174" fmla="*/ 1321549 h 7918444"/>
                  <a:gd name="connsiteX175" fmla="*/ 1721681 w 12648614"/>
                  <a:gd name="connsiteY175" fmla="*/ 1361578 h 7918444"/>
                  <a:gd name="connsiteX176" fmla="*/ 1919158 w 12648614"/>
                  <a:gd name="connsiteY176" fmla="*/ 1433631 h 7918444"/>
                  <a:gd name="connsiteX177" fmla="*/ 1873792 w 12648614"/>
                  <a:gd name="connsiteY177" fmla="*/ 1476329 h 7918444"/>
                  <a:gd name="connsiteX178" fmla="*/ 2041914 w 12648614"/>
                  <a:gd name="connsiteY178" fmla="*/ 1470992 h 7918444"/>
                  <a:gd name="connsiteX179" fmla="*/ 2127309 w 12648614"/>
                  <a:gd name="connsiteY179" fmla="*/ 1524364 h 7918444"/>
                  <a:gd name="connsiteX180" fmla="*/ 2137984 w 12648614"/>
                  <a:gd name="connsiteY180" fmla="*/ 1556387 h 7918444"/>
                  <a:gd name="connsiteX181" fmla="*/ 2151327 w 12648614"/>
                  <a:gd name="connsiteY181" fmla="*/ 1519026 h 7918444"/>
                  <a:gd name="connsiteX182" fmla="*/ 2148658 w 12648614"/>
                  <a:gd name="connsiteY182" fmla="*/ 1457648 h 7918444"/>
                  <a:gd name="connsiteX183" fmla="*/ 2207368 w 12648614"/>
                  <a:gd name="connsiteY183" fmla="*/ 1420288 h 7918444"/>
                  <a:gd name="connsiteX184" fmla="*/ 2113966 w 12648614"/>
                  <a:gd name="connsiteY184" fmla="*/ 1449643 h 7918444"/>
                  <a:gd name="connsiteX185" fmla="*/ 2210036 w 12648614"/>
                  <a:gd name="connsiteY185" fmla="*/ 1393602 h 7918444"/>
                  <a:gd name="connsiteX186" fmla="*/ 2271414 w 12648614"/>
                  <a:gd name="connsiteY186" fmla="*/ 1457648 h 7918444"/>
                  <a:gd name="connsiteX187" fmla="*/ 2415519 w 12648614"/>
                  <a:gd name="connsiteY187" fmla="*/ 1476329 h 7918444"/>
                  <a:gd name="connsiteX188" fmla="*/ 2463554 w 12648614"/>
                  <a:gd name="connsiteY188" fmla="*/ 1476329 h 7918444"/>
                  <a:gd name="connsiteX189" fmla="*/ 2466223 w 12648614"/>
                  <a:gd name="connsiteY189" fmla="*/ 1433631 h 7918444"/>
                  <a:gd name="connsiteX190" fmla="*/ 2439537 w 12648614"/>
                  <a:gd name="connsiteY190" fmla="*/ 1374921 h 7918444"/>
                  <a:gd name="connsiteX191" fmla="*/ 2500914 w 12648614"/>
                  <a:gd name="connsiteY191" fmla="*/ 1318881 h 7918444"/>
                  <a:gd name="connsiteX192" fmla="*/ 2575636 w 12648614"/>
                  <a:gd name="connsiteY192" fmla="*/ 1358910 h 7918444"/>
                  <a:gd name="connsiteX193" fmla="*/ 2546281 w 12648614"/>
                  <a:gd name="connsiteY193" fmla="*/ 1366916 h 7918444"/>
                  <a:gd name="connsiteX194" fmla="*/ 2575636 w 12648614"/>
                  <a:gd name="connsiteY194" fmla="*/ 1414951 h 7918444"/>
                  <a:gd name="connsiteX195" fmla="*/ 2508920 w 12648614"/>
                  <a:gd name="connsiteY195" fmla="*/ 1433631 h 7918444"/>
                  <a:gd name="connsiteX196" fmla="*/ 2548949 w 12648614"/>
                  <a:gd name="connsiteY196" fmla="*/ 1449643 h 7918444"/>
                  <a:gd name="connsiteX197" fmla="*/ 2548949 w 12648614"/>
                  <a:gd name="connsiteY197" fmla="*/ 1470992 h 7918444"/>
                  <a:gd name="connsiteX198" fmla="*/ 2580973 w 12648614"/>
                  <a:gd name="connsiteY198" fmla="*/ 1519026 h 7918444"/>
                  <a:gd name="connsiteX199" fmla="*/ 2572967 w 12648614"/>
                  <a:gd name="connsiteY199" fmla="*/ 1465654 h 7918444"/>
                  <a:gd name="connsiteX200" fmla="*/ 2599653 w 12648614"/>
                  <a:gd name="connsiteY200" fmla="*/ 1460317 h 7918444"/>
                  <a:gd name="connsiteX201" fmla="*/ 2631676 w 12648614"/>
                  <a:gd name="connsiteY201" fmla="*/ 1385596 h 7918444"/>
                  <a:gd name="connsiteX202" fmla="*/ 2610328 w 12648614"/>
                  <a:gd name="connsiteY202" fmla="*/ 1414951 h 7918444"/>
                  <a:gd name="connsiteX203" fmla="*/ 2623671 w 12648614"/>
                  <a:gd name="connsiteY203" fmla="*/ 1361578 h 7918444"/>
                  <a:gd name="connsiteX204" fmla="*/ 2570298 w 12648614"/>
                  <a:gd name="connsiteY204" fmla="*/ 1334892 h 7918444"/>
                  <a:gd name="connsiteX205" fmla="*/ 2546281 w 12648614"/>
                  <a:gd name="connsiteY205" fmla="*/ 1270846 h 7918444"/>
                  <a:gd name="connsiteX206" fmla="*/ 2535606 w 12648614"/>
                  <a:gd name="connsiteY206" fmla="*/ 1222811 h 7918444"/>
                  <a:gd name="connsiteX207" fmla="*/ 2575636 w 12648614"/>
                  <a:gd name="connsiteY207" fmla="*/ 1204131 h 7918444"/>
                  <a:gd name="connsiteX208" fmla="*/ 2567630 w 12648614"/>
                  <a:gd name="connsiteY208" fmla="*/ 1001316 h 7918444"/>
                  <a:gd name="connsiteX209" fmla="*/ 2588979 w 12648614"/>
                  <a:gd name="connsiteY209" fmla="*/ 1003985 h 7918444"/>
                  <a:gd name="connsiteX210" fmla="*/ 2639682 w 12648614"/>
                  <a:gd name="connsiteY210" fmla="*/ 963956 h 7918444"/>
                  <a:gd name="connsiteX211" fmla="*/ 2749095 w 12648614"/>
                  <a:gd name="connsiteY211" fmla="*/ 985305 h 7918444"/>
                  <a:gd name="connsiteX212" fmla="*/ 2631676 w 12648614"/>
                  <a:gd name="connsiteY212" fmla="*/ 1086712 h 7918444"/>
                  <a:gd name="connsiteX213" fmla="*/ 2634345 w 12648614"/>
                  <a:gd name="connsiteY213" fmla="*/ 1124073 h 7918444"/>
                  <a:gd name="connsiteX214" fmla="*/ 2604990 w 12648614"/>
                  <a:gd name="connsiteY214" fmla="*/ 1158764 h 7918444"/>
                  <a:gd name="connsiteX215" fmla="*/ 2714403 w 12648614"/>
                  <a:gd name="connsiteY215" fmla="*/ 1300200 h 7918444"/>
                  <a:gd name="connsiteX216" fmla="*/ 2693054 w 12648614"/>
                  <a:gd name="connsiteY216" fmla="*/ 1348235 h 7918444"/>
                  <a:gd name="connsiteX217" fmla="*/ 2759770 w 12648614"/>
                  <a:gd name="connsiteY217" fmla="*/ 1364247 h 7918444"/>
                  <a:gd name="connsiteX218" fmla="*/ 2754432 w 12648614"/>
                  <a:gd name="connsiteY218" fmla="*/ 1446974 h 7918444"/>
                  <a:gd name="connsiteX219" fmla="*/ 2834490 w 12648614"/>
                  <a:gd name="connsiteY219" fmla="*/ 1412282 h 7918444"/>
                  <a:gd name="connsiteX220" fmla="*/ 2861176 w 12648614"/>
                  <a:gd name="connsiteY220" fmla="*/ 1540375 h 7918444"/>
                  <a:gd name="connsiteX221" fmla="*/ 2882525 w 12648614"/>
                  <a:gd name="connsiteY221" fmla="*/ 1452311 h 7918444"/>
                  <a:gd name="connsiteX222" fmla="*/ 2898537 w 12648614"/>
                  <a:gd name="connsiteY222" fmla="*/ 1478997 h 7918444"/>
                  <a:gd name="connsiteX223" fmla="*/ 2925223 w 12648614"/>
                  <a:gd name="connsiteY223" fmla="*/ 1414951 h 7918444"/>
                  <a:gd name="connsiteX224" fmla="*/ 2933229 w 12648614"/>
                  <a:gd name="connsiteY224" fmla="*/ 1374921 h 7918444"/>
                  <a:gd name="connsiteX225" fmla="*/ 2975927 w 12648614"/>
                  <a:gd name="connsiteY225" fmla="*/ 1334892 h 7918444"/>
                  <a:gd name="connsiteX226" fmla="*/ 3069328 w 12648614"/>
                  <a:gd name="connsiteY226" fmla="*/ 1380259 h 7918444"/>
                  <a:gd name="connsiteX227" fmla="*/ 3029299 w 12648614"/>
                  <a:gd name="connsiteY227" fmla="*/ 1441637 h 7918444"/>
                  <a:gd name="connsiteX228" fmla="*/ 3042642 w 12648614"/>
                  <a:gd name="connsiteY228" fmla="*/ 1561724 h 7918444"/>
                  <a:gd name="connsiteX229" fmla="*/ 2949241 w 12648614"/>
                  <a:gd name="connsiteY229" fmla="*/ 1559055 h 7918444"/>
                  <a:gd name="connsiteX230" fmla="*/ 2975927 w 12648614"/>
                  <a:gd name="connsiteY230" fmla="*/ 1601753 h 7918444"/>
                  <a:gd name="connsiteX231" fmla="*/ 2887863 w 12648614"/>
                  <a:gd name="connsiteY231" fmla="*/ 1601753 h 7918444"/>
                  <a:gd name="connsiteX232" fmla="*/ 2770444 w 12648614"/>
                  <a:gd name="connsiteY232" fmla="*/ 1639113 h 7918444"/>
                  <a:gd name="connsiteX233" fmla="*/ 2871851 w 12648614"/>
                  <a:gd name="connsiteY233" fmla="*/ 1687148 h 7918444"/>
                  <a:gd name="connsiteX234" fmla="*/ 2767775 w 12648614"/>
                  <a:gd name="connsiteY234" fmla="*/ 1759201 h 7918444"/>
                  <a:gd name="connsiteX235" fmla="*/ 2637014 w 12648614"/>
                  <a:gd name="connsiteY235" fmla="*/ 1772544 h 7918444"/>
                  <a:gd name="connsiteX236" fmla="*/ 2743758 w 12648614"/>
                  <a:gd name="connsiteY236" fmla="*/ 1828585 h 7918444"/>
                  <a:gd name="connsiteX237" fmla="*/ 2687717 w 12648614"/>
                  <a:gd name="connsiteY237" fmla="*/ 1871283 h 7918444"/>
                  <a:gd name="connsiteX238" fmla="*/ 2674374 w 12648614"/>
                  <a:gd name="connsiteY238" fmla="*/ 1897969 h 7918444"/>
                  <a:gd name="connsiteX239" fmla="*/ 2618333 w 12648614"/>
                  <a:gd name="connsiteY239" fmla="*/ 1986032 h 7918444"/>
                  <a:gd name="connsiteX240" fmla="*/ 2596984 w 12648614"/>
                  <a:gd name="connsiteY240" fmla="*/ 2071428 h 7918444"/>
                  <a:gd name="connsiteX241" fmla="*/ 2629008 w 12648614"/>
                  <a:gd name="connsiteY241" fmla="*/ 2132806 h 7918444"/>
                  <a:gd name="connsiteX242" fmla="*/ 2677043 w 12648614"/>
                  <a:gd name="connsiteY242" fmla="*/ 2250225 h 7918444"/>
                  <a:gd name="connsiteX243" fmla="*/ 2845165 w 12648614"/>
                  <a:gd name="connsiteY243" fmla="*/ 2290254 h 7918444"/>
                  <a:gd name="connsiteX244" fmla="*/ 2938566 w 12648614"/>
                  <a:gd name="connsiteY244" fmla="*/ 2356969 h 7918444"/>
                  <a:gd name="connsiteX245" fmla="*/ 3029299 w 12648614"/>
                  <a:gd name="connsiteY245" fmla="*/ 2370312 h 7918444"/>
                  <a:gd name="connsiteX246" fmla="*/ 3039973 w 12648614"/>
                  <a:gd name="connsiteY246" fmla="*/ 2461045 h 7918444"/>
                  <a:gd name="connsiteX247" fmla="*/ 3080002 w 12648614"/>
                  <a:gd name="connsiteY247" fmla="*/ 2559783 h 7918444"/>
                  <a:gd name="connsiteX248" fmla="*/ 3117363 w 12648614"/>
                  <a:gd name="connsiteY248" fmla="*/ 2607818 h 7918444"/>
                  <a:gd name="connsiteX249" fmla="*/ 3162729 w 12648614"/>
                  <a:gd name="connsiteY249" fmla="*/ 2594475 h 7918444"/>
                  <a:gd name="connsiteX250" fmla="*/ 3157392 w 12648614"/>
                  <a:gd name="connsiteY250" fmla="*/ 2471719 h 7918444"/>
                  <a:gd name="connsiteX251" fmla="*/ 3138712 w 12648614"/>
                  <a:gd name="connsiteY251" fmla="*/ 2383655 h 7918444"/>
                  <a:gd name="connsiteX252" fmla="*/ 3226776 w 12648614"/>
                  <a:gd name="connsiteY252" fmla="*/ 2322277 h 7918444"/>
                  <a:gd name="connsiteX253" fmla="*/ 3176072 w 12648614"/>
                  <a:gd name="connsiteY253" fmla="*/ 2130138 h 7918444"/>
                  <a:gd name="connsiteX254" fmla="*/ 3210764 w 12648614"/>
                  <a:gd name="connsiteY254" fmla="*/ 2074097 h 7918444"/>
                  <a:gd name="connsiteX255" fmla="*/ 3197421 w 12648614"/>
                  <a:gd name="connsiteY255" fmla="*/ 2007381 h 7918444"/>
                  <a:gd name="connsiteX256" fmla="*/ 3200090 w 12648614"/>
                  <a:gd name="connsiteY256" fmla="*/ 1970021 h 7918444"/>
                  <a:gd name="connsiteX257" fmla="*/ 3186747 w 12648614"/>
                  <a:gd name="connsiteY257" fmla="*/ 1916649 h 7918444"/>
                  <a:gd name="connsiteX258" fmla="*/ 3309503 w 12648614"/>
                  <a:gd name="connsiteY258" fmla="*/ 1903306 h 7918444"/>
                  <a:gd name="connsiteX259" fmla="*/ 3370881 w 12648614"/>
                  <a:gd name="connsiteY259" fmla="*/ 1903306 h 7918444"/>
                  <a:gd name="connsiteX260" fmla="*/ 3410910 w 12648614"/>
                  <a:gd name="connsiteY260" fmla="*/ 1948672 h 7918444"/>
                  <a:gd name="connsiteX261" fmla="*/ 3498974 w 12648614"/>
                  <a:gd name="connsiteY261" fmla="*/ 1991370 h 7918444"/>
                  <a:gd name="connsiteX262" fmla="*/ 3528328 w 12648614"/>
                  <a:gd name="connsiteY262" fmla="*/ 2130138 h 7918444"/>
                  <a:gd name="connsiteX263" fmla="*/ 3573695 w 12648614"/>
                  <a:gd name="connsiteY263" fmla="*/ 2164830 h 7918444"/>
                  <a:gd name="connsiteX264" fmla="*/ 3621730 w 12648614"/>
                  <a:gd name="connsiteY264" fmla="*/ 2140812 h 7918444"/>
                  <a:gd name="connsiteX265" fmla="*/ 3667096 w 12648614"/>
                  <a:gd name="connsiteY265" fmla="*/ 2018056 h 7918444"/>
                  <a:gd name="connsiteX266" fmla="*/ 3749823 w 12648614"/>
                  <a:gd name="connsiteY266" fmla="*/ 2183510 h 7918444"/>
                  <a:gd name="connsiteX267" fmla="*/ 3784515 w 12648614"/>
                  <a:gd name="connsiteY267" fmla="*/ 2244888 h 7918444"/>
                  <a:gd name="connsiteX268" fmla="*/ 3744486 w 12648614"/>
                  <a:gd name="connsiteY268" fmla="*/ 2274242 h 7918444"/>
                  <a:gd name="connsiteX269" fmla="*/ 3925951 w 12648614"/>
                  <a:gd name="connsiteY269" fmla="*/ 2407673 h 7918444"/>
                  <a:gd name="connsiteX270" fmla="*/ 3832550 w 12648614"/>
                  <a:gd name="connsiteY270" fmla="*/ 2474388 h 7918444"/>
                  <a:gd name="connsiteX271" fmla="*/ 3891259 w 12648614"/>
                  <a:gd name="connsiteY271" fmla="*/ 2439696 h 7918444"/>
                  <a:gd name="connsiteX272" fmla="*/ 3933957 w 12648614"/>
                  <a:gd name="connsiteY272" fmla="*/ 2469051 h 7918444"/>
                  <a:gd name="connsiteX273" fmla="*/ 3987329 w 12648614"/>
                  <a:gd name="connsiteY273" fmla="*/ 2482394 h 7918444"/>
                  <a:gd name="connsiteX274" fmla="*/ 3965980 w 12648614"/>
                  <a:gd name="connsiteY274" fmla="*/ 2530429 h 7918444"/>
                  <a:gd name="connsiteX275" fmla="*/ 3989998 w 12648614"/>
                  <a:gd name="connsiteY275" fmla="*/ 2543772 h 7918444"/>
                  <a:gd name="connsiteX276" fmla="*/ 3832550 w 12648614"/>
                  <a:gd name="connsiteY276" fmla="*/ 2655853 h 7918444"/>
                  <a:gd name="connsiteX277" fmla="*/ 3672433 w 12648614"/>
                  <a:gd name="connsiteY277" fmla="*/ 2661190 h 7918444"/>
                  <a:gd name="connsiteX278" fmla="*/ 3539003 w 12648614"/>
                  <a:gd name="connsiteY278" fmla="*/ 2727905 h 7918444"/>
                  <a:gd name="connsiteX279" fmla="*/ 3450939 w 12648614"/>
                  <a:gd name="connsiteY279" fmla="*/ 2853330 h 7918444"/>
                  <a:gd name="connsiteX280" fmla="*/ 3533666 w 12648614"/>
                  <a:gd name="connsiteY280" fmla="*/ 2765266 h 7918444"/>
                  <a:gd name="connsiteX281" fmla="*/ 3619061 w 12648614"/>
                  <a:gd name="connsiteY281" fmla="*/ 2727905 h 7918444"/>
                  <a:gd name="connsiteX282" fmla="*/ 3637741 w 12648614"/>
                  <a:gd name="connsiteY282" fmla="*/ 2815970 h 7918444"/>
                  <a:gd name="connsiteX283" fmla="*/ 3669765 w 12648614"/>
                  <a:gd name="connsiteY283" fmla="*/ 2810632 h 7918444"/>
                  <a:gd name="connsiteX284" fmla="*/ 3680439 w 12648614"/>
                  <a:gd name="connsiteY284" fmla="*/ 2888022 h 7918444"/>
                  <a:gd name="connsiteX285" fmla="*/ 3736480 w 12648614"/>
                  <a:gd name="connsiteY285" fmla="*/ 2928051 h 7918444"/>
                  <a:gd name="connsiteX286" fmla="*/ 3829881 w 12648614"/>
                  <a:gd name="connsiteY286" fmla="*/ 2864005 h 7918444"/>
                  <a:gd name="connsiteX287" fmla="*/ 3845893 w 12648614"/>
                  <a:gd name="connsiteY287" fmla="*/ 2898697 h 7918444"/>
                  <a:gd name="connsiteX288" fmla="*/ 3699120 w 12648614"/>
                  <a:gd name="connsiteY288" fmla="*/ 2989429 h 7918444"/>
                  <a:gd name="connsiteX289" fmla="*/ 3624398 w 12648614"/>
                  <a:gd name="connsiteY289" fmla="*/ 2997435 h 7918444"/>
                  <a:gd name="connsiteX290" fmla="*/ 3709794 w 12648614"/>
                  <a:gd name="connsiteY290" fmla="*/ 2946731 h 7918444"/>
                  <a:gd name="connsiteX291" fmla="*/ 3669765 w 12648614"/>
                  <a:gd name="connsiteY291" fmla="*/ 2936057 h 7918444"/>
                  <a:gd name="connsiteX292" fmla="*/ 3675102 w 12648614"/>
                  <a:gd name="connsiteY292" fmla="*/ 2906702 h 7918444"/>
                  <a:gd name="connsiteX293" fmla="*/ 3597712 w 12648614"/>
                  <a:gd name="connsiteY293" fmla="*/ 2970749 h 7918444"/>
                  <a:gd name="connsiteX294" fmla="*/ 3552346 w 12648614"/>
                  <a:gd name="connsiteY294" fmla="*/ 3008109 h 7918444"/>
                  <a:gd name="connsiteX295" fmla="*/ 3530997 w 12648614"/>
                  <a:gd name="connsiteY295" fmla="*/ 2997435 h 7918444"/>
                  <a:gd name="connsiteX296" fmla="*/ 3485631 w 12648614"/>
                  <a:gd name="connsiteY296" fmla="*/ 3040132 h 7918444"/>
                  <a:gd name="connsiteX297" fmla="*/ 3466950 w 12648614"/>
                  <a:gd name="connsiteY297" fmla="*/ 3138871 h 7918444"/>
                  <a:gd name="connsiteX298" fmla="*/ 3349532 w 12648614"/>
                  <a:gd name="connsiteY298" fmla="*/ 3216261 h 7918444"/>
                  <a:gd name="connsiteX299" fmla="*/ 3296160 w 12648614"/>
                  <a:gd name="connsiteY299" fmla="*/ 3349691 h 7918444"/>
                  <a:gd name="connsiteX300" fmla="*/ 3261468 w 12648614"/>
                  <a:gd name="connsiteY300" fmla="*/ 3384383 h 7918444"/>
                  <a:gd name="connsiteX301" fmla="*/ 3250793 w 12648614"/>
                  <a:gd name="connsiteY301" fmla="*/ 3480453 h 7918444"/>
                  <a:gd name="connsiteX302" fmla="*/ 3149386 w 12648614"/>
                  <a:gd name="connsiteY302" fmla="*/ 3605878 h 7918444"/>
                  <a:gd name="connsiteX303" fmla="*/ 3125369 w 12648614"/>
                  <a:gd name="connsiteY303" fmla="*/ 3952797 h 7918444"/>
                  <a:gd name="connsiteX304" fmla="*/ 3023962 w 12648614"/>
                  <a:gd name="connsiteY304" fmla="*/ 3816697 h 7918444"/>
                  <a:gd name="connsiteX305" fmla="*/ 2943903 w 12648614"/>
                  <a:gd name="connsiteY305" fmla="*/ 3771331 h 7918444"/>
                  <a:gd name="connsiteX306" fmla="*/ 2850502 w 12648614"/>
                  <a:gd name="connsiteY306" fmla="*/ 3725965 h 7918444"/>
                  <a:gd name="connsiteX307" fmla="*/ 2818479 w 12648614"/>
                  <a:gd name="connsiteY307" fmla="*/ 3733970 h 7918444"/>
                  <a:gd name="connsiteX308" fmla="*/ 2802467 w 12648614"/>
                  <a:gd name="connsiteY308" fmla="*/ 3757988 h 7918444"/>
                  <a:gd name="connsiteX309" fmla="*/ 2773113 w 12648614"/>
                  <a:gd name="connsiteY309" fmla="*/ 3787343 h 7918444"/>
                  <a:gd name="connsiteX310" fmla="*/ 2642351 w 12648614"/>
                  <a:gd name="connsiteY310" fmla="*/ 3757988 h 7918444"/>
                  <a:gd name="connsiteX311" fmla="*/ 2527601 w 12648614"/>
                  <a:gd name="connsiteY311" fmla="*/ 3854058 h 7918444"/>
                  <a:gd name="connsiteX312" fmla="*/ 2527601 w 12648614"/>
                  <a:gd name="connsiteY312" fmla="*/ 3920773 h 7918444"/>
                  <a:gd name="connsiteX313" fmla="*/ 2516926 w 12648614"/>
                  <a:gd name="connsiteY313" fmla="*/ 4088896 h 7918444"/>
                  <a:gd name="connsiteX314" fmla="*/ 2637014 w 12648614"/>
                  <a:gd name="connsiteY314" fmla="*/ 4286373 h 7918444"/>
                  <a:gd name="connsiteX315" fmla="*/ 2743758 w 12648614"/>
                  <a:gd name="connsiteY315" fmla="*/ 4246344 h 7918444"/>
                  <a:gd name="connsiteX316" fmla="*/ 2791793 w 12648614"/>
                  <a:gd name="connsiteY316" fmla="*/ 4147605 h 7918444"/>
                  <a:gd name="connsiteX317" fmla="*/ 2890531 w 12648614"/>
                  <a:gd name="connsiteY317" fmla="*/ 4142268 h 7918444"/>
                  <a:gd name="connsiteX318" fmla="*/ 2877188 w 12648614"/>
                  <a:gd name="connsiteY318" fmla="*/ 4235669 h 7918444"/>
                  <a:gd name="connsiteX319" fmla="*/ 2834490 w 12648614"/>
                  <a:gd name="connsiteY319" fmla="*/ 4411797 h 7918444"/>
                  <a:gd name="connsiteX320" fmla="*/ 2997276 w 12648614"/>
                  <a:gd name="connsiteY320" fmla="*/ 4417134 h 7918444"/>
                  <a:gd name="connsiteX321" fmla="*/ 3018624 w 12648614"/>
                  <a:gd name="connsiteY321" fmla="*/ 4518541 h 7918444"/>
                  <a:gd name="connsiteX322" fmla="*/ 3055985 w 12648614"/>
                  <a:gd name="connsiteY322" fmla="*/ 4708012 h 7918444"/>
                  <a:gd name="connsiteX323" fmla="*/ 3165398 w 12648614"/>
                  <a:gd name="connsiteY323" fmla="*/ 4692001 h 7918444"/>
                  <a:gd name="connsiteX324" fmla="*/ 3234782 w 12648614"/>
                  <a:gd name="connsiteY324" fmla="*/ 4756048 h 7918444"/>
                  <a:gd name="connsiteX325" fmla="*/ 3352200 w 12648614"/>
                  <a:gd name="connsiteY325" fmla="*/ 4617280 h 7918444"/>
                  <a:gd name="connsiteX326" fmla="*/ 3442933 w 12648614"/>
                  <a:gd name="connsiteY326" fmla="*/ 4569245 h 7918444"/>
                  <a:gd name="connsiteX327" fmla="*/ 3432259 w 12648614"/>
                  <a:gd name="connsiteY327" fmla="*/ 4638628 h 7918444"/>
                  <a:gd name="connsiteX328" fmla="*/ 3509648 w 12648614"/>
                  <a:gd name="connsiteY328" fmla="*/ 4590594 h 7918444"/>
                  <a:gd name="connsiteX329" fmla="*/ 3549677 w 12648614"/>
                  <a:gd name="connsiteY329" fmla="*/ 4614611 h 7918444"/>
                  <a:gd name="connsiteX330" fmla="*/ 3571026 w 12648614"/>
                  <a:gd name="connsiteY330" fmla="*/ 4654640 h 7918444"/>
                  <a:gd name="connsiteX331" fmla="*/ 3603049 w 12648614"/>
                  <a:gd name="connsiteY331" fmla="*/ 4649303 h 7918444"/>
                  <a:gd name="connsiteX332" fmla="*/ 3749823 w 12648614"/>
                  <a:gd name="connsiteY332" fmla="*/ 4643966 h 7918444"/>
                  <a:gd name="connsiteX333" fmla="*/ 3803195 w 12648614"/>
                  <a:gd name="connsiteY333" fmla="*/ 4692001 h 7918444"/>
                  <a:gd name="connsiteX334" fmla="*/ 3808532 w 12648614"/>
                  <a:gd name="connsiteY334" fmla="*/ 4737367 h 7918444"/>
                  <a:gd name="connsiteX335" fmla="*/ 3925951 w 12648614"/>
                  <a:gd name="connsiteY335" fmla="*/ 4828100 h 7918444"/>
                  <a:gd name="connsiteX336" fmla="*/ 4062050 w 12648614"/>
                  <a:gd name="connsiteY336" fmla="*/ 4862792 h 7918444"/>
                  <a:gd name="connsiteX337" fmla="*/ 4195480 w 12648614"/>
                  <a:gd name="connsiteY337" fmla="*/ 5121647 h 7918444"/>
                  <a:gd name="connsiteX338" fmla="*/ 4262196 w 12648614"/>
                  <a:gd name="connsiteY338" fmla="*/ 5164344 h 7918444"/>
                  <a:gd name="connsiteX339" fmla="*/ 4406301 w 12648614"/>
                  <a:gd name="connsiteY339" fmla="*/ 5249740 h 7918444"/>
                  <a:gd name="connsiteX340" fmla="*/ 4606446 w 12648614"/>
                  <a:gd name="connsiteY340" fmla="*/ 5284432 h 7918444"/>
                  <a:gd name="connsiteX341" fmla="*/ 4715859 w 12648614"/>
                  <a:gd name="connsiteY341" fmla="*/ 5367159 h 7918444"/>
                  <a:gd name="connsiteX342" fmla="*/ 4715859 w 12648614"/>
                  <a:gd name="connsiteY342" fmla="*/ 5367159 h 7918444"/>
                  <a:gd name="connsiteX343" fmla="*/ 2791793 w 12648614"/>
                  <a:gd name="connsiteY343" fmla="*/ 3763325 h 7918444"/>
                  <a:gd name="connsiteX344" fmla="*/ 2791793 w 12648614"/>
                  <a:gd name="connsiteY344" fmla="*/ 3763325 h 7918444"/>
                  <a:gd name="connsiteX345" fmla="*/ 2791793 w 12648614"/>
                  <a:gd name="connsiteY345" fmla="*/ 3763325 h 7918444"/>
                  <a:gd name="connsiteX346" fmla="*/ 2789124 w 12648614"/>
                  <a:gd name="connsiteY346" fmla="*/ 3774000 h 7918444"/>
                  <a:gd name="connsiteX347" fmla="*/ 2789124 w 12648614"/>
                  <a:gd name="connsiteY347" fmla="*/ 3774000 h 7918444"/>
                  <a:gd name="connsiteX348" fmla="*/ 2789124 w 12648614"/>
                  <a:gd name="connsiteY348" fmla="*/ 3774000 h 7918444"/>
                  <a:gd name="connsiteX349" fmla="*/ 3421584 w 12648614"/>
                  <a:gd name="connsiteY349" fmla="*/ 4692001 h 7918444"/>
                  <a:gd name="connsiteX350" fmla="*/ 3410910 w 12648614"/>
                  <a:gd name="connsiteY350" fmla="*/ 4646635 h 7918444"/>
                  <a:gd name="connsiteX351" fmla="*/ 3421584 w 12648614"/>
                  <a:gd name="connsiteY351" fmla="*/ 4692001 h 7918444"/>
                  <a:gd name="connsiteX352" fmla="*/ 3421584 w 12648614"/>
                  <a:gd name="connsiteY352" fmla="*/ 4692001 h 7918444"/>
                  <a:gd name="connsiteX353" fmla="*/ 3352200 w 12648614"/>
                  <a:gd name="connsiteY353" fmla="*/ 7683510 h 7918444"/>
                  <a:gd name="connsiteX354" fmla="*/ 3352200 w 12648614"/>
                  <a:gd name="connsiteY354" fmla="*/ 7683510 h 7918444"/>
                  <a:gd name="connsiteX355" fmla="*/ 3352200 w 12648614"/>
                  <a:gd name="connsiteY355" fmla="*/ 7683510 h 7918444"/>
                  <a:gd name="connsiteX356" fmla="*/ 3362875 w 12648614"/>
                  <a:gd name="connsiteY356" fmla="*/ 7768906 h 7918444"/>
                  <a:gd name="connsiteX357" fmla="*/ 3362875 w 12648614"/>
                  <a:gd name="connsiteY357" fmla="*/ 7768906 h 7918444"/>
                  <a:gd name="connsiteX358" fmla="*/ 3362875 w 12648614"/>
                  <a:gd name="connsiteY358" fmla="*/ 7768906 h 7918444"/>
                  <a:gd name="connsiteX359" fmla="*/ 3376218 w 12648614"/>
                  <a:gd name="connsiteY359" fmla="*/ 7715533 h 7918444"/>
                  <a:gd name="connsiteX360" fmla="*/ 3376218 w 12648614"/>
                  <a:gd name="connsiteY360" fmla="*/ 7715533 h 7918444"/>
                  <a:gd name="connsiteX361" fmla="*/ 3376218 w 12648614"/>
                  <a:gd name="connsiteY361" fmla="*/ 7715533 h 7918444"/>
                  <a:gd name="connsiteX362" fmla="*/ 3434927 w 12648614"/>
                  <a:gd name="connsiteY362" fmla="*/ 7771574 h 7918444"/>
                  <a:gd name="connsiteX363" fmla="*/ 3434927 w 12648614"/>
                  <a:gd name="connsiteY363" fmla="*/ 7771574 h 7918444"/>
                  <a:gd name="connsiteX364" fmla="*/ 3434927 w 12648614"/>
                  <a:gd name="connsiteY364" fmla="*/ 7771574 h 7918444"/>
                  <a:gd name="connsiteX365" fmla="*/ 3485631 w 12648614"/>
                  <a:gd name="connsiteY365" fmla="*/ 7707527 h 7918444"/>
                  <a:gd name="connsiteX366" fmla="*/ 3485631 w 12648614"/>
                  <a:gd name="connsiteY366" fmla="*/ 7707527 h 7918444"/>
                  <a:gd name="connsiteX367" fmla="*/ 3485631 w 12648614"/>
                  <a:gd name="connsiteY367" fmla="*/ 7707527 h 7918444"/>
                  <a:gd name="connsiteX368" fmla="*/ 3579032 w 12648614"/>
                  <a:gd name="connsiteY368" fmla="*/ 7872981 h 7918444"/>
                  <a:gd name="connsiteX369" fmla="*/ 3579032 w 12648614"/>
                  <a:gd name="connsiteY369" fmla="*/ 7872981 h 7918444"/>
                  <a:gd name="connsiteX370" fmla="*/ 3579032 w 12648614"/>
                  <a:gd name="connsiteY370" fmla="*/ 7872981 h 7918444"/>
                  <a:gd name="connsiteX371" fmla="*/ 3749823 w 12648614"/>
                  <a:gd name="connsiteY371" fmla="*/ 4657309 h 7918444"/>
                  <a:gd name="connsiteX372" fmla="*/ 3749823 w 12648614"/>
                  <a:gd name="connsiteY372" fmla="*/ 4657309 h 7918444"/>
                  <a:gd name="connsiteX373" fmla="*/ 3749823 w 12648614"/>
                  <a:gd name="connsiteY373" fmla="*/ 4657309 h 7918444"/>
                  <a:gd name="connsiteX374" fmla="*/ 4131434 w 12648614"/>
                  <a:gd name="connsiteY374" fmla="*/ 6538677 h 7918444"/>
                  <a:gd name="connsiteX375" fmla="*/ 4139440 w 12648614"/>
                  <a:gd name="connsiteY375" fmla="*/ 6519997 h 7918444"/>
                  <a:gd name="connsiteX376" fmla="*/ 4131434 w 12648614"/>
                  <a:gd name="connsiteY376" fmla="*/ 6538677 h 7918444"/>
                  <a:gd name="connsiteX377" fmla="*/ 4131434 w 12648614"/>
                  <a:gd name="connsiteY377" fmla="*/ 6538677 h 7918444"/>
                  <a:gd name="connsiteX378" fmla="*/ 4238178 w 12648614"/>
                  <a:gd name="connsiteY378" fmla="*/ 5167013 h 7918444"/>
                  <a:gd name="connsiteX379" fmla="*/ 4238178 w 12648614"/>
                  <a:gd name="connsiteY379" fmla="*/ 5167013 h 7918444"/>
                  <a:gd name="connsiteX380" fmla="*/ 4238178 w 12648614"/>
                  <a:gd name="connsiteY380" fmla="*/ 5167013 h 7918444"/>
                  <a:gd name="connsiteX381" fmla="*/ 5161516 w 12648614"/>
                  <a:gd name="connsiteY381" fmla="*/ 1326886 h 7918444"/>
                  <a:gd name="connsiteX382" fmla="*/ 4932016 w 12648614"/>
                  <a:gd name="connsiteY382" fmla="*/ 1436300 h 7918444"/>
                  <a:gd name="connsiteX383" fmla="*/ 4870638 w 12648614"/>
                  <a:gd name="connsiteY383" fmla="*/ 1454980 h 7918444"/>
                  <a:gd name="connsiteX384" fmla="*/ 4825272 w 12648614"/>
                  <a:gd name="connsiteY384" fmla="*/ 1452311 h 7918444"/>
                  <a:gd name="connsiteX385" fmla="*/ 4747882 w 12648614"/>
                  <a:gd name="connsiteY385" fmla="*/ 1580404 h 7918444"/>
                  <a:gd name="connsiteX386" fmla="*/ 4609115 w 12648614"/>
                  <a:gd name="connsiteY386" fmla="*/ 1628439 h 7918444"/>
                  <a:gd name="connsiteX387" fmla="*/ 4547737 w 12648614"/>
                  <a:gd name="connsiteY387" fmla="*/ 1660462 h 7918444"/>
                  <a:gd name="connsiteX388" fmla="*/ 4521050 w 12648614"/>
                  <a:gd name="connsiteY388" fmla="*/ 1740521 h 7918444"/>
                  <a:gd name="connsiteX389" fmla="*/ 4502370 w 12648614"/>
                  <a:gd name="connsiteY389" fmla="*/ 1817911 h 7918444"/>
                  <a:gd name="connsiteX390" fmla="*/ 4454335 w 12648614"/>
                  <a:gd name="connsiteY390" fmla="*/ 1857940 h 7918444"/>
                  <a:gd name="connsiteX391" fmla="*/ 4398295 w 12648614"/>
                  <a:gd name="connsiteY391" fmla="*/ 2047411 h 7918444"/>
                  <a:gd name="connsiteX392" fmla="*/ 4288882 w 12648614"/>
                  <a:gd name="connsiteY392" fmla="*/ 1988701 h 7918444"/>
                  <a:gd name="connsiteX393" fmla="*/ 4195480 w 12648614"/>
                  <a:gd name="connsiteY393" fmla="*/ 1905974 h 7918444"/>
                  <a:gd name="connsiteX394" fmla="*/ 4123428 w 12648614"/>
                  <a:gd name="connsiteY394" fmla="*/ 1748527 h 7918444"/>
                  <a:gd name="connsiteX395" fmla="*/ 4080730 w 12648614"/>
                  <a:gd name="connsiteY395" fmla="*/ 1644451 h 7918444"/>
                  <a:gd name="connsiteX396" fmla="*/ 4072725 w 12648614"/>
                  <a:gd name="connsiteY396" fmla="*/ 1553718 h 7918444"/>
                  <a:gd name="connsiteX397" fmla="*/ 4070056 w 12648614"/>
                  <a:gd name="connsiteY397" fmla="*/ 1444305 h 7918444"/>
                  <a:gd name="connsiteX398" fmla="*/ 4142108 w 12648614"/>
                  <a:gd name="connsiteY398" fmla="*/ 1406945 h 7918444"/>
                  <a:gd name="connsiteX399" fmla="*/ 4096742 w 12648614"/>
                  <a:gd name="connsiteY399" fmla="*/ 1305538 h 7918444"/>
                  <a:gd name="connsiteX400" fmla="*/ 4115422 w 12648614"/>
                  <a:gd name="connsiteY400" fmla="*/ 1361578 h 7918444"/>
                  <a:gd name="connsiteX401" fmla="*/ 4046038 w 12648614"/>
                  <a:gd name="connsiteY401" fmla="*/ 1366916 h 7918444"/>
                  <a:gd name="connsiteX402" fmla="*/ 4040701 w 12648614"/>
                  <a:gd name="connsiteY402" fmla="*/ 1270846 h 7918444"/>
                  <a:gd name="connsiteX403" fmla="*/ 4142108 w 12648614"/>
                  <a:gd name="connsiteY403" fmla="*/ 1254834 h 7918444"/>
                  <a:gd name="connsiteX404" fmla="*/ 4062050 w 12648614"/>
                  <a:gd name="connsiteY404" fmla="*/ 1164102 h 7918444"/>
                  <a:gd name="connsiteX405" fmla="*/ 3981992 w 12648614"/>
                  <a:gd name="connsiteY405" fmla="*/ 1137416 h 7918444"/>
                  <a:gd name="connsiteX406" fmla="*/ 3989998 w 12648614"/>
                  <a:gd name="connsiteY406" fmla="*/ 1062694 h 7918444"/>
                  <a:gd name="connsiteX407" fmla="*/ 3955306 w 12648614"/>
                  <a:gd name="connsiteY407" fmla="*/ 953281 h 7918444"/>
                  <a:gd name="connsiteX408" fmla="*/ 3901933 w 12648614"/>
                  <a:gd name="connsiteY408" fmla="*/ 891903 h 7918444"/>
                  <a:gd name="connsiteX409" fmla="*/ 3869910 w 12648614"/>
                  <a:gd name="connsiteY409" fmla="*/ 827857 h 7918444"/>
                  <a:gd name="connsiteX410" fmla="*/ 3632404 w 12648614"/>
                  <a:gd name="connsiteY410" fmla="*/ 790497 h 7918444"/>
                  <a:gd name="connsiteX411" fmla="*/ 3493636 w 12648614"/>
                  <a:gd name="connsiteY411" fmla="*/ 721113 h 7918444"/>
                  <a:gd name="connsiteX412" fmla="*/ 3514985 w 12648614"/>
                  <a:gd name="connsiteY412" fmla="*/ 654397 h 7918444"/>
                  <a:gd name="connsiteX413" fmla="*/ 3424253 w 12648614"/>
                  <a:gd name="connsiteY413" fmla="*/ 526304 h 7918444"/>
                  <a:gd name="connsiteX414" fmla="*/ 3645747 w 12648614"/>
                  <a:gd name="connsiteY414" fmla="*/ 427566 h 7918444"/>
                  <a:gd name="connsiteX415" fmla="*/ 3568357 w 12648614"/>
                  <a:gd name="connsiteY415" fmla="*/ 355513 h 7918444"/>
                  <a:gd name="connsiteX416" fmla="*/ 3784515 w 12648614"/>
                  <a:gd name="connsiteY416" fmla="*/ 278124 h 7918444"/>
                  <a:gd name="connsiteX417" fmla="*/ 3800526 w 12648614"/>
                  <a:gd name="connsiteY417" fmla="*/ 190060 h 7918444"/>
                  <a:gd name="connsiteX418" fmla="*/ 3877916 w 12648614"/>
                  <a:gd name="connsiteY418" fmla="*/ 200734 h 7918444"/>
                  <a:gd name="connsiteX419" fmla="*/ 3928620 w 12648614"/>
                  <a:gd name="connsiteY419" fmla="*/ 155368 h 7918444"/>
                  <a:gd name="connsiteX420" fmla="*/ 4067387 w 12648614"/>
                  <a:gd name="connsiteY420" fmla="*/ 224751 h 7918444"/>
                  <a:gd name="connsiteX421" fmla="*/ 4099411 w 12648614"/>
                  <a:gd name="connsiteY421" fmla="*/ 142025 h 7918444"/>
                  <a:gd name="connsiteX422" fmla="*/ 4190143 w 12648614"/>
                  <a:gd name="connsiteY422" fmla="*/ 184722 h 7918444"/>
                  <a:gd name="connsiteX423" fmla="*/ 4174131 w 12648614"/>
                  <a:gd name="connsiteY423" fmla="*/ 112670 h 7918444"/>
                  <a:gd name="connsiteX424" fmla="*/ 4323574 w 12648614"/>
                  <a:gd name="connsiteY424" fmla="*/ 179385 h 7918444"/>
                  <a:gd name="connsiteX425" fmla="*/ 4328911 w 12648614"/>
                  <a:gd name="connsiteY425" fmla="*/ 104664 h 7918444"/>
                  <a:gd name="connsiteX426" fmla="*/ 4387620 w 12648614"/>
                  <a:gd name="connsiteY426" fmla="*/ 53961 h 7918444"/>
                  <a:gd name="connsiteX427" fmla="*/ 4515713 w 12648614"/>
                  <a:gd name="connsiteY427" fmla="*/ 40618 h 7918444"/>
                  <a:gd name="connsiteX428" fmla="*/ 4601109 w 12648614"/>
                  <a:gd name="connsiteY428" fmla="*/ 59298 h 7918444"/>
                  <a:gd name="connsiteX429" fmla="*/ 4619789 w 12648614"/>
                  <a:gd name="connsiteY429" fmla="*/ 24606 h 7918444"/>
                  <a:gd name="connsiteX430" fmla="*/ 4769231 w 12648614"/>
                  <a:gd name="connsiteY430" fmla="*/ 3257 h 7918444"/>
                  <a:gd name="connsiteX431" fmla="*/ 5044098 w 12648614"/>
                  <a:gd name="connsiteY431" fmla="*/ 35281 h 7918444"/>
                  <a:gd name="connsiteX432" fmla="*/ 5094801 w 12648614"/>
                  <a:gd name="connsiteY432" fmla="*/ 77978 h 7918444"/>
                  <a:gd name="connsiteX433" fmla="*/ 5161516 w 12648614"/>
                  <a:gd name="connsiteY433" fmla="*/ 88653 h 7918444"/>
                  <a:gd name="connsiteX434" fmla="*/ 5044098 w 12648614"/>
                  <a:gd name="connsiteY434" fmla="*/ 184722 h 7918444"/>
                  <a:gd name="connsiteX435" fmla="*/ 5022749 w 12648614"/>
                  <a:gd name="connsiteY435" fmla="*/ 243432 h 7918444"/>
                  <a:gd name="connsiteX436" fmla="*/ 5134830 w 12648614"/>
                  <a:gd name="connsiteY436" fmla="*/ 174048 h 7918444"/>
                  <a:gd name="connsiteX437" fmla="*/ 5140168 w 12648614"/>
                  <a:gd name="connsiteY437" fmla="*/ 299473 h 7918444"/>
                  <a:gd name="connsiteX438" fmla="*/ 5252249 w 12648614"/>
                  <a:gd name="connsiteY438" fmla="*/ 219414 h 7918444"/>
                  <a:gd name="connsiteX439" fmla="*/ 5286941 w 12648614"/>
                  <a:gd name="connsiteY439" fmla="*/ 232757 h 7918444"/>
                  <a:gd name="connsiteX440" fmla="*/ 5329639 w 12648614"/>
                  <a:gd name="connsiteY440" fmla="*/ 243432 h 7918444"/>
                  <a:gd name="connsiteX441" fmla="*/ 5342982 w 12648614"/>
                  <a:gd name="connsiteY441" fmla="*/ 214077 h 7918444"/>
                  <a:gd name="connsiteX442" fmla="*/ 5415034 w 12648614"/>
                  <a:gd name="connsiteY442" fmla="*/ 187391 h 7918444"/>
                  <a:gd name="connsiteX443" fmla="*/ 5527116 w 12648614"/>
                  <a:gd name="connsiteY443" fmla="*/ 264781 h 7918444"/>
                  <a:gd name="connsiteX444" fmla="*/ 5369668 w 12648614"/>
                  <a:gd name="connsiteY444" fmla="*/ 336833 h 7918444"/>
                  <a:gd name="connsiteX445" fmla="*/ 5326970 w 12648614"/>
                  <a:gd name="connsiteY445" fmla="*/ 390205 h 7918444"/>
                  <a:gd name="connsiteX446" fmla="*/ 5326970 w 12648614"/>
                  <a:gd name="connsiteY446" fmla="*/ 440909 h 7918444"/>
                  <a:gd name="connsiteX447" fmla="*/ 5278935 w 12648614"/>
                  <a:gd name="connsiteY447" fmla="*/ 456921 h 7918444"/>
                  <a:gd name="connsiteX448" fmla="*/ 5276266 w 12648614"/>
                  <a:gd name="connsiteY448" fmla="*/ 483607 h 7918444"/>
                  <a:gd name="connsiteX449" fmla="*/ 5222894 w 12648614"/>
                  <a:gd name="connsiteY449" fmla="*/ 528973 h 7918444"/>
                  <a:gd name="connsiteX450" fmla="*/ 5196208 w 12648614"/>
                  <a:gd name="connsiteY450" fmla="*/ 619705 h 7918444"/>
                  <a:gd name="connsiteX451" fmla="*/ 5292278 w 12648614"/>
                  <a:gd name="connsiteY451" fmla="*/ 625043 h 7918444"/>
                  <a:gd name="connsiteX452" fmla="*/ 5244243 w 12648614"/>
                  <a:gd name="connsiteY452" fmla="*/ 646392 h 7918444"/>
                  <a:gd name="connsiteX453" fmla="*/ 5332307 w 12648614"/>
                  <a:gd name="connsiteY453" fmla="*/ 705101 h 7918444"/>
                  <a:gd name="connsiteX454" fmla="*/ 5193540 w 12648614"/>
                  <a:gd name="connsiteY454" fmla="*/ 729119 h 7918444"/>
                  <a:gd name="connsiteX455" fmla="*/ 5297615 w 12648614"/>
                  <a:gd name="connsiteY455" fmla="*/ 809177 h 7918444"/>
                  <a:gd name="connsiteX456" fmla="*/ 5225563 w 12648614"/>
                  <a:gd name="connsiteY456" fmla="*/ 870555 h 7918444"/>
                  <a:gd name="connsiteX457" fmla="*/ 5300284 w 12648614"/>
                  <a:gd name="connsiteY457" fmla="*/ 921258 h 7918444"/>
                  <a:gd name="connsiteX458" fmla="*/ 5209551 w 12648614"/>
                  <a:gd name="connsiteY458" fmla="*/ 953281 h 7918444"/>
                  <a:gd name="connsiteX459" fmla="*/ 5110813 w 12648614"/>
                  <a:gd name="connsiteY459" fmla="*/ 1006654 h 7918444"/>
                  <a:gd name="connsiteX460" fmla="*/ 5081458 w 12648614"/>
                  <a:gd name="connsiteY460" fmla="*/ 1049351 h 7918444"/>
                  <a:gd name="connsiteX461" fmla="*/ 5198877 w 12648614"/>
                  <a:gd name="connsiteY461" fmla="*/ 1065363 h 7918444"/>
                  <a:gd name="connsiteX462" fmla="*/ 5116150 w 12648614"/>
                  <a:gd name="connsiteY462" fmla="*/ 1105392 h 7918444"/>
                  <a:gd name="connsiteX463" fmla="*/ 5204214 w 12648614"/>
                  <a:gd name="connsiteY463" fmla="*/ 1230817 h 7918444"/>
                  <a:gd name="connsiteX464" fmla="*/ 5065447 w 12648614"/>
                  <a:gd name="connsiteY464" fmla="*/ 1209468 h 7918444"/>
                  <a:gd name="connsiteX465" fmla="*/ 5046766 w 12648614"/>
                  <a:gd name="connsiteY465" fmla="*/ 1268177 h 7918444"/>
                  <a:gd name="connsiteX466" fmla="*/ 5196208 w 12648614"/>
                  <a:gd name="connsiteY466" fmla="*/ 1286857 h 7918444"/>
                  <a:gd name="connsiteX467" fmla="*/ 5161516 w 12648614"/>
                  <a:gd name="connsiteY467" fmla="*/ 1326886 h 7918444"/>
                  <a:gd name="connsiteX468" fmla="*/ 5161516 w 12648614"/>
                  <a:gd name="connsiteY468" fmla="*/ 1326886 h 7918444"/>
                  <a:gd name="connsiteX469" fmla="*/ 5265592 w 12648614"/>
                  <a:gd name="connsiteY469" fmla="*/ 398211 h 7918444"/>
                  <a:gd name="connsiteX470" fmla="*/ 5246912 w 12648614"/>
                  <a:gd name="connsiteY470" fmla="*/ 408886 h 7918444"/>
                  <a:gd name="connsiteX471" fmla="*/ 5265592 w 12648614"/>
                  <a:gd name="connsiteY471" fmla="*/ 398211 h 7918444"/>
                  <a:gd name="connsiteX472" fmla="*/ 5265592 w 12648614"/>
                  <a:gd name="connsiteY472" fmla="*/ 398211 h 7918444"/>
                  <a:gd name="connsiteX473" fmla="*/ 3563020 w 12648614"/>
                  <a:gd name="connsiteY473" fmla="*/ 657066 h 7918444"/>
                  <a:gd name="connsiteX474" fmla="*/ 3595044 w 12648614"/>
                  <a:gd name="connsiteY474" fmla="*/ 659735 h 7918444"/>
                  <a:gd name="connsiteX475" fmla="*/ 3530997 w 12648614"/>
                  <a:gd name="connsiteY475" fmla="*/ 654397 h 7918444"/>
                  <a:gd name="connsiteX476" fmla="*/ 3563020 w 12648614"/>
                  <a:gd name="connsiteY476" fmla="*/ 657066 h 7918444"/>
                  <a:gd name="connsiteX477" fmla="*/ 3563020 w 12648614"/>
                  <a:gd name="connsiteY477" fmla="*/ 657066 h 7918444"/>
                  <a:gd name="connsiteX478" fmla="*/ 4406301 w 12648614"/>
                  <a:gd name="connsiteY478" fmla="*/ 2042073 h 7918444"/>
                  <a:gd name="connsiteX479" fmla="*/ 4406301 w 12648614"/>
                  <a:gd name="connsiteY479" fmla="*/ 2042073 h 7918444"/>
                  <a:gd name="connsiteX480" fmla="*/ 4406301 w 12648614"/>
                  <a:gd name="connsiteY480" fmla="*/ 2042073 h 7918444"/>
                  <a:gd name="connsiteX481" fmla="*/ 3389561 w 12648614"/>
                  <a:gd name="connsiteY481" fmla="*/ 1225479 h 7918444"/>
                  <a:gd name="connsiteX482" fmla="*/ 3410910 w 12648614"/>
                  <a:gd name="connsiteY482" fmla="*/ 1182782 h 7918444"/>
                  <a:gd name="connsiteX483" fmla="*/ 3365543 w 12648614"/>
                  <a:gd name="connsiteY483" fmla="*/ 1190788 h 7918444"/>
                  <a:gd name="connsiteX484" fmla="*/ 3301497 w 12648614"/>
                  <a:gd name="connsiteY484" fmla="*/ 1137416 h 7918444"/>
                  <a:gd name="connsiteX485" fmla="*/ 3253462 w 12648614"/>
                  <a:gd name="connsiteY485" fmla="*/ 1086712 h 7918444"/>
                  <a:gd name="connsiteX486" fmla="*/ 3208095 w 12648614"/>
                  <a:gd name="connsiteY486" fmla="*/ 1078706 h 7918444"/>
                  <a:gd name="connsiteX487" fmla="*/ 3165398 w 12648614"/>
                  <a:gd name="connsiteY487" fmla="*/ 1126741 h 7918444"/>
                  <a:gd name="connsiteX488" fmla="*/ 3138712 w 12648614"/>
                  <a:gd name="connsiteY488" fmla="*/ 1100055 h 7918444"/>
                  <a:gd name="connsiteX489" fmla="*/ 3090677 w 12648614"/>
                  <a:gd name="connsiteY489" fmla="*/ 1129410 h 7918444"/>
                  <a:gd name="connsiteX490" fmla="*/ 3074665 w 12648614"/>
                  <a:gd name="connsiteY490" fmla="*/ 1017328 h 7918444"/>
                  <a:gd name="connsiteX491" fmla="*/ 2978595 w 12648614"/>
                  <a:gd name="connsiteY491" fmla="*/ 1011991 h 7918444"/>
                  <a:gd name="connsiteX492" fmla="*/ 2935898 w 12648614"/>
                  <a:gd name="connsiteY492" fmla="*/ 1102724 h 7918444"/>
                  <a:gd name="connsiteX493" fmla="*/ 2917217 w 12648614"/>
                  <a:gd name="connsiteY493" fmla="*/ 1145421 h 7918444"/>
                  <a:gd name="connsiteX494" fmla="*/ 2954578 w 12648614"/>
                  <a:gd name="connsiteY494" fmla="*/ 1180113 h 7918444"/>
                  <a:gd name="connsiteX495" fmla="*/ 2893200 w 12648614"/>
                  <a:gd name="connsiteY495" fmla="*/ 1118735 h 7918444"/>
                  <a:gd name="connsiteX496" fmla="*/ 2943903 w 12648614"/>
                  <a:gd name="connsiteY496" fmla="*/ 990642 h 7918444"/>
                  <a:gd name="connsiteX497" fmla="*/ 2781118 w 12648614"/>
                  <a:gd name="connsiteY497" fmla="*/ 1070700 h 7918444"/>
                  <a:gd name="connsiteX498" fmla="*/ 2773113 w 12648614"/>
                  <a:gd name="connsiteY498" fmla="*/ 1188119 h 7918444"/>
                  <a:gd name="connsiteX499" fmla="*/ 2861176 w 12648614"/>
                  <a:gd name="connsiteY499" fmla="*/ 1217474 h 7918444"/>
                  <a:gd name="connsiteX500" fmla="*/ 2786456 w 12648614"/>
                  <a:gd name="connsiteY500" fmla="*/ 1233485 h 7918444"/>
                  <a:gd name="connsiteX501" fmla="*/ 2975927 w 12648614"/>
                  <a:gd name="connsiteY501" fmla="*/ 1302869 h 7918444"/>
                  <a:gd name="connsiteX502" fmla="*/ 3162729 w 12648614"/>
                  <a:gd name="connsiteY502" fmla="*/ 1300200 h 7918444"/>
                  <a:gd name="connsiteX503" fmla="*/ 3144049 w 12648614"/>
                  <a:gd name="connsiteY503" fmla="*/ 1268177 h 7918444"/>
                  <a:gd name="connsiteX504" fmla="*/ 3272142 w 12648614"/>
                  <a:gd name="connsiteY504" fmla="*/ 1364247 h 7918444"/>
                  <a:gd name="connsiteX505" fmla="*/ 3237450 w 12648614"/>
                  <a:gd name="connsiteY505" fmla="*/ 1401608 h 7918444"/>
                  <a:gd name="connsiteX506" fmla="*/ 3306834 w 12648614"/>
                  <a:gd name="connsiteY506" fmla="*/ 1393602 h 7918444"/>
                  <a:gd name="connsiteX507" fmla="*/ 3360206 w 12648614"/>
                  <a:gd name="connsiteY507" fmla="*/ 1438968 h 7918444"/>
                  <a:gd name="connsiteX508" fmla="*/ 3378886 w 12648614"/>
                  <a:gd name="connsiteY508" fmla="*/ 1543044 h 7918444"/>
                  <a:gd name="connsiteX509" fmla="*/ 3456276 w 12648614"/>
                  <a:gd name="connsiteY509" fmla="*/ 1535038 h 7918444"/>
                  <a:gd name="connsiteX510" fmla="*/ 3477625 w 12648614"/>
                  <a:gd name="connsiteY510" fmla="*/ 1593747 h 7918444"/>
                  <a:gd name="connsiteX511" fmla="*/ 3434927 w 12648614"/>
                  <a:gd name="connsiteY511" fmla="*/ 1585741 h 7918444"/>
                  <a:gd name="connsiteX512" fmla="*/ 3330852 w 12648614"/>
                  <a:gd name="connsiteY512" fmla="*/ 1577736 h 7918444"/>
                  <a:gd name="connsiteX513" fmla="*/ 3317509 w 12648614"/>
                  <a:gd name="connsiteY513" fmla="*/ 1657794 h 7918444"/>
                  <a:gd name="connsiteX514" fmla="*/ 3202758 w 12648614"/>
                  <a:gd name="connsiteY514" fmla="*/ 1727178 h 7918444"/>
                  <a:gd name="connsiteX515" fmla="*/ 3346863 w 12648614"/>
                  <a:gd name="connsiteY515" fmla="*/ 1711166 h 7918444"/>
                  <a:gd name="connsiteX516" fmla="*/ 3448270 w 12648614"/>
                  <a:gd name="connsiteY516" fmla="*/ 1831254 h 7918444"/>
                  <a:gd name="connsiteX517" fmla="*/ 3613724 w 12648614"/>
                  <a:gd name="connsiteY517" fmla="*/ 1903306 h 7918444"/>
                  <a:gd name="connsiteX518" fmla="*/ 3514985 w 12648614"/>
                  <a:gd name="connsiteY518" fmla="*/ 1780550 h 7918444"/>
                  <a:gd name="connsiteX519" fmla="*/ 3661759 w 12648614"/>
                  <a:gd name="connsiteY519" fmla="*/ 1772544 h 7918444"/>
                  <a:gd name="connsiteX520" fmla="*/ 3557683 w 12648614"/>
                  <a:gd name="connsiteY520" fmla="*/ 1625770 h 7918444"/>
                  <a:gd name="connsiteX521" fmla="*/ 3669765 w 12648614"/>
                  <a:gd name="connsiteY521" fmla="*/ 1660462 h 7918444"/>
                  <a:gd name="connsiteX522" fmla="*/ 3736480 w 12648614"/>
                  <a:gd name="connsiteY522" fmla="*/ 1633776 h 7918444"/>
                  <a:gd name="connsiteX523" fmla="*/ 3792521 w 12648614"/>
                  <a:gd name="connsiteY523" fmla="*/ 1551050 h 7918444"/>
                  <a:gd name="connsiteX524" fmla="*/ 3717800 w 12648614"/>
                  <a:gd name="connsiteY524" fmla="*/ 1497678 h 7918444"/>
                  <a:gd name="connsiteX525" fmla="*/ 3645747 w 12648614"/>
                  <a:gd name="connsiteY525" fmla="*/ 1454980 h 7918444"/>
                  <a:gd name="connsiteX526" fmla="*/ 3560352 w 12648614"/>
                  <a:gd name="connsiteY526" fmla="*/ 1412282 h 7918444"/>
                  <a:gd name="connsiteX527" fmla="*/ 3592375 w 12648614"/>
                  <a:gd name="connsiteY527" fmla="*/ 1364247 h 7918444"/>
                  <a:gd name="connsiteX528" fmla="*/ 3552346 w 12648614"/>
                  <a:gd name="connsiteY528" fmla="*/ 1337561 h 7918444"/>
                  <a:gd name="connsiteX529" fmla="*/ 3571026 w 12648614"/>
                  <a:gd name="connsiteY529" fmla="*/ 1297532 h 7918444"/>
                  <a:gd name="connsiteX530" fmla="*/ 3528328 w 12648614"/>
                  <a:gd name="connsiteY530" fmla="*/ 1294863 h 7918444"/>
                  <a:gd name="connsiteX531" fmla="*/ 3528328 w 12648614"/>
                  <a:gd name="connsiteY531" fmla="*/ 1246828 h 7918444"/>
                  <a:gd name="connsiteX532" fmla="*/ 3458945 w 12648614"/>
                  <a:gd name="connsiteY532" fmla="*/ 1228148 h 7918444"/>
                  <a:gd name="connsiteX533" fmla="*/ 3389561 w 12648614"/>
                  <a:gd name="connsiteY533" fmla="*/ 1225479 h 7918444"/>
                  <a:gd name="connsiteX534" fmla="*/ 3389561 w 12648614"/>
                  <a:gd name="connsiteY534" fmla="*/ 1225479 h 7918444"/>
                  <a:gd name="connsiteX535" fmla="*/ 2727746 w 12648614"/>
                  <a:gd name="connsiteY535" fmla="*/ 227420 h 7918444"/>
                  <a:gd name="connsiteX536" fmla="*/ 2757101 w 12648614"/>
                  <a:gd name="connsiteY536" fmla="*/ 222083 h 7918444"/>
                  <a:gd name="connsiteX537" fmla="*/ 2738421 w 12648614"/>
                  <a:gd name="connsiteY537" fmla="*/ 246100 h 7918444"/>
                  <a:gd name="connsiteX538" fmla="*/ 2770444 w 12648614"/>
                  <a:gd name="connsiteY538" fmla="*/ 251437 h 7918444"/>
                  <a:gd name="connsiteX539" fmla="*/ 2885194 w 12648614"/>
                  <a:gd name="connsiteY539" fmla="*/ 302141 h 7918444"/>
                  <a:gd name="connsiteX540" fmla="*/ 2911880 w 12648614"/>
                  <a:gd name="connsiteY540" fmla="*/ 347508 h 7918444"/>
                  <a:gd name="connsiteX541" fmla="*/ 2983933 w 12648614"/>
                  <a:gd name="connsiteY541" fmla="*/ 342170 h 7918444"/>
                  <a:gd name="connsiteX542" fmla="*/ 3058653 w 12648614"/>
                  <a:gd name="connsiteY542" fmla="*/ 331496 h 7918444"/>
                  <a:gd name="connsiteX543" fmla="*/ 3138712 w 12648614"/>
                  <a:gd name="connsiteY543" fmla="*/ 283461 h 7918444"/>
                  <a:gd name="connsiteX544" fmla="*/ 3013287 w 12648614"/>
                  <a:gd name="connsiteY544" fmla="*/ 374194 h 7918444"/>
                  <a:gd name="connsiteX545" fmla="*/ 3069328 w 12648614"/>
                  <a:gd name="connsiteY545" fmla="*/ 430235 h 7918444"/>
                  <a:gd name="connsiteX546" fmla="*/ 2877188 w 12648614"/>
                  <a:gd name="connsiteY546" fmla="*/ 390205 h 7918444"/>
                  <a:gd name="connsiteX547" fmla="*/ 2938566 w 12648614"/>
                  <a:gd name="connsiteY547" fmla="*/ 456921 h 7918444"/>
                  <a:gd name="connsiteX548" fmla="*/ 3029299 w 12648614"/>
                  <a:gd name="connsiteY548" fmla="*/ 542316 h 7918444"/>
                  <a:gd name="connsiteX549" fmla="*/ 2877188 w 12648614"/>
                  <a:gd name="connsiteY549" fmla="*/ 528973 h 7918444"/>
                  <a:gd name="connsiteX550" fmla="*/ 2943903 w 12648614"/>
                  <a:gd name="connsiteY550" fmla="*/ 560996 h 7918444"/>
                  <a:gd name="connsiteX551" fmla="*/ 2927892 w 12648614"/>
                  <a:gd name="connsiteY551" fmla="*/ 619705 h 7918444"/>
                  <a:gd name="connsiteX552" fmla="*/ 2922555 w 12648614"/>
                  <a:gd name="connsiteY552" fmla="*/ 659735 h 7918444"/>
                  <a:gd name="connsiteX553" fmla="*/ 2834490 w 12648614"/>
                  <a:gd name="connsiteY553" fmla="*/ 619705 h 7918444"/>
                  <a:gd name="connsiteX554" fmla="*/ 2869182 w 12648614"/>
                  <a:gd name="connsiteY554" fmla="*/ 675746 h 7918444"/>
                  <a:gd name="connsiteX555" fmla="*/ 2826485 w 12648614"/>
                  <a:gd name="connsiteY555" fmla="*/ 739793 h 7918444"/>
                  <a:gd name="connsiteX556" fmla="*/ 3013287 w 12648614"/>
                  <a:gd name="connsiteY556" fmla="*/ 737124 h 7918444"/>
                  <a:gd name="connsiteX557" fmla="*/ 3096014 w 12648614"/>
                  <a:gd name="connsiteY557" fmla="*/ 763810 h 7918444"/>
                  <a:gd name="connsiteX558" fmla="*/ 3197421 w 12648614"/>
                  <a:gd name="connsiteY558" fmla="*/ 726450 h 7918444"/>
                  <a:gd name="connsiteX559" fmla="*/ 3050648 w 12648614"/>
                  <a:gd name="connsiteY559" fmla="*/ 667740 h 7918444"/>
                  <a:gd name="connsiteX560" fmla="*/ 3170735 w 12648614"/>
                  <a:gd name="connsiteY560" fmla="*/ 651729 h 7918444"/>
                  <a:gd name="connsiteX561" fmla="*/ 3176072 w 12648614"/>
                  <a:gd name="connsiteY561" fmla="*/ 609031 h 7918444"/>
                  <a:gd name="connsiteX562" fmla="*/ 3226776 w 12648614"/>
                  <a:gd name="connsiteY562" fmla="*/ 601025 h 7918444"/>
                  <a:gd name="connsiteX563" fmla="*/ 3208095 w 12648614"/>
                  <a:gd name="connsiteY563" fmla="*/ 480938 h 7918444"/>
                  <a:gd name="connsiteX564" fmla="*/ 3296160 w 12648614"/>
                  <a:gd name="connsiteY564" fmla="*/ 459589 h 7918444"/>
                  <a:gd name="connsiteX565" fmla="*/ 3336189 w 12648614"/>
                  <a:gd name="connsiteY565" fmla="*/ 430235 h 7918444"/>
                  <a:gd name="connsiteX566" fmla="*/ 3426921 w 12648614"/>
                  <a:gd name="connsiteY566" fmla="*/ 400880 h 7918444"/>
                  <a:gd name="connsiteX567" fmla="*/ 3667096 w 12648614"/>
                  <a:gd name="connsiteY567" fmla="*/ 248769 h 7918444"/>
                  <a:gd name="connsiteX568" fmla="*/ 3563020 w 12648614"/>
                  <a:gd name="connsiteY568" fmla="*/ 240763 h 7918444"/>
                  <a:gd name="connsiteX569" fmla="*/ 3789852 w 12648614"/>
                  <a:gd name="connsiteY569" fmla="*/ 139356 h 7918444"/>
                  <a:gd name="connsiteX570" fmla="*/ 3701788 w 12648614"/>
                  <a:gd name="connsiteY570" fmla="*/ 101996 h 7918444"/>
                  <a:gd name="connsiteX571" fmla="*/ 3568357 w 12648614"/>
                  <a:gd name="connsiteY571" fmla="*/ 112670 h 7918444"/>
                  <a:gd name="connsiteX572" fmla="*/ 3600381 w 12648614"/>
                  <a:gd name="connsiteY572" fmla="*/ 77978 h 7918444"/>
                  <a:gd name="connsiteX573" fmla="*/ 3466950 w 12648614"/>
                  <a:gd name="connsiteY573" fmla="*/ 61967 h 7918444"/>
                  <a:gd name="connsiteX574" fmla="*/ 3397567 w 12648614"/>
                  <a:gd name="connsiteY574" fmla="*/ 59298 h 7918444"/>
                  <a:gd name="connsiteX575" fmla="*/ 3352200 w 12648614"/>
                  <a:gd name="connsiteY575" fmla="*/ 96658 h 7918444"/>
                  <a:gd name="connsiteX576" fmla="*/ 3242787 w 12648614"/>
                  <a:gd name="connsiteY576" fmla="*/ 77978 h 7918444"/>
                  <a:gd name="connsiteX577" fmla="*/ 3152055 w 12648614"/>
                  <a:gd name="connsiteY577" fmla="*/ 80647 h 7918444"/>
                  <a:gd name="connsiteX578" fmla="*/ 3122700 w 12648614"/>
                  <a:gd name="connsiteY578" fmla="*/ 99327 h 7918444"/>
                  <a:gd name="connsiteX579" fmla="*/ 3082671 w 12648614"/>
                  <a:gd name="connsiteY579" fmla="*/ 101996 h 7918444"/>
                  <a:gd name="connsiteX580" fmla="*/ 3077334 w 12648614"/>
                  <a:gd name="connsiteY580" fmla="*/ 128682 h 7918444"/>
                  <a:gd name="connsiteX581" fmla="*/ 2981264 w 12648614"/>
                  <a:gd name="connsiteY581" fmla="*/ 150031 h 7918444"/>
                  <a:gd name="connsiteX582" fmla="*/ 2885194 w 12648614"/>
                  <a:gd name="connsiteY582" fmla="*/ 160705 h 7918444"/>
                  <a:gd name="connsiteX583" fmla="*/ 2874520 w 12648614"/>
                  <a:gd name="connsiteY583" fmla="*/ 192728 h 7918444"/>
                  <a:gd name="connsiteX584" fmla="*/ 2821147 w 12648614"/>
                  <a:gd name="connsiteY584" fmla="*/ 176717 h 7918444"/>
                  <a:gd name="connsiteX585" fmla="*/ 2695723 w 12648614"/>
                  <a:gd name="connsiteY585" fmla="*/ 227420 h 7918444"/>
                  <a:gd name="connsiteX586" fmla="*/ 2727746 w 12648614"/>
                  <a:gd name="connsiteY586" fmla="*/ 227420 h 7918444"/>
                  <a:gd name="connsiteX587" fmla="*/ 2727746 w 12648614"/>
                  <a:gd name="connsiteY587" fmla="*/ 227420 h 7918444"/>
                  <a:gd name="connsiteX588" fmla="*/ 1604262 w 12648614"/>
                  <a:gd name="connsiteY588" fmla="*/ 777154 h 7918444"/>
                  <a:gd name="connsiteX589" fmla="*/ 1670977 w 12648614"/>
                  <a:gd name="connsiteY589" fmla="*/ 774485 h 7918444"/>
                  <a:gd name="connsiteX590" fmla="*/ 1694995 w 12648614"/>
                  <a:gd name="connsiteY590" fmla="*/ 809177 h 7918444"/>
                  <a:gd name="connsiteX591" fmla="*/ 1724350 w 12648614"/>
                  <a:gd name="connsiteY591" fmla="*/ 774485 h 7918444"/>
                  <a:gd name="connsiteX592" fmla="*/ 1753704 w 12648614"/>
                  <a:gd name="connsiteY592" fmla="*/ 729119 h 7918444"/>
                  <a:gd name="connsiteX593" fmla="*/ 1777722 w 12648614"/>
                  <a:gd name="connsiteY593" fmla="*/ 731787 h 7918444"/>
                  <a:gd name="connsiteX594" fmla="*/ 1807076 w 12648614"/>
                  <a:gd name="connsiteY594" fmla="*/ 753136 h 7918444"/>
                  <a:gd name="connsiteX595" fmla="*/ 1836431 w 12648614"/>
                  <a:gd name="connsiteY595" fmla="*/ 729119 h 7918444"/>
                  <a:gd name="connsiteX596" fmla="*/ 1865786 w 12648614"/>
                  <a:gd name="connsiteY596" fmla="*/ 657066 h 7918444"/>
                  <a:gd name="connsiteX597" fmla="*/ 1817751 w 12648614"/>
                  <a:gd name="connsiteY597" fmla="*/ 646392 h 7918444"/>
                  <a:gd name="connsiteX598" fmla="*/ 1759042 w 12648614"/>
                  <a:gd name="connsiteY598" fmla="*/ 657066 h 7918444"/>
                  <a:gd name="connsiteX599" fmla="*/ 1604262 w 12648614"/>
                  <a:gd name="connsiteY599" fmla="*/ 777154 h 7918444"/>
                  <a:gd name="connsiteX600" fmla="*/ 1604262 w 12648614"/>
                  <a:gd name="connsiteY600" fmla="*/ 777154 h 7918444"/>
                  <a:gd name="connsiteX601" fmla="*/ 2431531 w 12648614"/>
                  <a:gd name="connsiteY601" fmla="*/ 1190788 h 7918444"/>
                  <a:gd name="connsiteX602" fmla="*/ 2519595 w 12648614"/>
                  <a:gd name="connsiteY602" fmla="*/ 1150759 h 7918444"/>
                  <a:gd name="connsiteX603" fmla="*/ 2522263 w 12648614"/>
                  <a:gd name="connsiteY603" fmla="*/ 1041346 h 7918444"/>
                  <a:gd name="connsiteX604" fmla="*/ 2519595 w 12648614"/>
                  <a:gd name="connsiteY604" fmla="*/ 1084043 h 7918444"/>
                  <a:gd name="connsiteX605" fmla="*/ 2471560 w 12648614"/>
                  <a:gd name="connsiteY605" fmla="*/ 1052020 h 7918444"/>
                  <a:gd name="connsiteX606" fmla="*/ 2516926 w 12648614"/>
                  <a:gd name="connsiteY606" fmla="*/ 1003985 h 7918444"/>
                  <a:gd name="connsiteX607" fmla="*/ 2442205 w 12648614"/>
                  <a:gd name="connsiteY607" fmla="*/ 969293 h 7918444"/>
                  <a:gd name="connsiteX608" fmla="*/ 2455548 w 12648614"/>
                  <a:gd name="connsiteY608" fmla="*/ 987973 h 7918444"/>
                  <a:gd name="connsiteX609" fmla="*/ 2359478 w 12648614"/>
                  <a:gd name="connsiteY609" fmla="*/ 1006654 h 7918444"/>
                  <a:gd name="connsiteX610" fmla="*/ 2407513 w 12648614"/>
                  <a:gd name="connsiteY610" fmla="*/ 1049351 h 7918444"/>
                  <a:gd name="connsiteX611" fmla="*/ 2319449 w 12648614"/>
                  <a:gd name="connsiteY611" fmla="*/ 1062694 h 7918444"/>
                  <a:gd name="connsiteX612" fmla="*/ 2431531 w 12648614"/>
                  <a:gd name="connsiteY612" fmla="*/ 1190788 h 7918444"/>
                  <a:gd name="connsiteX613" fmla="*/ 2431531 w 12648614"/>
                  <a:gd name="connsiteY613" fmla="*/ 1190788 h 7918444"/>
                  <a:gd name="connsiteX614" fmla="*/ 2327455 w 12648614"/>
                  <a:gd name="connsiteY614" fmla="*/ 1316212 h 7918444"/>
                  <a:gd name="connsiteX615" fmla="*/ 2354141 w 12648614"/>
                  <a:gd name="connsiteY615" fmla="*/ 1278851 h 7918444"/>
                  <a:gd name="connsiteX616" fmla="*/ 2250065 w 12648614"/>
                  <a:gd name="connsiteY616" fmla="*/ 1185450 h 7918444"/>
                  <a:gd name="connsiteX617" fmla="*/ 2239391 w 12648614"/>
                  <a:gd name="connsiteY617" fmla="*/ 1044014 h 7918444"/>
                  <a:gd name="connsiteX618" fmla="*/ 2226048 w 12648614"/>
                  <a:gd name="connsiteY618" fmla="*/ 990642 h 7918444"/>
                  <a:gd name="connsiteX619" fmla="*/ 2170007 w 12648614"/>
                  <a:gd name="connsiteY619" fmla="*/ 1011991 h 7918444"/>
                  <a:gd name="connsiteX620" fmla="*/ 2212705 w 12648614"/>
                  <a:gd name="connsiteY620" fmla="*/ 1060026 h 7918444"/>
                  <a:gd name="connsiteX621" fmla="*/ 2151327 w 12648614"/>
                  <a:gd name="connsiteY621" fmla="*/ 1036008 h 7918444"/>
                  <a:gd name="connsiteX622" fmla="*/ 2140652 w 12648614"/>
                  <a:gd name="connsiteY622" fmla="*/ 1121404 h 7918444"/>
                  <a:gd name="connsiteX623" fmla="*/ 2113966 w 12648614"/>
                  <a:gd name="connsiteY623" fmla="*/ 1137416 h 7918444"/>
                  <a:gd name="connsiteX624" fmla="*/ 2033908 w 12648614"/>
                  <a:gd name="connsiteY624" fmla="*/ 1060026 h 7918444"/>
                  <a:gd name="connsiteX625" fmla="*/ 2060594 w 12648614"/>
                  <a:gd name="connsiteY625" fmla="*/ 1097386 h 7918444"/>
                  <a:gd name="connsiteX626" fmla="*/ 2007222 w 12648614"/>
                  <a:gd name="connsiteY626" fmla="*/ 1108061 h 7918444"/>
                  <a:gd name="connsiteX627" fmla="*/ 1935170 w 12648614"/>
                  <a:gd name="connsiteY627" fmla="*/ 1065363 h 7918444"/>
                  <a:gd name="connsiteX628" fmla="*/ 1892472 w 12648614"/>
                  <a:gd name="connsiteY628" fmla="*/ 1089381 h 7918444"/>
                  <a:gd name="connsiteX629" fmla="*/ 1919158 w 12648614"/>
                  <a:gd name="connsiteY629" fmla="*/ 1052020 h 7918444"/>
                  <a:gd name="connsiteX630" fmla="*/ 1879129 w 12648614"/>
                  <a:gd name="connsiteY630" fmla="*/ 1028002 h 7918444"/>
                  <a:gd name="connsiteX631" fmla="*/ 1756373 w 12648614"/>
                  <a:gd name="connsiteY631" fmla="*/ 1105392 h 7918444"/>
                  <a:gd name="connsiteX632" fmla="*/ 1860449 w 12648614"/>
                  <a:gd name="connsiteY632" fmla="*/ 1182782 h 7918444"/>
                  <a:gd name="connsiteX633" fmla="*/ 1777722 w 12648614"/>
                  <a:gd name="connsiteY633" fmla="*/ 1244160 h 7918444"/>
                  <a:gd name="connsiteX634" fmla="*/ 1991210 w 12648614"/>
                  <a:gd name="connsiteY634" fmla="*/ 1278851 h 7918444"/>
                  <a:gd name="connsiteX635" fmla="*/ 1809745 w 12648614"/>
                  <a:gd name="connsiteY635" fmla="*/ 1334892 h 7918444"/>
                  <a:gd name="connsiteX636" fmla="*/ 1924495 w 12648614"/>
                  <a:gd name="connsiteY636" fmla="*/ 1372253 h 7918444"/>
                  <a:gd name="connsiteX637" fmla="*/ 1945844 w 12648614"/>
                  <a:gd name="connsiteY637" fmla="*/ 1412282 h 7918444"/>
                  <a:gd name="connsiteX638" fmla="*/ 2041914 w 12648614"/>
                  <a:gd name="connsiteY638" fmla="*/ 1417619 h 7918444"/>
                  <a:gd name="connsiteX639" fmla="*/ 2164670 w 12648614"/>
                  <a:gd name="connsiteY639" fmla="*/ 1364247 h 7918444"/>
                  <a:gd name="connsiteX640" fmla="*/ 2236722 w 12648614"/>
                  <a:gd name="connsiteY640" fmla="*/ 1385596 h 7918444"/>
                  <a:gd name="connsiteX641" fmla="*/ 2351472 w 12648614"/>
                  <a:gd name="connsiteY641" fmla="*/ 1380259 h 7918444"/>
                  <a:gd name="connsiteX642" fmla="*/ 2298100 w 12648614"/>
                  <a:gd name="connsiteY642" fmla="*/ 1345567 h 7918444"/>
                  <a:gd name="connsiteX643" fmla="*/ 2327455 w 12648614"/>
                  <a:gd name="connsiteY643" fmla="*/ 1316212 h 7918444"/>
                  <a:gd name="connsiteX644" fmla="*/ 2327455 w 12648614"/>
                  <a:gd name="connsiteY644" fmla="*/ 1316212 h 7918444"/>
                  <a:gd name="connsiteX645" fmla="*/ 2279420 w 12648614"/>
                  <a:gd name="connsiteY645" fmla="*/ 870555 h 7918444"/>
                  <a:gd name="connsiteX646" fmla="*/ 2247397 w 12648614"/>
                  <a:gd name="connsiteY646" fmla="*/ 849206 h 7918444"/>
                  <a:gd name="connsiteX647" fmla="*/ 2279420 w 12648614"/>
                  <a:gd name="connsiteY647" fmla="*/ 870555 h 7918444"/>
                  <a:gd name="connsiteX648" fmla="*/ 2631676 w 12648614"/>
                  <a:gd name="connsiteY648" fmla="*/ 915921 h 7918444"/>
                  <a:gd name="connsiteX649" fmla="*/ 2535606 w 12648614"/>
                  <a:gd name="connsiteY649" fmla="*/ 859880 h 7918444"/>
                  <a:gd name="connsiteX650" fmla="*/ 2631676 w 12648614"/>
                  <a:gd name="connsiteY650" fmla="*/ 915921 h 7918444"/>
                  <a:gd name="connsiteX651" fmla="*/ 2631676 w 12648614"/>
                  <a:gd name="connsiteY651" fmla="*/ 915921 h 7918444"/>
                  <a:gd name="connsiteX652" fmla="*/ 2647688 w 12648614"/>
                  <a:gd name="connsiteY652" fmla="*/ 627711 h 7918444"/>
                  <a:gd name="connsiteX653" fmla="*/ 2543612 w 12648614"/>
                  <a:gd name="connsiteY653" fmla="*/ 651729 h 7918444"/>
                  <a:gd name="connsiteX654" fmla="*/ 2647688 w 12648614"/>
                  <a:gd name="connsiteY654" fmla="*/ 627711 h 7918444"/>
                  <a:gd name="connsiteX655" fmla="*/ 2765107 w 12648614"/>
                  <a:gd name="connsiteY655" fmla="*/ 643723 h 7918444"/>
                  <a:gd name="connsiteX656" fmla="*/ 2730415 w 12648614"/>
                  <a:gd name="connsiteY656" fmla="*/ 678415 h 7918444"/>
                  <a:gd name="connsiteX657" fmla="*/ 2765107 w 12648614"/>
                  <a:gd name="connsiteY657" fmla="*/ 643723 h 7918444"/>
                  <a:gd name="connsiteX658" fmla="*/ 3082671 w 12648614"/>
                  <a:gd name="connsiteY658" fmla="*/ 995979 h 7918444"/>
                  <a:gd name="connsiteX659" fmla="*/ 3133375 w 12648614"/>
                  <a:gd name="connsiteY659" fmla="*/ 1081375 h 7918444"/>
                  <a:gd name="connsiteX660" fmla="*/ 3240119 w 12648614"/>
                  <a:gd name="connsiteY660" fmla="*/ 1054689 h 7918444"/>
                  <a:gd name="connsiteX661" fmla="*/ 3082671 w 12648614"/>
                  <a:gd name="connsiteY661" fmla="*/ 995979 h 7918444"/>
                  <a:gd name="connsiteX662" fmla="*/ 3082671 w 12648614"/>
                  <a:gd name="connsiteY662" fmla="*/ 995979 h 7918444"/>
                  <a:gd name="connsiteX663" fmla="*/ 3096014 w 12648614"/>
                  <a:gd name="connsiteY663" fmla="*/ 1775213 h 7918444"/>
                  <a:gd name="connsiteX664" fmla="*/ 2935898 w 12648614"/>
                  <a:gd name="connsiteY664" fmla="*/ 1633776 h 7918444"/>
                  <a:gd name="connsiteX665" fmla="*/ 2887863 w 12648614"/>
                  <a:gd name="connsiteY665" fmla="*/ 1695154 h 7918444"/>
                  <a:gd name="connsiteX666" fmla="*/ 2855839 w 12648614"/>
                  <a:gd name="connsiteY666" fmla="*/ 1783219 h 7918444"/>
                  <a:gd name="connsiteX667" fmla="*/ 2951909 w 12648614"/>
                  <a:gd name="connsiteY667" fmla="*/ 1801899 h 7918444"/>
                  <a:gd name="connsiteX668" fmla="*/ 2978595 w 12648614"/>
                  <a:gd name="connsiteY668" fmla="*/ 1775213 h 7918444"/>
                  <a:gd name="connsiteX669" fmla="*/ 3023962 w 12648614"/>
                  <a:gd name="connsiteY669" fmla="*/ 1772544 h 7918444"/>
                  <a:gd name="connsiteX670" fmla="*/ 3096014 w 12648614"/>
                  <a:gd name="connsiteY670" fmla="*/ 1775213 h 7918444"/>
                  <a:gd name="connsiteX671" fmla="*/ 3096014 w 12648614"/>
                  <a:gd name="connsiteY671" fmla="*/ 1775213 h 7918444"/>
                  <a:gd name="connsiteX672" fmla="*/ 2685048 w 12648614"/>
                  <a:gd name="connsiteY672" fmla="*/ 875892 h 7918444"/>
                  <a:gd name="connsiteX673" fmla="*/ 2799799 w 12648614"/>
                  <a:gd name="connsiteY673" fmla="*/ 894572 h 7918444"/>
                  <a:gd name="connsiteX674" fmla="*/ 2885194 w 12648614"/>
                  <a:gd name="connsiteY674" fmla="*/ 923927 h 7918444"/>
                  <a:gd name="connsiteX675" fmla="*/ 2994607 w 12648614"/>
                  <a:gd name="connsiteY675" fmla="*/ 897241 h 7918444"/>
                  <a:gd name="connsiteX676" fmla="*/ 3106688 w 12648614"/>
                  <a:gd name="connsiteY676" fmla="*/ 902578 h 7918444"/>
                  <a:gd name="connsiteX677" fmla="*/ 2967921 w 12648614"/>
                  <a:gd name="connsiteY677" fmla="*/ 811845 h 7918444"/>
                  <a:gd name="connsiteX678" fmla="*/ 2754432 w 12648614"/>
                  <a:gd name="connsiteY678" fmla="*/ 798502 h 7918444"/>
                  <a:gd name="connsiteX679" fmla="*/ 2783787 w 12648614"/>
                  <a:gd name="connsiteY679" fmla="*/ 763810 h 7918444"/>
                  <a:gd name="connsiteX680" fmla="*/ 2527601 w 12648614"/>
                  <a:gd name="connsiteY680" fmla="*/ 710438 h 7918444"/>
                  <a:gd name="connsiteX681" fmla="*/ 2631676 w 12648614"/>
                  <a:gd name="connsiteY681" fmla="*/ 761142 h 7918444"/>
                  <a:gd name="connsiteX682" fmla="*/ 2685048 w 12648614"/>
                  <a:gd name="connsiteY682" fmla="*/ 875892 h 7918444"/>
                  <a:gd name="connsiteX683" fmla="*/ 2685048 w 12648614"/>
                  <a:gd name="connsiteY683" fmla="*/ 875892 h 7918444"/>
                  <a:gd name="connsiteX684" fmla="*/ 1929833 w 12648614"/>
                  <a:gd name="connsiteY684" fmla="*/ 625043 h 7918444"/>
                  <a:gd name="connsiteX685" fmla="*/ 1881798 w 12648614"/>
                  <a:gd name="connsiteY685" fmla="*/ 614368 h 7918444"/>
                  <a:gd name="connsiteX686" fmla="*/ 1929833 w 12648614"/>
                  <a:gd name="connsiteY686" fmla="*/ 625043 h 7918444"/>
                  <a:gd name="connsiteX687" fmla="*/ 1847106 w 12648614"/>
                  <a:gd name="connsiteY687" fmla="*/ 766479 h 7918444"/>
                  <a:gd name="connsiteX688" fmla="*/ 1833762 w 12648614"/>
                  <a:gd name="connsiteY688" fmla="*/ 774485 h 7918444"/>
                  <a:gd name="connsiteX689" fmla="*/ 1871123 w 12648614"/>
                  <a:gd name="connsiteY689" fmla="*/ 801171 h 7918444"/>
                  <a:gd name="connsiteX690" fmla="*/ 1809745 w 12648614"/>
                  <a:gd name="connsiteY690" fmla="*/ 827857 h 7918444"/>
                  <a:gd name="connsiteX691" fmla="*/ 1863117 w 12648614"/>
                  <a:gd name="connsiteY691" fmla="*/ 827857 h 7918444"/>
                  <a:gd name="connsiteX692" fmla="*/ 1796402 w 12648614"/>
                  <a:gd name="connsiteY692" fmla="*/ 859880 h 7918444"/>
                  <a:gd name="connsiteX693" fmla="*/ 1916489 w 12648614"/>
                  <a:gd name="connsiteY693" fmla="*/ 841200 h 7918444"/>
                  <a:gd name="connsiteX694" fmla="*/ 1932501 w 12648614"/>
                  <a:gd name="connsiteY694" fmla="*/ 867886 h 7918444"/>
                  <a:gd name="connsiteX695" fmla="*/ 1999216 w 12648614"/>
                  <a:gd name="connsiteY695" fmla="*/ 865217 h 7918444"/>
                  <a:gd name="connsiteX696" fmla="*/ 1903146 w 12648614"/>
                  <a:gd name="connsiteY696" fmla="*/ 907915 h 7918444"/>
                  <a:gd name="connsiteX697" fmla="*/ 1983205 w 12648614"/>
                  <a:gd name="connsiteY697" fmla="*/ 931932 h 7918444"/>
                  <a:gd name="connsiteX698" fmla="*/ 2055257 w 12648614"/>
                  <a:gd name="connsiteY698" fmla="*/ 889235 h 7918444"/>
                  <a:gd name="connsiteX699" fmla="*/ 2202030 w 12648614"/>
                  <a:gd name="connsiteY699" fmla="*/ 862549 h 7918444"/>
                  <a:gd name="connsiteX700" fmla="*/ 2135315 w 12648614"/>
                  <a:gd name="connsiteY700" fmla="*/ 793165 h 7918444"/>
                  <a:gd name="connsiteX701" fmla="*/ 2044583 w 12648614"/>
                  <a:gd name="connsiteY701" fmla="*/ 758473 h 7918444"/>
                  <a:gd name="connsiteX702" fmla="*/ 2068600 w 12648614"/>
                  <a:gd name="connsiteY702" fmla="*/ 774485 h 7918444"/>
                  <a:gd name="connsiteX703" fmla="*/ 2081943 w 12648614"/>
                  <a:gd name="connsiteY703" fmla="*/ 830526 h 7918444"/>
                  <a:gd name="connsiteX704" fmla="*/ 1953850 w 12648614"/>
                  <a:gd name="connsiteY704" fmla="*/ 771816 h 7918444"/>
                  <a:gd name="connsiteX705" fmla="*/ 1895141 w 12648614"/>
                  <a:gd name="connsiteY705" fmla="*/ 747799 h 7918444"/>
                  <a:gd name="connsiteX706" fmla="*/ 1847106 w 12648614"/>
                  <a:gd name="connsiteY706" fmla="*/ 766479 h 7918444"/>
                  <a:gd name="connsiteX707" fmla="*/ 1847106 w 12648614"/>
                  <a:gd name="connsiteY707" fmla="*/ 766479 h 7918444"/>
                  <a:gd name="connsiteX708" fmla="*/ 1983205 w 12648614"/>
                  <a:gd name="connsiteY708" fmla="*/ 577008 h 7918444"/>
                  <a:gd name="connsiteX709" fmla="*/ 2071269 w 12648614"/>
                  <a:gd name="connsiteY709" fmla="*/ 539647 h 7918444"/>
                  <a:gd name="connsiteX710" fmla="*/ 1940507 w 12648614"/>
                  <a:gd name="connsiteY710" fmla="*/ 560996 h 7918444"/>
                  <a:gd name="connsiteX711" fmla="*/ 1983205 w 12648614"/>
                  <a:gd name="connsiteY711" fmla="*/ 577008 h 7918444"/>
                  <a:gd name="connsiteX712" fmla="*/ 1983205 w 12648614"/>
                  <a:gd name="connsiteY712" fmla="*/ 577008 h 7918444"/>
                  <a:gd name="connsiteX713" fmla="*/ 2057926 w 12648614"/>
                  <a:gd name="connsiteY713" fmla="*/ 614368 h 7918444"/>
                  <a:gd name="connsiteX714" fmla="*/ 1948513 w 12648614"/>
                  <a:gd name="connsiteY714" fmla="*/ 641054 h 7918444"/>
                  <a:gd name="connsiteX715" fmla="*/ 2017896 w 12648614"/>
                  <a:gd name="connsiteY715" fmla="*/ 665072 h 7918444"/>
                  <a:gd name="connsiteX716" fmla="*/ 2036577 w 12648614"/>
                  <a:gd name="connsiteY716" fmla="*/ 622374 h 7918444"/>
                  <a:gd name="connsiteX717" fmla="*/ 2057926 w 12648614"/>
                  <a:gd name="connsiteY717" fmla="*/ 614368 h 7918444"/>
                  <a:gd name="connsiteX718" fmla="*/ 2057926 w 12648614"/>
                  <a:gd name="connsiteY718" fmla="*/ 614368 h 7918444"/>
                  <a:gd name="connsiteX719" fmla="*/ 2540944 w 12648614"/>
                  <a:gd name="connsiteY719" fmla="*/ 422229 h 7918444"/>
                  <a:gd name="connsiteX720" fmla="*/ 2594316 w 12648614"/>
                  <a:gd name="connsiteY720" fmla="*/ 472932 h 7918444"/>
                  <a:gd name="connsiteX721" fmla="*/ 2677043 w 12648614"/>
                  <a:gd name="connsiteY721" fmla="*/ 472932 h 7918444"/>
                  <a:gd name="connsiteX722" fmla="*/ 2615665 w 12648614"/>
                  <a:gd name="connsiteY722" fmla="*/ 510293 h 7918444"/>
                  <a:gd name="connsiteX723" fmla="*/ 2783787 w 12648614"/>
                  <a:gd name="connsiteY723" fmla="*/ 579676 h 7918444"/>
                  <a:gd name="connsiteX724" fmla="*/ 2930560 w 12648614"/>
                  <a:gd name="connsiteY724" fmla="*/ 472932 h 7918444"/>
                  <a:gd name="connsiteX725" fmla="*/ 2871851 w 12648614"/>
                  <a:gd name="connsiteY725" fmla="*/ 451583 h 7918444"/>
                  <a:gd name="connsiteX726" fmla="*/ 2861176 w 12648614"/>
                  <a:gd name="connsiteY726" fmla="*/ 416891 h 7918444"/>
                  <a:gd name="connsiteX727" fmla="*/ 2847833 w 12648614"/>
                  <a:gd name="connsiteY727" fmla="*/ 382200 h 7918444"/>
                  <a:gd name="connsiteX728" fmla="*/ 2823816 w 12648614"/>
                  <a:gd name="connsiteY728" fmla="*/ 374194 h 7918444"/>
                  <a:gd name="connsiteX729" fmla="*/ 2612996 w 12648614"/>
                  <a:gd name="connsiteY729" fmla="*/ 259443 h 7918444"/>
                  <a:gd name="connsiteX730" fmla="*/ 2639682 w 12648614"/>
                  <a:gd name="connsiteY730" fmla="*/ 280792 h 7918444"/>
                  <a:gd name="connsiteX731" fmla="*/ 2588979 w 12648614"/>
                  <a:gd name="connsiteY731" fmla="*/ 294135 h 7918444"/>
                  <a:gd name="connsiteX732" fmla="*/ 2615665 w 12648614"/>
                  <a:gd name="connsiteY732" fmla="*/ 318153 h 7918444"/>
                  <a:gd name="connsiteX733" fmla="*/ 2554287 w 12648614"/>
                  <a:gd name="connsiteY733" fmla="*/ 339502 h 7918444"/>
                  <a:gd name="connsiteX734" fmla="*/ 2594316 w 12648614"/>
                  <a:gd name="connsiteY734" fmla="*/ 387537 h 7918444"/>
                  <a:gd name="connsiteX735" fmla="*/ 2532938 w 12648614"/>
                  <a:gd name="connsiteY735" fmla="*/ 406217 h 7918444"/>
                  <a:gd name="connsiteX736" fmla="*/ 2540944 w 12648614"/>
                  <a:gd name="connsiteY736" fmla="*/ 422229 h 7918444"/>
                  <a:gd name="connsiteX737" fmla="*/ 2540944 w 12648614"/>
                  <a:gd name="connsiteY737" fmla="*/ 422229 h 7918444"/>
                  <a:gd name="connsiteX738" fmla="*/ 1545553 w 12648614"/>
                  <a:gd name="connsiteY738" fmla="*/ 1156096 h 7918444"/>
                  <a:gd name="connsiteX739" fmla="*/ 1601594 w 12648614"/>
                  <a:gd name="connsiteY739" fmla="*/ 1222811 h 7918444"/>
                  <a:gd name="connsiteX740" fmla="*/ 1676315 w 12648614"/>
                  <a:gd name="connsiteY740" fmla="*/ 1190788 h 7918444"/>
                  <a:gd name="connsiteX741" fmla="*/ 1732356 w 12648614"/>
                  <a:gd name="connsiteY741" fmla="*/ 1089381 h 7918444"/>
                  <a:gd name="connsiteX742" fmla="*/ 1852443 w 12648614"/>
                  <a:gd name="connsiteY742" fmla="*/ 1022665 h 7918444"/>
                  <a:gd name="connsiteX743" fmla="*/ 1532210 w 12648614"/>
                  <a:gd name="connsiteY743" fmla="*/ 953281 h 7918444"/>
                  <a:gd name="connsiteX744" fmla="*/ 1532210 w 12648614"/>
                  <a:gd name="connsiteY744" fmla="*/ 1054689 h 7918444"/>
                  <a:gd name="connsiteX745" fmla="*/ 1545553 w 12648614"/>
                  <a:gd name="connsiteY745" fmla="*/ 1156096 h 7918444"/>
                  <a:gd name="connsiteX746" fmla="*/ 1545553 w 12648614"/>
                  <a:gd name="connsiteY746" fmla="*/ 1156096 h 7918444"/>
                  <a:gd name="connsiteX747" fmla="*/ 1735024 w 12648614"/>
                  <a:gd name="connsiteY747" fmla="*/ 833194 h 7918444"/>
                  <a:gd name="connsiteX748" fmla="*/ 1788396 w 12648614"/>
                  <a:gd name="connsiteY748" fmla="*/ 787828 h 7918444"/>
                  <a:gd name="connsiteX749" fmla="*/ 1735024 w 12648614"/>
                  <a:gd name="connsiteY749" fmla="*/ 833194 h 7918444"/>
                  <a:gd name="connsiteX750" fmla="*/ 2455548 w 12648614"/>
                  <a:gd name="connsiteY750" fmla="*/ 734456 h 7918444"/>
                  <a:gd name="connsiteX751" fmla="*/ 2375490 w 12648614"/>
                  <a:gd name="connsiteY751" fmla="*/ 718444 h 7918444"/>
                  <a:gd name="connsiteX752" fmla="*/ 2407513 w 12648614"/>
                  <a:gd name="connsiteY752" fmla="*/ 779822 h 7918444"/>
                  <a:gd name="connsiteX753" fmla="*/ 2340798 w 12648614"/>
                  <a:gd name="connsiteY753" fmla="*/ 747799 h 7918444"/>
                  <a:gd name="connsiteX754" fmla="*/ 2351472 w 12648614"/>
                  <a:gd name="connsiteY754" fmla="*/ 798502 h 7918444"/>
                  <a:gd name="connsiteX755" fmla="*/ 2250065 w 12648614"/>
                  <a:gd name="connsiteY755" fmla="*/ 739793 h 7918444"/>
                  <a:gd name="connsiteX756" fmla="*/ 2402176 w 12648614"/>
                  <a:gd name="connsiteY756" fmla="*/ 822520 h 7918444"/>
                  <a:gd name="connsiteX757" fmla="*/ 2412851 w 12648614"/>
                  <a:gd name="connsiteY757" fmla="*/ 889235 h 7918444"/>
                  <a:gd name="connsiteX758" fmla="*/ 2492909 w 12648614"/>
                  <a:gd name="connsiteY758" fmla="*/ 854543 h 7918444"/>
                  <a:gd name="connsiteX759" fmla="*/ 2455548 w 12648614"/>
                  <a:gd name="connsiteY759" fmla="*/ 734456 h 7918444"/>
                  <a:gd name="connsiteX760" fmla="*/ 2455548 w 12648614"/>
                  <a:gd name="connsiteY760" fmla="*/ 734456 h 7918444"/>
                  <a:gd name="connsiteX761" fmla="*/ 2522263 w 12648614"/>
                  <a:gd name="connsiteY761" fmla="*/ 617037 h 7918444"/>
                  <a:gd name="connsiteX762" fmla="*/ 2586310 w 12648614"/>
                  <a:gd name="connsiteY762" fmla="*/ 577008 h 7918444"/>
                  <a:gd name="connsiteX763" fmla="*/ 2546281 w 12648614"/>
                  <a:gd name="connsiteY763" fmla="*/ 550322 h 7918444"/>
                  <a:gd name="connsiteX764" fmla="*/ 2522263 w 12648614"/>
                  <a:gd name="connsiteY764" fmla="*/ 617037 h 7918444"/>
                  <a:gd name="connsiteX765" fmla="*/ 2252734 w 12648614"/>
                  <a:gd name="connsiteY765" fmla="*/ 683752 h 7918444"/>
                  <a:gd name="connsiteX766" fmla="*/ 2199362 w 12648614"/>
                  <a:gd name="connsiteY766" fmla="*/ 630380 h 7918444"/>
                  <a:gd name="connsiteX767" fmla="*/ 2252734 w 12648614"/>
                  <a:gd name="connsiteY767" fmla="*/ 683752 h 7918444"/>
                  <a:gd name="connsiteX768" fmla="*/ 2242060 w 12648614"/>
                  <a:gd name="connsiteY768" fmla="*/ 518298 h 7918444"/>
                  <a:gd name="connsiteX769" fmla="*/ 2290095 w 12648614"/>
                  <a:gd name="connsiteY769" fmla="*/ 544984 h 7918444"/>
                  <a:gd name="connsiteX770" fmla="*/ 2234054 w 12648614"/>
                  <a:gd name="connsiteY770" fmla="*/ 555659 h 7918444"/>
                  <a:gd name="connsiteX771" fmla="*/ 2314112 w 12648614"/>
                  <a:gd name="connsiteY771" fmla="*/ 566333 h 7918444"/>
                  <a:gd name="connsiteX772" fmla="*/ 2407513 w 12648614"/>
                  <a:gd name="connsiteY772" fmla="*/ 617037 h 7918444"/>
                  <a:gd name="connsiteX773" fmla="*/ 2380827 w 12648614"/>
                  <a:gd name="connsiteY773" fmla="*/ 520967 h 7918444"/>
                  <a:gd name="connsiteX774" fmla="*/ 2298100 w 12648614"/>
                  <a:gd name="connsiteY774" fmla="*/ 467595 h 7918444"/>
                  <a:gd name="connsiteX775" fmla="*/ 2234054 w 12648614"/>
                  <a:gd name="connsiteY775" fmla="*/ 464926 h 7918444"/>
                  <a:gd name="connsiteX776" fmla="*/ 2242060 w 12648614"/>
                  <a:gd name="connsiteY776" fmla="*/ 518298 h 7918444"/>
                  <a:gd name="connsiteX777" fmla="*/ 2242060 w 12648614"/>
                  <a:gd name="connsiteY777" fmla="*/ 518298 h 7918444"/>
                  <a:gd name="connsiteX778" fmla="*/ 2455548 w 12648614"/>
                  <a:gd name="connsiteY778" fmla="*/ 424897 h 7918444"/>
                  <a:gd name="connsiteX779" fmla="*/ 2407513 w 12648614"/>
                  <a:gd name="connsiteY779" fmla="*/ 403548 h 7918444"/>
                  <a:gd name="connsiteX780" fmla="*/ 2455548 w 12648614"/>
                  <a:gd name="connsiteY780" fmla="*/ 424897 h 7918444"/>
                  <a:gd name="connsiteX781" fmla="*/ 3976655 w 12648614"/>
                  <a:gd name="connsiteY781" fmla="*/ 2589138 h 7918444"/>
                  <a:gd name="connsiteX782" fmla="*/ 3960643 w 12648614"/>
                  <a:gd name="connsiteY782" fmla="*/ 2575795 h 7918444"/>
                  <a:gd name="connsiteX783" fmla="*/ 3917945 w 12648614"/>
                  <a:gd name="connsiteY783" fmla="*/ 2634504 h 7918444"/>
                  <a:gd name="connsiteX784" fmla="*/ 3901933 w 12648614"/>
                  <a:gd name="connsiteY784" fmla="*/ 2690545 h 7918444"/>
                  <a:gd name="connsiteX785" fmla="*/ 3867241 w 12648614"/>
                  <a:gd name="connsiteY785" fmla="*/ 2735911 h 7918444"/>
                  <a:gd name="connsiteX786" fmla="*/ 3909939 w 12648614"/>
                  <a:gd name="connsiteY786" fmla="*/ 2797289 h 7918444"/>
                  <a:gd name="connsiteX787" fmla="*/ 3998003 w 12648614"/>
                  <a:gd name="connsiteY787" fmla="*/ 2799958 h 7918444"/>
                  <a:gd name="connsiteX788" fmla="*/ 3984660 w 12648614"/>
                  <a:gd name="connsiteY788" fmla="*/ 2826644 h 7918444"/>
                  <a:gd name="connsiteX789" fmla="*/ 4059382 w 12648614"/>
                  <a:gd name="connsiteY789" fmla="*/ 2791952 h 7918444"/>
                  <a:gd name="connsiteX790" fmla="*/ 4067387 w 12648614"/>
                  <a:gd name="connsiteY790" fmla="*/ 2751923 h 7918444"/>
                  <a:gd name="connsiteX791" fmla="*/ 4051376 w 12648614"/>
                  <a:gd name="connsiteY791" fmla="*/ 2711894 h 7918444"/>
                  <a:gd name="connsiteX792" fmla="*/ 4016684 w 12648614"/>
                  <a:gd name="connsiteY792" fmla="*/ 2709225 h 7918444"/>
                  <a:gd name="connsiteX793" fmla="*/ 3976655 w 12648614"/>
                  <a:gd name="connsiteY793" fmla="*/ 2666527 h 7918444"/>
                  <a:gd name="connsiteX794" fmla="*/ 3944631 w 12648614"/>
                  <a:gd name="connsiteY794" fmla="*/ 2671865 h 7918444"/>
                  <a:gd name="connsiteX795" fmla="*/ 3976655 w 12648614"/>
                  <a:gd name="connsiteY795" fmla="*/ 2589138 h 7918444"/>
                  <a:gd name="connsiteX796" fmla="*/ 3976655 w 12648614"/>
                  <a:gd name="connsiteY796" fmla="*/ 2589138 h 7918444"/>
                  <a:gd name="connsiteX797" fmla="*/ 5623185 w 12648614"/>
                  <a:gd name="connsiteY797" fmla="*/ 2581132 h 7918444"/>
                  <a:gd name="connsiteX798" fmla="*/ 5724593 w 12648614"/>
                  <a:gd name="connsiteY798" fmla="*/ 2538435 h 7918444"/>
                  <a:gd name="connsiteX799" fmla="*/ 5743273 w 12648614"/>
                  <a:gd name="connsiteY799" fmla="*/ 2415678 h 7918444"/>
                  <a:gd name="connsiteX800" fmla="*/ 5759285 w 12648614"/>
                  <a:gd name="connsiteY800" fmla="*/ 2359638 h 7918444"/>
                  <a:gd name="connsiteX801" fmla="*/ 5703244 w 12648614"/>
                  <a:gd name="connsiteY801" fmla="*/ 2335620 h 7918444"/>
                  <a:gd name="connsiteX802" fmla="*/ 5652540 w 12648614"/>
                  <a:gd name="connsiteY802" fmla="*/ 2380987 h 7918444"/>
                  <a:gd name="connsiteX803" fmla="*/ 5617848 w 12648614"/>
                  <a:gd name="connsiteY803" fmla="*/ 2474388 h 7918444"/>
                  <a:gd name="connsiteX804" fmla="*/ 5623185 w 12648614"/>
                  <a:gd name="connsiteY804" fmla="*/ 2581132 h 7918444"/>
                  <a:gd name="connsiteX805" fmla="*/ 5705912 w 12648614"/>
                  <a:gd name="connsiteY805" fmla="*/ 2191516 h 7918444"/>
                  <a:gd name="connsiteX806" fmla="*/ 5735267 w 12648614"/>
                  <a:gd name="connsiteY806" fmla="*/ 2140812 h 7918444"/>
                  <a:gd name="connsiteX807" fmla="*/ 5705912 w 12648614"/>
                  <a:gd name="connsiteY807" fmla="*/ 2191516 h 7918444"/>
                  <a:gd name="connsiteX808" fmla="*/ 5713918 w 12648614"/>
                  <a:gd name="connsiteY808" fmla="*/ 2191516 h 7918444"/>
                  <a:gd name="connsiteX809" fmla="*/ 5732599 w 12648614"/>
                  <a:gd name="connsiteY809" fmla="*/ 2234213 h 7918444"/>
                  <a:gd name="connsiteX810" fmla="*/ 5737936 w 12648614"/>
                  <a:gd name="connsiteY810" fmla="*/ 2284917 h 7918444"/>
                  <a:gd name="connsiteX811" fmla="*/ 5775296 w 12648614"/>
                  <a:gd name="connsiteY811" fmla="*/ 2330283 h 7918444"/>
                  <a:gd name="connsiteX812" fmla="*/ 5817994 w 12648614"/>
                  <a:gd name="connsiteY812" fmla="*/ 2378318 h 7918444"/>
                  <a:gd name="connsiteX813" fmla="*/ 5834006 w 12648614"/>
                  <a:gd name="connsiteY813" fmla="*/ 2445033 h 7918444"/>
                  <a:gd name="connsiteX814" fmla="*/ 5807320 w 12648614"/>
                  <a:gd name="connsiteY814" fmla="*/ 2453039 h 7918444"/>
                  <a:gd name="connsiteX815" fmla="*/ 5796645 w 12648614"/>
                  <a:gd name="connsiteY815" fmla="*/ 2517086 h 7918444"/>
                  <a:gd name="connsiteX816" fmla="*/ 5809988 w 12648614"/>
                  <a:gd name="connsiteY816" fmla="*/ 2581132 h 7918444"/>
                  <a:gd name="connsiteX817" fmla="*/ 5764622 w 12648614"/>
                  <a:gd name="connsiteY817" fmla="*/ 2677202 h 7918444"/>
                  <a:gd name="connsiteX818" fmla="*/ 5831337 w 12648614"/>
                  <a:gd name="connsiteY818" fmla="*/ 2647847 h 7918444"/>
                  <a:gd name="connsiteX819" fmla="*/ 5930075 w 12648614"/>
                  <a:gd name="connsiteY819" fmla="*/ 2631836 h 7918444"/>
                  <a:gd name="connsiteX820" fmla="*/ 5988785 w 12648614"/>
                  <a:gd name="connsiteY820" fmla="*/ 2570458 h 7918444"/>
                  <a:gd name="connsiteX821" fmla="*/ 6026145 w 12648614"/>
                  <a:gd name="connsiteY821" fmla="*/ 2514417 h 7918444"/>
                  <a:gd name="connsiteX822" fmla="*/ 5972773 w 12648614"/>
                  <a:gd name="connsiteY822" fmla="*/ 2485062 h 7918444"/>
                  <a:gd name="connsiteX823" fmla="*/ 5858023 w 12648614"/>
                  <a:gd name="connsiteY823" fmla="*/ 2290254 h 7918444"/>
                  <a:gd name="connsiteX824" fmla="*/ 5823331 w 12648614"/>
                  <a:gd name="connsiteY824" fmla="*/ 2180841 h 7918444"/>
                  <a:gd name="connsiteX825" fmla="*/ 5850017 w 12648614"/>
                  <a:gd name="connsiteY825" fmla="*/ 2116795 h 7918444"/>
                  <a:gd name="connsiteX826" fmla="*/ 5820663 w 12648614"/>
                  <a:gd name="connsiteY826" fmla="*/ 2124800 h 7918444"/>
                  <a:gd name="connsiteX827" fmla="*/ 5759285 w 12648614"/>
                  <a:gd name="connsiteY827" fmla="*/ 2154155 h 7918444"/>
                  <a:gd name="connsiteX828" fmla="*/ 5745942 w 12648614"/>
                  <a:gd name="connsiteY828" fmla="*/ 2188847 h 7918444"/>
                  <a:gd name="connsiteX829" fmla="*/ 5713918 w 12648614"/>
                  <a:gd name="connsiteY829" fmla="*/ 2191516 h 7918444"/>
                  <a:gd name="connsiteX830" fmla="*/ 5713918 w 12648614"/>
                  <a:gd name="connsiteY830" fmla="*/ 2191516 h 7918444"/>
                  <a:gd name="connsiteX831" fmla="*/ 10864331 w 12648614"/>
                  <a:gd name="connsiteY831" fmla="*/ 3045470 h 7918444"/>
                  <a:gd name="connsiteX832" fmla="*/ 10837645 w 12648614"/>
                  <a:gd name="connsiteY832" fmla="*/ 3146877 h 7918444"/>
                  <a:gd name="connsiteX833" fmla="*/ 10877674 w 12648614"/>
                  <a:gd name="connsiteY833" fmla="*/ 3104179 h 7918444"/>
                  <a:gd name="connsiteX834" fmla="*/ 10955063 w 12648614"/>
                  <a:gd name="connsiteY834" fmla="*/ 3128197 h 7918444"/>
                  <a:gd name="connsiteX835" fmla="*/ 10987087 w 12648614"/>
                  <a:gd name="connsiteY835" fmla="*/ 3082830 h 7918444"/>
                  <a:gd name="connsiteX836" fmla="*/ 11083156 w 12648614"/>
                  <a:gd name="connsiteY836" fmla="*/ 2989429 h 7918444"/>
                  <a:gd name="connsiteX837" fmla="*/ 11019110 w 12648614"/>
                  <a:gd name="connsiteY837" fmla="*/ 2994766 h 7918444"/>
                  <a:gd name="connsiteX838" fmla="*/ 10936383 w 12648614"/>
                  <a:gd name="connsiteY838" fmla="*/ 2936057 h 7918444"/>
                  <a:gd name="connsiteX839" fmla="*/ 10864331 w 12648614"/>
                  <a:gd name="connsiteY839" fmla="*/ 3045470 h 7918444"/>
                  <a:gd name="connsiteX840" fmla="*/ 10864331 w 12648614"/>
                  <a:gd name="connsiteY840" fmla="*/ 3045470 h 7918444"/>
                  <a:gd name="connsiteX841" fmla="*/ 10594801 w 12648614"/>
                  <a:gd name="connsiteY841" fmla="*/ 3445761 h 7918444"/>
                  <a:gd name="connsiteX842" fmla="*/ 10698877 w 12648614"/>
                  <a:gd name="connsiteY842" fmla="*/ 3424412 h 7918444"/>
                  <a:gd name="connsiteX843" fmla="*/ 10752249 w 12648614"/>
                  <a:gd name="connsiteY843" fmla="*/ 3352360 h 7918444"/>
                  <a:gd name="connsiteX844" fmla="*/ 10765592 w 12648614"/>
                  <a:gd name="connsiteY844" fmla="*/ 3371040 h 7918444"/>
                  <a:gd name="connsiteX845" fmla="*/ 10816295 w 12648614"/>
                  <a:gd name="connsiteY845" fmla="*/ 3304325 h 7918444"/>
                  <a:gd name="connsiteX846" fmla="*/ 10829638 w 12648614"/>
                  <a:gd name="connsiteY846" fmla="*/ 3216261 h 7918444"/>
                  <a:gd name="connsiteX847" fmla="*/ 10920372 w 12648614"/>
                  <a:gd name="connsiteY847" fmla="*/ 3285645 h 7918444"/>
                  <a:gd name="connsiteX848" fmla="*/ 10888348 w 12648614"/>
                  <a:gd name="connsiteY848" fmla="*/ 3323005 h 7918444"/>
                  <a:gd name="connsiteX849" fmla="*/ 10888348 w 12648614"/>
                  <a:gd name="connsiteY849" fmla="*/ 3373708 h 7918444"/>
                  <a:gd name="connsiteX850" fmla="*/ 10867000 w 12648614"/>
                  <a:gd name="connsiteY850" fmla="*/ 3475116 h 7918444"/>
                  <a:gd name="connsiteX851" fmla="*/ 10781604 w 12648614"/>
                  <a:gd name="connsiteY851" fmla="*/ 3512476 h 7918444"/>
                  <a:gd name="connsiteX852" fmla="*/ 10664185 w 12648614"/>
                  <a:gd name="connsiteY852" fmla="*/ 3547168 h 7918444"/>
                  <a:gd name="connsiteX853" fmla="*/ 10570784 w 12648614"/>
                  <a:gd name="connsiteY853" fmla="*/ 3600540 h 7918444"/>
                  <a:gd name="connsiteX854" fmla="*/ 10517412 w 12648614"/>
                  <a:gd name="connsiteY854" fmla="*/ 3696610 h 7918444"/>
                  <a:gd name="connsiteX855" fmla="*/ 10498731 w 12648614"/>
                  <a:gd name="connsiteY855" fmla="*/ 3608546 h 7918444"/>
                  <a:gd name="connsiteX856" fmla="*/ 10482719 w 12648614"/>
                  <a:gd name="connsiteY856" fmla="*/ 3563180 h 7918444"/>
                  <a:gd name="connsiteX857" fmla="*/ 10594801 w 12648614"/>
                  <a:gd name="connsiteY857" fmla="*/ 3445761 h 7918444"/>
                  <a:gd name="connsiteX858" fmla="*/ 10658848 w 12648614"/>
                  <a:gd name="connsiteY858" fmla="*/ 3512476 h 7918444"/>
                  <a:gd name="connsiteX859" fmla="*/ 10658848 w 12648614"/>
                  <a:gd name="connsiteY859" fmla="*/ 3512476 h 7918444"/>
                  <a:gd name="connsiteX860" fmla="*/ 10658848 w 12648614"/>
                  <a:gd name="connsiteY860" fmla="*/ 3512476 h 7918444"/>
                  <a:gd name="connsiteX861" fmla="*/ 10613482 w 12648614"/>
                  <a:gd name="connsiteY861" fmla="*/ 3517813 h 7918444"/>
                  <a:gd name="connsiteX862" fmla="*/ 10592132 w 12648614"/>
                  <a:gd name="connsiteY862" fmla="*/ 3523151 h 7918444"/>
                  <a:gd name="connsiteX863" fmla="*/ 10613482 w 12648614"/>
                  <a:gd name="connsiteY863" fmla="*/ 3517813 h 7918444"/>
                  <a:gd name="connsiteX864" fmla="*/ 10613482 w 12648614"/>
                  <a:gd name="connsiteY864" fmla="*/ 3517813 h 7918444"/>
                  <a:gd name="connsiteX865" fmla="*/ 10565446 w 12648614"/>
                  <a:gd name="connsiteY865" fmla="*/ 3579192 h 7918444"/>
                  <a:gd name="connsiteX866" fmla="*/ 10570784 w 12648614"/>
                  <a:gd name="connsiteY866" fmla="*/ 3539162 h 7918444"/>
                  <a:gd name="connsiteX867" fmla="*/ 10533424 w 12648614"/>
                  <a:gd name="connsiteY867" fmla="*/ 3547168 h 7918444"/>
                  <a:gd name="connsiteX868" fmla="*/ 10565446 w 12648614"/>
                  <a:gd name="connsiteY868" fmla="*/ 3579192 h 7918444"/>
                  <a:gd name="connsiteX869" fmla="*/ 10159819 w 12648614"/>
                  <a:gd name="connsiteY869" fmla="*/ 4120919 h 7918444"/>
                  <a:gd name="connsiteX870" fmla="*/ 10194510 w 12648614"/>
                  <a:gd name="connsiteY870" fmla="*/ 3955465 h 7918444"/>
                  <a:gd name="connsiteX871" fmla="*/ 10159819 w 12648614"/>
                  <a:gd name="connsiteY871" fmla="*/ 4120919 h 7918444"/>
                  <a:gd name="connsiteX872" fmla="*/ 10109114 w 12648614"/>
                  <a:gd name="connsiteY872" fmla="*/ 4606606 h 7918444"/>
                  <a:gd name="connsiteX873" fmla="*/ 10042399 w 12648614"/>
                  <a:gd name="connsiteY873" fmla="*/ 4756048 h 7918444"/>
                  <a:gd name="connsiteX874" fmla="*/ 10109114 w 12648614"/>
                  <a:gd name="connsiteY874" fmla="*/ 4606606 h 7918444"/>
                  <a:gd name="connsiteX875" fmla="*/ 10119789 w 12648614"/>
                  <a:gd name="connsiteY875" fmla="*/ 4379774 h 7918444"/>
                  <a:gd name="connsiteX876" fmla="*/ 10141138 w 12648614"/>
                  <a:gd name="connsiteY876" fmla="*/ 4513204 h 7918444"/>
                  <a:gd name="connsiteX877" fmla="*/ 10159819 w 12648614"/>
                  <a:gd name="connsiteY877" fmla="*/ 4507867 h 7918444"/>
                  <a:gd name="connsiteX878" fmla="*/ 10226534 w 12648614"/>
                  <a:gd name="connsiteY878" fmla="*/ 4521210 h 7918444"/>
                  <a:gd name="connsiteX879" fmla="*/ 10277237 w 12648614"/>
                  <a:gd name="connsiteY879" fmla="*/ 4593263 h 7918444"/>
                  <a:gd name="connsiteX880" fmla="*/ 10293249 w 12648614"/>
                  <a:gd name="connsiteY880" fmla="*/ 4659978 h 7918444"/>
                  <a:gd name="connsiteX881" fmla="*/ 10205184 w 12648614"/>
                  <a:gd name="connsiteY881" fmla="*/ 4571913 h 7918444"/>
                  <a:gd name="connsiteX882" fmla="*/ 10226534 w 12648614"/>
                  <a:gd name="connsiteY882" fmla="*/ 4649303 h 7918444"/>
                  <a:gd name="connsiteX883" fmla="*/ 10242545 w 12648614"/>
                  <a:gd name="connsiteY883" fmla="*/ 4724024 h 7918444"/>
                  <a:gd name="connsiteX884" fmla="*/ 10207853 w 12648614"/>
                  <a:gd name="connsiteY884" fmla="*/ 4817425 h 7918444"/>
                  <a:gd name="connsiteX885" fmla="*/ 10258557 w 12648614"/>
                  <a:gd name="connsiteY885" fmla="*/ 4785402 h 7918444"/>
                  <a:gd name="connsiteX886" fmla="*/ 10293249 w 12648614"/>
                  <a:gd name="connsiteY886" fmla="*/ 4860123 h 7918444"/>
                  <a:gd name="connsiteX887" fmla="*/ 10338615 w 12648614"/>
                  <a:gd name="connsiteY887" fmla="*/ 4820094 h 7918444"/>
                  <a:gd name="connsiteX888" fmla="*/ 10335946 w 12648614"/>
                  <a:gd name="connsiteY888" fmla="*/ 4673321 h 7918444"/>
                  <a:gd name="connsiteX889" fmla="*/ 10303923 w 12648614"/>
                  <a:gd name="connsiteY889" fmla="*/ 4718687 h 7918444"/>
                  <a:gd name="connsiteX890" fmla="*/ 10253220 w 12648614"/>
                  <a:gd name="connsiteY890" fmla="*/ 4718687 h 7918444"/>
                  <a:gd name="connsiteX891" fmla="*/ 10346621 w 12648614"/>
                  <a:gd name="connsiteY891" fmla="*/ 4603937 h 7918444"/>
                  <a:gd name="connsiteX892" fmla="*/ 10207853 w 12648614"/>
                  <a:gd name="connsiteY892" fmla="*/ 4470506 h 7918444"/>
                  <a:gd name="connsiteX893" fmla="*/ 10221196 w 12648614"/>
                  <a:gd name="connsiteY893" fmla="*/ 4294378 h 7918444"/>
                  <a:gd name="connsiteX894" fmla="*/ 10141138 w 12648614"/>
                  <a:gd name="connsiteY894" fmla="*/ 4374436 h 7918444"/>
                  <a:gd name="connsiteX895" fmla="*/ 10119789 w 12648614"/>
                  <a:gd name="connsiteY895" fmla="*/ 4379774 h 7918444"/>
                  <a:gd name="connsiteX896" fmla="*/ 10119789 w 12648614"/>
                  <a:gd name="connsiteY896" fmla="*/ 4379774 h 7918444"/>
                  <a:gd name="connsiteX897" fmla="*/ 11125854 w 12648614"/>
                  <a:gd name="connsiteY897" fmla="*/ 5423200 h 7918444"/>
                  <a:gd name="connsiteX898" fmla="*/ 10909697 w 12648614"/>
                  <a:gd name="connsiteY898" fmla="*/ 5244403 h 7918444"/>
                  <a:gd name="connsiteX899" fmla="*/ 10760255 w 12648614"/>
                  <a:gd name="connsiteY899" fmla="*/ 5180356 h 7918444"/>
                  <a:gd name="connsiteX900" fmla="*/ 10661516 w 12648614"/>
                  <a:gd name="connsiteY900" fmla="*/ 5260414 h 7918444"/>
                  <a:gd name="connsiteX901" fmla="*/ 10533424 w 12648614"/>
                  <a:gd name="connsiteY901" fmla="*/ 5148333 h 7918444"/>
                  <a:gd name="connsiteX902" fmla="*/ 10552103 w 12648614"/>
                  <a:gd name="connsiteY902" fmla="*/ 5231060 h 7918444"/>
                  <a:gd name="connsiteX903" fmla="*/ 10570784 w 12648614"/>
                  <a:gd name="connsiteY903" fmla="*/ 5287101 h 7918444"/>
                  <a:gd name="connsiteX904" fmla="*/ 10648173 w 12648614"/>
                  <a:gd name="connsiteY904" fmla="*/ 5319123 h 7918444"/>
                  <a:gd name="connsiteX905" fmla="*/ 10792278 w 12648614"/>
                  <a:gd name="connsiteY905" fmla="*/ 5444548 h 7918444"/>
                  <a:gd name="connsiteX906" fmla="*/ 10848319 w 12648614"/>
                  <a:gd name="connsiteY906" fmla="*/ 5508595 h 7918444"/>
                  <a:gd name="connsiteX907" fmla="*/ 10952394 w 12648614"/>
                  <a:gd name="connsiteY907" fmla="*/ 5532612 h 7918444"/>
                  <a:gd name="connsiteX908" fmla="*/ 11016441 w 12648614"/>
                  <a:gd name="connsiteY908" fmla="*/ 5484577 h 7918444"/>
                  <a:gd name="connsiteX909" fmla="*/ 11213919 w 12648614"/>
                  <a:gd name="connsiteY909" fmla="*/ 5583316 h 7918444"/>
                  <a:gd name="connsiteX910" fmla="*/ 11163214 w 12648614"/>
                  <a:gd name="connsiteY910" fmla="*/ 5521938 h 7918444"/>
                  <a:gd name="connsiteX911" fmla="*/ 11099168 w 12648614"/>
                  <a:gd name="connsiteY911" fmla="*/ 5433874 h 7918444"/>
                  <a:gd name="connsiteX912" fmla="*/ 11125854 w 12648614"/>
                  <a:gd name="connsiteY912" fmla="*/ 5423200 h 7918444"/>
                  <a:gd name="connsiteX913" fmla="*/ 11125854 w 12648614"/>
                  <a:gd name="connsiteY913" fmla="*/ 5423200 h 7918444"/>
                  <a:gd name="connsiteX914" fmla="*/ 8766805 w 12648614"/>
                  <a:gd name="connsiteY914" fmla="*/ 4673321 h 7918444"/>
                  <a:gd name="connsiteX915" fmla="*/ 8780148 w 12648614"/>
                  <a:gd name="connsiteY915" fmla="*/ 4865460 h 7918444"/>
                  <a:gd name="connsiteX916" fmla="*/ 8766805 w 12648614"/>
                  <a:gd name="connsiteY916" fmla="*/ 4673321 h 7918444"/>
                  <a:gd name="connsiteX917" fmla="*/ 8766805 w 12648614"/>
                  <a:gd name="connsiteY917" fmla="*/ 4673321 h 7918444"/>
                  <a:gd name="connsiteX918" fmla="*/ 7696693 w 12648614"/>
                  <a:gd name="connsiteY918" fmla="*/ 5727421 h 7918444"/>
                  <a:gd name="connsiteX919" fmla="*/ 7597955 w 12648614"/>
                  <a:gd name="connsiteY919" fmla="*/ 5746101 h 7918444"/>
                  <a:gd name="connsiteX920" fmla="*/ 7531240 w 12648614"/>
                  <a:gd name="connsiteY920" fmla="*/ 5810148 h 7918444"/>
                  <a:gd name="connsiteX921" fmla="*/ 7467193 w 12648614"/>
                  <a:gd name="connsiteY921" fmla="*/ 5975601 h 7918444"/>
                  <a:gd name="connsiteX922" fmla="*/ 7459188 w 12648614"/>
                  <a:gd name="connsiteY922" fmla="*/ 6237125 h 7918444"/>
                  <a:gd name="connsiteX923" fmla="*/ 7581944 w 12648614"/>
                  <a:gd name="connsiteY923" fmla="*/ 6263811 h 7918444"/>
                  <a:gd name="connsiteX924" fmla="*/ 7656664 w 12648614"/>
                  <a:gd name="connsiteY924" fmla="*/ 5986275 h 7918444"/>
                  <a:gd name="connsiteX925" fmla="*/ 7678014 w 12648614"/>
                  <a:gd name="connsiteY925" fmla="*/ 5831496 h 7918444"/>
                  <a:gd name="connsiteX926" fmla="*/ 7696693 w 12648614"/>
                  <a:gd name="connsiteY926" fmla="*/ 5727421 h 7918444"/>
                  <a:gd name="connsiteX927" fmla="*/ 7696693 w 12648614"/>
                  <a:gd name="connsiteY927" fmla="*/ 5727421 h 7918444"/>
                  <a:gd name="connsiteX928" fmla="*/ 10741575 w 12648614"/>
                  <a:gd name="connsiteY928" fmla="*/ 6781521 h 7918444"/>
                  <a:gd name="connsiteX929" fmla="*/ 10714889 w 12648614"/>
                  <a:gd name="connsiteY929" fmla="*/ 6818881 h 7918444"/>
                  <a:gd name="connsiteX930" fmla="*/ 10741575 w 12648614"/>
                  <a:gd name="connsiteY930" fmla="*/ 6781521 h 7918444"/>
                  <a:gd name="connsiteX931" fmla="*/ 11323331 w 12648614"/>
                  <a:gd name="connsiteY931" fmla="*/ 6418590 h 7918444"/>
                  <a:gd name="connsiteX932" fmla="*/ 11291308 w 12648614"/>
                  <a:gd name="connsiteY932" fmla="*/ 6287828 h 7918444"/>
                  <a:gd name="connsiteX933" fmla="*/ 11181895 w 12648614"/>
                  <a:gd name="connsiteY933" fmla="*/ 6138386 h 7918444"/>
                  <a:gd name="connsiteX934" fmla="*/ 11064476 w 12648614"/>
                  <a:gd name="connsiteY934" fmla="*/ 5956921 h 7918444"/>
                  <a:gd name="connsiteX935" fmla="*/ 10973744 w 12648614"/>
                  <a:gd name="connsiteY935" fmla="*/ 5764781 h 7918444"/>
                  <a:gd name="connsiteX936" fmla="*/ 10917703 w 12648614"/>
                  <a:gd name="connsiteY936" fmla="*/ 5599327 h 7918444"/>
                  <a:gd name="connsiteX937" fmla="*/ 10880343 w 12648614"/>
                  <a:gd name="connsiteY937" fmla="*/ 5818153 h 7918444"/>
                  <a:gd name="connsiteX938" fmla="*/ 10685534 w 12648614"/>
                  <a:gd name="connsiteY938" fmla="*/ 5786130 h 7918444"/>
                  <a:gd name="connsiteX939" fmla="*/ 10698877 w 12648614"/>
                  <a:gd name="connsiteY939" fmla="*/ 5660706 h 7918444"/>
                  <a:gd name="connsiteX940" fmla="*/ 10602807 w 12648614"/>
                  <a:gd name="connsiteY940" fmla="*/ 5636688 h 7918444"/>
                  <a:gd name="connsiteX941" fmla="*/ 10562778 w 12648614"/>
                  <a:gd name="connsiteY941" fmla="*/ 5652699 h 7918444"/>
                  <a:gd name="connsiteX942" fmla="*/ 10528086 w 12648614"/>
                  <a:gd name="connsiteY942" fmla="*/ 5660706 h 7918444"/>
                  <a:gd name="connsiteX943" fmla="*/ 10509405 w 12648614"/>
                  <a:gd name="connsiteY943" fmla="*/ 5626013 h 7918444"/>
                  <a:gd name="connsiteX944" fmla="*/ 10504069 w 12648614"/>
                  <a:gd name="connsiteY944" fmla="*/ 5666042 h 7918444"/>
                  <a:gd name="connsiteX945" fmla="*/ 10456033 w 12648614"/>
                  <a:gd name="connsiteY945" fmla="*/ 5786130 h 7918444"/>
                  <a:gd name="connsiteX946" fmla="*/ 10341284 w 12648614"/>
                  <a:gd name="connsiteY946" fmla="*/ 5748769 h 7918444"/>
                  <a:gd name="connsiteX947" fmla="*/ 10271900 w 12648614"/>
                  <a:gd name="connsiteY947" fmla="*/ 5844839 h 7918444"/>
                  <a:gd name="connsiteX948" fmla="*/ 10253220 w 12648614"/>
                  <a:gd name="connsiteY948" fmla="*/ 5892874 h 7918444"/>
                  <a:gd name="connsiteX949" fmla="*/ 10250551 w 12648614"/>
                  <a:gd name="connsiteY949" fmla="*/ 5895543 h 7918444"/>
                  <a:gd name="connsiteX950" fmla="*/ 10186505 w 12648614"/>
                  <a:gd name="connsiteY950" fmla="*/ 5954252 h 7918444"/>
                  <a:gd name="connsiteX951" fmla="*/ 10045068 w 12648614"/>
                  <a:gd name="connsiteY951" fmla="*/ 6044985 h 7918444"/>
                  <a:gd name="connsiteX952" fmla="*/ 9919644 w 12648614"/>
                  <a:gd name="connsiteY952" fmla="*/ 6098357 h 7918444"/>
                  <a:gd name="connsiteX953" fmla="*/ 9900963 w 12648614"/>
                  <a:gd name="connsiteY953" fmla="*/ 6290497 h 7918444"/>
                  <a:gd name="connsiteX954" fmla="*/ 9935655 w 12648614"/>
                  <a:gd name="connsiteY954" fmla="*/ 6479968 h 7918444"/>
                  <a:gd name="connsiteX955" fmla="*/ 9970347 w 12648614"/>
                  <a:gd name="connsiteY955" fmla="*/ 6597387 h 7918444"/>
                  <a:gd name="connsiteX956" fmla="*/ 9943661 w 12648614"/>
                  <a:gd name="connsiteY956" fmla="*/ 6685451 h 7918444"/>
                  <a:gd name="connsiteX957" fmla="*/ 10077092 w 12648614"/>
                  <a:gd name="connsiteY957" fmla="*/ 6749497 h 7918444"/>
                  <a:gd name="connsiteX958" fmla="*/ 10125126 w 12648614"/>
                  <a:gd name="connsiteY958" fmla="*/ 6709468 h 7918444"/>
                  <a:gd name="connsiteX959" fmla="*/ 10253220 w 12648614"/>
                  <a:gd name="connsiteY959" fmla="*/ 6698794 h 7918444"/>
                  <a:gd name="connsiteX960" fmla="*/ 10325272 w 12648614"/>
                  <a:gd name="connsiteY960" fmla="*/ 6637416 h 7918444"/>
                  <a:gd name="connsiteX961" fmla="*/ 10424011 w 12648614"/>
                  <a:gd name="connsiteY961" fmla="*/ 6613398 h 7918444"/>
                  <a:gd name="connsiteX962" fmla="*/ 10605476 w 12648614"/>
                  <a:gd name="connsiteY962" fmla="*/ 6621404 h 7918444"/>
                  <a:gd name="connsiteX963" fmla="*/ 10658848 w 12648614"/>
                  <a:gd name="connsiteY963" fmla="*/ 6714806 h 7918444"/>
                  <a:gd name="connsiteX964" fmla="*/ 10704214 w 12648614"/>
                  <a:gd name="connsiteY964" fmla="*/ 6730817 h 7918444"/>
                  <a:gd name="connsiteX965" fmla="*/ 10754918 w 12648614"/>
                  <a:gd name="connsiteY965" fmla="*/ 6661433 h 7918444"/>
                  <a:gd name="connsiteX966" fmla="*/ 10722894 w 12648614"/>
                  <a:gd name="connsiteY966" fmla="*/ 6741492 h 7918444"/>
                  <a:gd name="connsiteX967" fmla="*/ 10765592 w 12648614"/>
                  <a:gd name="connsiteY967" fmla="*/ 6736154 h 7918444"/>
                  <a:gd name="connsiteX968" fmla="*/ 10762923 w 12648614"/>
                  <a:gd name="connsiteY968" fmla="*/ 6786857 h 7918444"/>
                  <a:gd name="connsiteX969" fmla="*/ 10792278 w 12648614"/>
                  <a:gd name="connsiteY969" fmla="*/ 6792195 h 7918444"/>
                  <a:gd name="connsiteX970" fmla="*/ 10816295 w 12648614"/>
                  <a:gd name="connsiteY970" fmla="*/ 6864248 h 7918444"/>
                  <a:gd name="connsiteX971" fmla="*/ 11000430 w 12648614"/>
                  <a:gd name="connsiteY971" fmla="*/ 6936300 h 7918444"/>
                  <a:gd name="connsiteX972" fmla="*/ 11072482 w 12648614"/>
                  <a:gd name="connsiteY972" fmla="*/ 6968323 h 7918444"/>
                  <a:gd name="connsiteX973" fmla="*/ 11136528 w 12648614"/>
                  <a:gd name="connsiteY973" fmla="*/ 6914951 h 7918444"/>
                  <a:gd name="connsiteX974" fmla="*/ 11200575 w 12648614"/>
                  <a:gd name="connsiteY974" fmla="*/ 6858910 h 7918444"/>
                  <a:gd name="connsiteX975" fmla="*/ 11285970 w 12648614"/>
                  <a:gd name="connsiteY975" fmla="*/ 6629410 h 7918444"/>
                  <a:gd name="connsiteX976" fmla="*/ 11323331 w 12648614"/>
                  <a:gd name="connsiteY976" fmla="*/ 6418590 h 7918444"/>
                  <a:gd name="connsiteX977" fmla="*/ 11323331 w 12648614"/>
                  <a:gd name="connsiteY977" fmla="*/ 6418590 h 7918444"/>
                  <a:gd name="connsiteX978" fmla="*/ 11067145 w 12648614"/>
                  <a:gd name="connsiteY978" fmla="*/ 7227178 h 7918444"/>
                  <a:gd name="connsiteX979" fmla="*/ 10995092 w 12648614"/>
                  <a:gd name="connsiteY979" fmla="*/ 7069730 h 7918444"/>
                  <a:gd name="connsiteX980" fmla="*/ 11117848 w 12648614"/>
                  <a:gd name="connsiteY980" fmla="*/ 7048381 h 7918444"/>
                  <a:gd name="connsiteX981" fmla="*/ 11067145 w 12648614"/>
                  <a:gd name="connsiteY981" fmla="*/ 7227178 h 7918444"/>
                  <a:gd name="connsiteX982" fmla="*/ 11085825 w 12648614"/>
                  <a:gd name="connsiteY982" fmla="*/ 7197824 h 7918444"/>
                  <a:gd name="connsiteX983" fmla="*/ 11085825 w 12648614"/>
                  <a:gd name="connsiteY983" fmla="*/ 7197824 h 7918444"/>
                  <a:gd name="connsiteX984" fmla="*/ 11085825 w 12648614"/>
                  <a:gd name="connsiteY984" fmla="*/ 7197824 h 7918444"/>
                  <a:gd name="connsiteX985" fmla="*/ 12195966 w 12648614"/>
                  <a:gd name="connsiteY985" fmla="*/ 6888265 h 7918444"/>
                  <a:gd name="connsiteX986" fmla="*/ 12123913 w 12648614"/>
                  <a:gd name="connsiteY986" fmla="*/ 6882927 h 7918444"/>
                  <a:gd name="connsiteX987" fmla="*/ 12099896 w 12648614"/>
                  <a:gd name="connsiteY987" fmla="*/ 6837562 h 7918444"/>
                  <a:gd name="connsiteX988" fmla="*/ 12086553 w 12648614"/>
                  <a:gd name="connsiteY988" fmla="*/ 6853573 h 7918444"/>
                  <a:gd name="connsiteX989" fmla="*/ 12017169 w 12648614"/>
                  <a:gd name="connsiteY989" fmla="*/ 6741492 h 7918444"/>
                  <a:gd name="connsiteX990" fmla="*/ 12035849 w 12648614"/>
                  <a:gd name="connsiteY990" fmla="*/ 6821550 h 7918444"/>
                  <a:gd name="connsiteX991" fmla="*/ 12057198 w 12648614"/>
                  <a:gd name="connsiteY991" fmla="*/ 6944306 h 7918444"/>
                  <a:gd name="connsiteX992" fmla="*/ 12030512 w 12648614"/>
                  <a:gd name="connsiteY992" fmla="*/ 6976329 h 7918444"/>
                  <a:gd name="connsiteX993" fmla="*/ 12070541 w 12648614"/>
                  <a:gd name="connsiteY993" fmla="*/ 7029701 h 7918444"/>
                  <a:gd name="connsiteX994" fmla="*/ 12094559 w 12648614"/>
                  <a:gd name="connsiteY994" fmla="*/ 7120433 h 7918444"/>
                  <a:gd name="connsiteX995" fmla="*/ 12163942 w 12648614"/>
                  <a:gd name="connsiteY995" fmla="*/ 7019027 h 7918444"/>
                  <a:gd name="connsiteX996" fmla="*/ 12195966 w 12648614"/>
                  <a:gd name="connsiteY996" fmla="*/ 6888265 h 7918444"/>
                  <a:gd name="connsiteX997" fmla="*/ 12054530 w 12648614"/>
                  <a:gd name="connsiteY997" fmla="*/ 7091079 h 7918444"/>
                  <a:gd name="connsiteX998" fmla="*/ 11987815 w 12648614"/>
                  <a:gd name="connsiteY998" fmla="*/ 7051050 h 7918444"/>
                  <a:gd name="connsiteX999" fmla="*/ 11915762 w 12648614"/>
                  <a:gd name="connsiteY999" fmla="*/ 7173806 h 7918444"/>
                  <a:gd name="connsiteX1000" fmla="*/ 11817023 w 12648614"/>
                  <a:gd name="connsiteY1000" fmla="*/ 7379289 h 7918444"/>
                  <a:gd name="connsiteX1001" fmla="*/ 11833035 w 12648614"/>
                  <a:gd name="connsiteY1001" fmla="*/ 7416649 h 7918444"/>
                  <a:gd name="connsiteX1002" fmla="*/ 11873064 w 12648614"/>
                  <a:gd name="connsiteY1002" fmla="*/ 7392632 h 7918444"/>
                  <a:gd name="connsiteX1003" fmla="*/ 11955791 w 12648614"/>
                  <a:gd name="connsiteY1003" fmla="*/ 7267207 h 7918444"/>
                  <a:gd name="connsiteX1004" fmla="*/ 11987815 w 12648614"/>
                  <a:gd name="connsiteY1004" fmla="*/ 7243190 h 7918444"/>
                  <a:gd name="connsiteX1005" fmla="*/ 12011832 w 12648614"/>
                  <a:gd name="connsiteY1005" fmla="*/ 7216503 h 7918444"/>
                  <a:gd name="connsiteX1006" fmla="*/ 12009163 w 12648614"/>
                  <a:gd name="connsiteY1006" fmla="*/ 7208498 h 7918444"/>
                  <a:gd name="connsiteX1007" fmla="*/ 12054530 w 12648614"/>
                  <a:gd name="connsiteY1007" fmla="*/ 7091079 h 7918444"/>
                  <a:gd name="connsiteX1008" fmla="*/ 12054530 w 12648614"/>
                  <a:gd name="connsiteY1008" fmla="*/ 7091079 h 7918444"/>
                  <a:gd name="connsiteX1009" fmla="*/ 12633617 w 12648614"/>
                  <a:gd name="connsiteY1009" fmla="*/ 1607090 h 7918444"/>
                  <a:gd name="connsiteX1010" fmla="*/ 12625612 w 12648614"/>
                  <a:gd name="connsiteY1010" fmla="*/ 1628439 h 7918444"/>
                  <a:gd name="connsiteX1011" fmla="*/ 12553559 w 12648614"/>
                  <a:gd name="connsiteY1011" fmla="*/ 1671137 h 7918444"/>
                  <a:gd name="connsiteX1012" fmla="*/ 12468164 w 12648614"/>
                  <a:gd name="connsiteY1012" fmla="*/ 1740521 h 7918444"/>
                  <a:gd name="connsiteX1013" fmla="*/ 12369425 w 12648614"/>
                  <a:gd name="connsiteY1013" fmla="*/ 1671137 h 7918444"/>
                  <a:gd name="connsiteX1014" fmla="*/ 12310716 w 12648614"/>
                  <a:gd name="connsiteY1014" fmla="*/ 1620433 h 7918444"/>
                  <a:gd name="connsiteX1015" fmla="*/ 12289367 w 12648614"/>
                  <a:gd name="connsiteY1015" fmla="*/ 1633776 h 7918444"/>
                  <a:gd name="connsiteX1016" fmla="*/ 12190628 w 12648614"/>
                  <a:gd name="connsiteY1016" fmla="*/ 1737852 h 7918444"/>
                  <a:gd name="connsiteX1017" fmla="*/ 12254675 w 12648614"/>
                  <a:gd name="connsiteY1017" fmla="*/ 1887294 h 7918444"/>
                  <a:gd name="connsiteX1018" fmla="*/ 12171948 w 12648614"/>
                  <a:gd name="connsiteY1018" fmla="*/ 1884626 h 7918444"/>
                  <a:gd name="connsiteX1019" fmla="*/ 12049192 w 12648614"/>
                  <a:gd name="connsiteY1019" fmla="*/ 1951341 h 7918444"/>
                  <a:gd name="connsiteX1020" fmla="*/ 11926436 w 12648614"/>
                  <a:gd name="connsiteY1020" fmla="*/ 2063422 h 7918444"/>
                  <a:gd name="connsiteX1021" fmla="*/ 11867727 w 12648614"/>
                  <a:gd name="connsiteY1021" fmla="*/ 2028730 h 7918444"/>
                  <a:gd name="connsiteX1022" fmla="*/ 11811686 w 12648614"/>
                  <a:gd name="connsiteY1022" fmla="*/ 2052748 h 7918444"/>
                  <a:gd name="connsiteX1023" fmla="*/ 11774326 w 12648614"/>
                  <a:gd name="connsiteY1023" fmla="*/ 2031399 h 7918444"/>
                  <a:gd name="connsiteX1024" fmla="*/ 11742303 w 12648614"/>
                  <a:gd name="connsiteY1024" fmla="*/ 2074097 h 7918444"/>
                  <a:gd name="connsiteX1025" fmla="*/ 11715616 w 12648614"/>
                  <a:gd name="connsiteY1025" fmla="*/ 2066091 h 7918444"/>
                  <a:gd name="connsiteX1026" fmla="*/ 11662244 w 12648614"/>
                  <a:gd name="connsiteY1026" fmla="*/ 2143481 h 7918444"/>
                  <a:gd name="connsiteX1027" fmla="*/ 11680925 w 12648614"/>
                  <a:gd name="connsiteY1027" fmla="*/ 2191516 h 7918444"/>
                  <a:gd name="connsiteX1028" fmla="*/ 11672919 w 12648614"/>
                  <a:gd name="connsiteY1028" fmla="*/ 2263568 h 7918444"/>
                  <a:gd name="connsiteX1029" fmla="*/ 11678256 w 12648614"/>
                  <a:gd name="connsiteY1029" fmla="*/ 2311603 h 7918444"/>
                  <a:gd name="connsiteX1030" fmla="*/ 11656907 w 12648614"/>
                  <a:gd name="connsiteY1030" fmla="*/ 2311603 h 7918444"/>
                  <a:gd name="connsiteX1031" fmla="*/ 11640896 w 12648614"/>
                  <a:gd name="connsiteY1031" fmla="*/ 2407673 h 7918444"/>
                  <a:gd name="connsiteX1032" fmla="*/ 11568843 w 12648614"/>
                  <a:gd name="connsiteY1032" fmla="*/ 2455708 h 7918444"/>
                  <a:gd name="connsiteX1033" fmla="*/ 11550162 w 12648614"/>
                  <a:gd name="connsiteY1033" fmla="*/ 2498405 h 7918444"/>
                  <a:gd name="connsiteX1034" fmla="*/ 11520808 w 12648614"/>
                  <a:gd name="connsiteY1034" fmla="*/ 2514417 h 7918444"/>
                  <a:gd name="connsiteX1035" fmla="*/ 11430075 w 12648614"/>
                  <a:gd name="connsiteY1035" fmla="*/ 2597144 h 7918444"/>
                  <a:gd name="connsiteX1036" fmla="*/ 11440750 w 12648614"/>
                  <a:gd name="connsiteY1036" fmla="*/ 2220870 h 7918444"/>
                  <a:gd name="connsiteX1037" fmla="*/ 11483447 w 12648614"/>
                  <a:gd name="connsiteY1037" fmla="*/ 2172835 h 7918444"/>
                  <a:gd name="connsiteX1038" fmla="*/ 11598198 w 12648614"/>
                  <a:gd name="connsiteY1038" fmla="*/ 2052748 h 7918444"/>
                  <a:gd name="connsiteX1039" fmla="*/ 11683593 w 12648614"/>
                  <a:gd name="connsiteY1039" fmla="*/ 1972689 h 7918444"/>
                  <a:gd name="connsiteX1040" fmla="*/ 11710279 w 12648614"/>
                  <a:gd name="connsiteY1040" fmla="*/ 1879288 h 7918444"/>
                  <a:gd name="connsiteX1041" fmla="*/ 11680925 w 12648614"/>
                  <a:gd name="connsiteY1041" fmla="*/ 1946003 h 7918444"/>
                  <a:gd name="connsiteX1042" fmla="*/ 11630221 w 12648614"/>
                  <a:gd name="connsiteY1042" fmla="*/ 1970021 h 7918444"/>
                  <a:gd name="connsiteX1043" fmla="*/ 11558169 w 12648614"/>
                  <a:gd name="connsiteY1043" fmla="*/ 2004713 h 7918444"/>
                  <a:gd name="connsiteX1044" fmla="*/ 11552831 w 12648614"/>
                  <a:gd name="connsiteY1044" fmla="*/ 1946003 h 7918444"/>
                  <a:gd name="connsiteX1045" fmla="*/ 11464767 w 12648614"/>
                  <a:gd name="connsiteY1045" fmla="*/ 1946003 h 7918444"/>
                  <a:gd name="connsiteX1046" fmla="*/ 11427407 w 12648614"/>
                  <a:gd name="connsiteY1046" fmla="*/ 1996707 h 7918444"/>
                  <a:gd name="connsiteX1047" fmla="*/ 11368697 w 12648614"/>
                  <a:gd name="connsiteY1047" fmla="*/ 2071428 h 7918444"/>
                  <a:gd name="connsiteX1048" fmla="*/ 11339343 w 12648614"/>
                  <a:gd name="connsiteY1048" fmla="*/ 2119463 h 7918444"/>
                  <a:gd name="connsiteX1049" fmla="*/ 11269959 w 12648614"/>
                  <a:gd name="connsiteY1049" fmla="*/ 2132806 h 7918444"/>
                  <a:gd name="connsiteX1050" fmla="*/ 11256616 w 12648614"/>
                  <a:gd name="connsiteY1050" fmla="*/ 2095446 h 7918444"/>
                  <a:gd name="connsiteX1051" fmla="*/ 11128523 w 12648614"/>
                  <a:gd name="connsiteY1051" fmla="*/ 2100783 h 7918444"/>
                  <a:gd name="connsiteX1052" fmla="*/ 10979081 w 12648614"/>
                  <a:gd name="connsiteY1052" fmla="*/ 2095446 h 7918444"/>
                  <a:gd name="connsiteX1053" fmla="*/ 10805621 w 12648614"/>
                  <a:gd name="connsiteY1053" fmla="*/ 2258231 h 7918444"/>
                  <a:gd name="connsiteX1054" fmla="*/ 10690871 w 12648614"/>
                  <a:gd name="connsiteY1054" fmla="*/ 2380987 h 7918444"/>
                  <a:gd name="connsiteX1055" fmla="*/ 10741575 w 12648614"/>
                  <a:gd name="connsiteY1055" fmla="*/ 2421016 h 7918444"/>
                  <a:gd name="connsiteX1056" fmla="*/ 10776266 w 12648614"/>
                  <a:gd name="connsiteY1056" fmla="*/ 2442365 h 7918444"/>
                  <a:gd name="connsiteX1057" fmla="*/ 10904360 w 12648614"/>
                  <a:gd name="connsiteY1057" fmla="*/ 2471719 h 7918444"/>
                  <a:gd name="connsiteX1058" fmla="*/ 10960401 w 12648614"/>
                  <a:gd name="connsiteY1058" fmla="*/ 2442365 h 7918444"/>
                  <a:gd name="connsiteX1059" fmla="*/ 10979081 w 12648614"/>
                  <a:gd name="connsiteY1059" fmla="*/ 2578464 h 7918444"/>
                  <a:gd name="connsiteX1060" fmla="*/ 11013773 w 12648614"/>
                  <a:gd name="connsiteY1060" fmla="*/ 2722568 h 7918444"/>
                  <a:gd name="connsiteX1061" fmla="*/ 10968406 w 12648614"/>
                  <a:gd name="connsiteY1061" fmla="*/ 2725237 h 7918444"/>
                  <a:gd name="connsiteX1062" fmla="*/ 10957732 w 12648614"/>
                  <a:gd name="connsiteY1062" fmla="*/ 2826644 h 7918444"/>
                  <a:gd name="connsiteX1063" fmla="*/ 10987087 w 12648614"/>
                  <a:gd name="connsiteY1063" fmla="*/ 2888022 h 7918444"/>
                  <a:gd name="connsiteX1064" fmla="*/ 10944389 w 12648614"/>
                  <a:gd name="connsiteY1064" fmla="*/ 2874679 h 7918444"/>
                  <a:gd name="connsiteX1065" fmla="*/ 10912365 w 12648614"/>
                  <a:gd name="connsiteY1065" fmla="*/ 2898697 h 7918444"/>
                  <a:gd name="connsiteX1066" fmla="*/ 10917703 w 12648614"/>
                  <a:gd name="connsiteY1066" fmla="*/ 2770603 h 7918444"/>
                  <a:gd name="connsiteX1067" fmla="*/ 10907029 w 12648614"/>
                  <a:gd name="connsiteY1067" fmla="*/ 2546440 h 7918444"/>
                  <a:gd name="connsiteX1068" fmla="*/ 10826970 w 12648614"/>
                  <a:gd name="connsiteY1068" fmla="*/ 2810632 h 7918444"/>
                  <a:gd name="connsiteX1069" fmla="*/ 10637499 w 12648614"/>
                  <a:gd name="connsiteY1069" fmla="*/ 3072156 h 7918444"/>
                  <a:gd name="connsiteX1070" fmla="*/ 10544098 w 12648614"/>
                  <a:gd name="connsiteY1070" fmla="*/ 3077493 h 7918444"/>
                  <a:gd name="connsiteX1071" fmla="*/ 10493394 w 12648614"/>
                  <a:gd name="connsiteY1071" fmla="*/ 3154883 h 7918444"/>
                  <a:gd name="connsiteX1072" fmla="*/ 10407999 w 12648614"/>
                  <a:gd name="connsiteY1072" fmla="*/ 3250953 h 7918444"/>
                  <a:gd name="connsiteX1073" fmla="*/ 10480051 w 12648614"/>
                  <a:gd name="connsiteY1073" fmla="*/ 3365703 h 7918444"/>
                  <a:gd name="connsiteX1074" fmla="*/ 10464040 w 12648614"/>
                  <a:gd name="connsiteY1074" fmla="*/ 3472447 h 7918444"/>
                  <a:gd name="connsiteX1075" fmla="*/ 10367970 w 12648614"/>
                  <a:gd name="connsiteY1075" fmla="*/ 3517813 h 7918444"/>
                  <a:gd name="connsiteX1076" fmla="*/ 10349289 w 12648614"/>
                  <a:gd name="connsiteY1076" fmla="*/ 3347022 h 7918444"/>
                  <a:gd name="connsiteX1077" fmla="*/ 10303923 w 12648614"/>
                  <a:gd name="connsiteY1077" fmla="*/ 3328342 h 7918444"/>
                  <a:gd name="connsiteX1078" fmla="*/ 10309260 w 12648614"/>
                  <a:gd name="connsiteY1078" fmla="*/ 3248284 h 7918444"/>
                  <a:gd name="connsiteX1079" fmla="*/ 10173162 w 12648614"/>
                  <a:gd name="connsiteY1079" fmla="*/ 3290982 h 7918444"/>
                  <a:gd name="connsiteX1080" fmla="*/ 10210522 w 12648614"/>
                  <a:gd name="connsiteY1080" fmla="*/ 3194912 h 7918444"/>
                  <a:gd name="connsiteX1081" fmla="*/ 10122457 w 12648614"/>
                  <a:gd name="connsiteY1081" fmla="*/ 3253621 h 7918444"/>
                  <a:gd name="connsiteX1082" fmla="*/ 10066417 w 12648614"/>
                  <a:gd name="connsiteY1082" fmla="*/ 3304325 h 7918444"/>
                  <a:gd name="connsiteX1083" fmla="*/ 10117121 w 12648614"/>
                  <a:gd name="connsiteY1083" fmla="*/ 3341685 h 7918444"/>
                  <a:gd name="connsiteX1084" fmla="*/ 10127795 w 12648614"/>
                  <a:gd name="connsiteY1084" fmla="*/ 3363034 h 7918444"/>
                  <a:gd name="connsiteX1085" fmla="*/ 10154481 w 12648614"/>
                  <a:gd name="connsiteY1085" fmla="*/ 3333679 h 7918444"/>
                  <a:gd name="connsiteX1086" fmla="*/ 10199848 w 12648614"/>
                  <a:gd name="connsiteY1086" fmla="*/ 3333679 h 7918444"/>
                  <a:gd name="connsiteX1087" fmla="*/ 10127795 w 12648614"/>
                  <a:gd name="connsiteY1087" fmla="*/ 3475116 h 7918444"/>
                  <a:gd name="connsiteX1088" fmla="*/ 10197179 w 12648614"/>
                  <a:gd name="connsiteY1088" fmla="*/ 3651243 h 7918444"/>
                  <a:gd name="connsiteX1089" fmla="*/ 10197179 w 12648614"/>
                  <a:gd name="connsiteY1089" fmla="*/ 3707284 h 7918444"/>
                  <a:gd name="connsiteX1090" fmla="*/ 10223865 w 12648614"/>
                  <a:gd name="connsiteY1090" fmla="*/ 3741977 h 7918444"/>
                  <a:gd name="connsiteX1091" fmla="*/ 10186505 w 12648614"/>
                  <a:gd name="connsiteY1091" fmla="*/ 3830040 h 7918444"/>
                  <a:gd name="connsiteX1092" fmla="*/ 10111783 w 12648614"/>
                  <a:gd name="connsiteY1092" fmla="*/ 3976814 h 7918444"/>
                  <a:gd name="connsiteX1093" fmla="*/ 9981021 w 12648614"/>
                  <a:gd name="connsiteY1093" fmla="*/ 4080889 h 7918444"/>
                  <a:gd name="connsiteX1094" fmla="*/ 9807562 w 12648614"/>
                  <a:gd name="connsiteY1094" fmla="*/ 4190303 h 7918444"/>
                  <a:gd name="connsiteX1095" fmla="*/ 9802224 w 12648614"/>
                  <a:gd name="connsiteY1095" fmla="*/ 4283704 h 7918444"/>
                  <a:gd name="connsiteX1096" fmla="*/ 9783545 w 12648614"/>
                  <a:gd name="connsiteY1096" fmla="*/ 4192971 h 7918444"/>
                  <a:gd name="connsiteX1097" fmla="*/ 9775538 w 12648614"/>
                  <a:gd name="connsiteY1097" fmla="*/ 4139599 h 7918444"/>
                  <a:gd name="connsiteX1098" fmla="*/ 9671463 w 12648614"/>
                  <a:gd name="connsiteY1098" fmla="*/ 4203646 h 7918444"/>
                  <a:gd name="connsiteX1099" fmla="*/ 9767533 w 12648614"/>
                  <a:gd name="connsiteY1099" fmla="*/ 4459832 h 7918444"/>
                  <a:gd name="connsiteX1100" fmla="*/ 9663457 w 12648614"/>
                  <a:gd name="connsiteY1100" fmla="*/ 4683995 h 7918444"/>
                  <a:gd name="connsiteX1101" fmla="*/ 9580730 w 12648614"/>
                  <a:gd name="connsiteY1101" fmla="*/ 4651971 h 7918444"/>
                  <a:gd name="connsiteX1102" fmla="*/ 9538032 w 12648614"/>
                  <a:gd name="connsiteY1102" fmla="*/ 4627954 h 7918444"/>
                  <a:gd name="connsiteX1103" fmla="*/ 9527358 w 12648614"/>
                  <a:gd name="connsiteY1103" fmla="*/ 4582588 h 7918444"/>
                  <a:gd name="connsiteX1104" fmla="*/ 9455305 w 12648614"/>
                  <a:gd name="connsiteY1104" fmla="*/ 4523879 h 7918444"/>
                  <a:gd name="connsiteX1105" fmla="*/ 9457974 w 12648614"/>
                  <a:gd name="connsiteY1105" fmla="*/ 4772059 h 7918444"/>
                  <a:gd name="connsiteX1106" fmla="*/ 9538032 w 12648614"/>
                  <a:gd name="connsiteY1106" fmla="*/ 4860123 h 7918444"/>
                  <a:gd name="connsiteX1107" fmla="*/ 9570056 w 12648614"/>
                  <a:gd name="connsiteY1107" fmla="*/ 4996222 h 7918444"/>
                  <a:gd name="connsiteX1108" fmla="*/ 9532696 w 12648614"/>
                  <a:gd name="connsiteY1108" fmla="*/ 5041588 h 7918444"/>
                  <a:gd name="connsiteX1109" fmla="*/ 9452638 w 12648614"/>
                  <a:gd name="connsiteY1109" fmla="*/ 4934844 h 7918444"/>
                  <a:gd name="connsiteX1110" fmla="*/ 9407271 w 12648614"/>
                  <a:gd name="connsiteY1110" fmla="*/ 4785402 h 7918444"/>
                  <a:gd name="connsiteX1111" fmla="*/ 9375247 w 12648614"/>
                  <a:gd name="connsiteY1111" fmla="*/ 4651971 h 7918444"/>
                  <a:gd name="connsiteX1112" fmla="*/ 9324544 w 12648614"/>
                  <a:gd name="connsiteY1112" fmla="*/ 4347750 h 7918444"/>
                  <a:gd name="connsiteX1113" fmla="*/ 9244486 w 12648614"/>
                  <a:gd name="connsiteY1113" fmla="*/ 4390448 h 7918444"/>
                  <a:gd name="connsiteX1114" fmla="*/ 9236480 w 12648614"/>
                  <a:gd name="connsiteY1114" fmla="*/ 4291709 h 7918444"/>
                  <a:gd name="connsiteX1115" fmla="*/ 9191113 w 12648614"/>
                  <a:gd name="connsiteY1115" fmla="*/ 4198308 h 7918444"/>
                  <a:gd name="connsiteX1116" fmla="*/ 9143079 w 12648614"/>
                  <a:gd name="connsiteY1116" fmla="*/ 4080889 h 7918444"/>
                  <a:gd name="connsiteX1117" fmla="*/ 9087038 w 12648614"/>
                  <a:gd name="connsiteY1117" fmla="*/ 4123587 h 7918444"/>
                  <a:gd name="connsiteX1118" fmla="*/ 9030997 w 12648614"/>
                  <a:gd name="connsiteY1118" fmla="*/ 4136930 h 7918444"/>
                  <a:gd name="connsiteX1119" fmla="*/ 8998974 w 12648614"/>
                  <a:gd name="connsiteY1119" fmla="*/ 4200977 h 7918444"/>
                  <a:gd name="connsiteX1120" fmla="*/ 8905573 w 12648614"/>
                  <a:gd name="connsiteY1120" fmla="*/ 4302384 h 7918444"/>
                  <a:gd name="connsiteX1121" fmla="*/ 8793491 w 12648614"/>
                  <a:gd name="connsiteY1121" fmla="*/ 4419803 h 7918444"/>
                  <a:gd name="connsiteX1122" fmla="*/ 8772143 w 12648614"/>
                  <a:gd name="connsiteY1122" fmla="*/ 4619949 h 7918444"/>
                  <a:gd name="connsiteX1123" fmla="*/ 8702759 w 12648614"/>
                  <a:gd name="connsiteY1123" fmla="*/ 4753379 h 7918444"/>
                  <a:gd name="connsiteX1124" fmla="*/ 8628037 w 12648614"/>
                  <a:gd name="connsiteY1124" fmla="*/ 4643966 h 7918444"/>
                  <a:gd name="connsiteX1125" fmla="*/ 8507950 w 12648614"/>
                  <a:gd name="connsiteY1125" fmla="*/ 4144936 h 7918444"/>
                  <a:gd name="connsiteX1126" fmla="*/ 8395869 w 12648614"/>
                  <a:gd name="connsiteY1126" fmla="*/ 4083558 h 7918444"/>
                  <a:gd name="connsiteX1127" fmla="*/ 8315811 w 12648614"/>
                  <a:gd name="connsiteY1127" fmla="*/ 3990157 h 7918444"/>
                  <a:gd name="connsiteX1128" fmla="*/ 8211735 w 12648614"/>
                  <a:gd name="connsiteY1128" fmla="*/ 3958133 h 7918444"/>
                  <a:gd name="connsiteX1129" fmla="*/ 8094316 w 12648614"/>
                  <a:gd name="connsiteY1129" fmla="*/ 3968808 h 7918444"/>
                  <a:gd name="connsiteX1130" fmla="*/ 7992909 w 12648614"/>
                  <a:gd name="connsiteY1130" fmla="*/ 3950128 h 7918444"/>
                  <a:gd name="connsiteX1131" fmla="*/ 7955549 w 12648614"/>
                  <a:gd name="connsiteY1131" fmla="*/ 3891418 h 7918444"/>
                  <a:gd name="connsiteX1132" fmla="*/ 7880827 w 12648614"/>
                  <a:gd name="connsiteY1132" fmla="*/ 3902093 h 7918444"/>
                  <a:gd name="connsiteX1133" fmla="*/ 7792764 w 12648614"/>
                  <a:gd name="connsiteY1133" fmla="*/ 3854058 h 7918444"/>
                  <a:gd name="connsiteX1134" fmla="*/ 7696693 w 12648614"/>
                  <a:gd name="connsiteY1134" fmla="*/ 3728634 h 7918444"/>
                  <a:gd name="connsiteX1135" fmla="*/ 7670007 w 12648614"/>
                  <a:gd name="connsiteY1135" fmla="*/ 3795349 h 7918444"/>
                  <a:gd name="connsiteX1136" fmla="*/ 7702031 w 12648614"/>
                  <a:gd name="connsiteY1136" fmla="*/ 3856727 h 7918444"/>
                  <a:gd name="connsiteX1137" fmla="*/ 7731386 w 12648614"/>
                  <a:gd name="connsiteY1137" fmla="*/ 3944790 h 7918444"/>
                  <a:gd name="connsiteX1138" fmla="*/ 7779420 w 12648614"/>
                  <a:gd name="connsiteY1138" fmla="*/ 3958133 h 7918444"/>
                  <a:gd name="connsiteX1139" fmla="*/ 7806107 w 12648614"/>
                  <a:gd name="connsiteY1139" fmla="*/ 3998162 h 7918444"/>
                  <a:gd name="connsiteX1140" fmla="*/ 7899508 w 12648614"/>
                  <a:gd name="connsiteY1140" fmla="*/ 3936785 h 7918444"/>
                  <a:gd name="connsiteX1141" fmla="*/ 7952880 w 12648614"/>
                  <a:gd name="connsiteY1141" fmla="*/ 3944790 h 7918444"/>
                  <a:gd name="connsiteX1142" fmla="*/ 7971561 w 12648614"/>
                  <a:gd name="connsiteY1142" fmla="*/ 4000831 h 7918444"/>
                  <a:gd name="connsiteX1143" fmla="*/ 8051619 w 12648614"/>
                  <a:gd name="connsiteY1143" fmla="*/ 4067546 h 7918444"/>
                  <a:gd name="connsiteX1144" fmla="*/ 7995578 w 12648614"/>
                  <a:gd name="connsiteY1144" fmla="*/ 4230332 h 7918444"/>
                  <a:gd name="connsiteX1145" fmla="*/ 7904845 w 12648614"/>
                  <a:gd name="connsiteY1145" fmla="*/ 4329071 h 7918444"/>
                  <a:gd name="connsiteX1146" fmla="*/ 7795432 w 12648614"/>
                  <a:gd name="connsiteY1146" fmla="*/ 4390448 h 7918444"/>
                  <a:gd name="connsiteX1147" fmla="*/ 7480536 w 12648614"/>
                  <a:gd name="connsiteY1147" fmla="*/ 4547896 h 7918444"/>
                  <a:gd name="connsiteX1148" fmla="*/ 7461856 w 12648614"/>
                  <a:gd name="connsiteY1148" fmla="*/ 4585256 h 7918444"/>
                  <a:gd name="connsiteX1149" fmla="*/ 7536577 w 12648614"/>
                  <a:gd name="connsiteY1149" fmla="*/ 4625285 h 7918444"/>
                  <a:gd name="connsiteX1150" fmla="*/ 7678014 w 12648614"/>
                  <a:gd name="connsiteY1150" fmla="*/ 4590594 h 7918444"/>
                  <a:gd name="connsiteX1151" fmla="*/ 7750066 w 12648614"/>
                  <a:gd name="connsiteY1151" fmla="*/ 4641297 h 7918444"/>
                  <a:gd name="connsiteX1152" fmla="*/ 7694025 w 12648614"/>
                  <a:gd name="connsiteY1152" fmla="*/ 4796077 h 7918444"/>
                  <a:gd name="connsiteX1153" fmla="*/ 7413821 w 12648614"/>
                  <a:gd name="connsiteY1153" fmla="*/ 5188362 h 7918444"/>
                  <a:gd name="connsiteX1154" fmla="*/ 7325757 w 12648614"/>
                  <a:gd name="connsiteY1154" fmla="*/ 5364490 h 7918444"/>
                  <a:gd name="connsiteX1155" fmla="*/ 7373792 w 12648614"/>
                  <a:gd name="connsiteY1155" fmla="*/ 5815484 h 7918444"/>
                  <a:gd name="connsiteX1156" fmla="*/ 7170978 w 12648614"/>
                  <a:gd name="connsiteY1156" fmla="*/ 6015630 h 7918444"/>
                  <a:gd name="connsiteX1157" fmla="*/ 7194996 w 12648614"/>
                  <a:gd name="connsiteY1157" fmla="*/ 6170410 h 7918444"/>
                  <a:gd name="connsiteX1158" fmla="*/ 7093588 w 12648614"/>
                  <a:gd name="connsiteY1158" fmla="*/ 6295834 h 7918444"/>
                  <a:gd name="connsiteX1159" fmla="*/ 7058896 w 12648614"/>
                  <a:gd name="connsiteY1159" fmla="*/ 6453282 h 7918444"/>
                  <a:gd name="connsiteX1160" fmla="*/ 6872094 w 12648614"/>
                  <a:gd name="connsiteY1160" fmla="*/ 6682782 h 7918444"/>
                  <a:gd name="connsiteX1161" fmla="*/ 6760012 w 12648614"/>
                  <a:gd name="connsiteY1161" fmla="*/ 6701463 h 7918444"/>
                  <a:gd name="connsiteX1162" fmla="*/ 6610570 w 12648614"/>
                  <a:gd name="connsiteY1162" fmla="*/ 6714806 h 7918444"/>
                  <a:gd name="connsiteX1163" fmla="*/ 6583884 w 12648614"/>
                  <a:gd name="connsiteY1163" fmla="*/ 6589381 h 7918444"/>
                  <a:gd name="connsiteX1164" fmla="*/ 6487815 w 12648614"/>
                  <a:gd name="connsiteY1164" fmla="*/ 6367887 h 7918444"/>
                  <a:gd name="connsiteX1165" fmla="*/ 6434442 w 12648614"/>
                  <a:gd name="connsiteY1165" fmla="*/ 6074340 h 7918444"/>
                  <a:gd name="connsiteX1166" fmla="*/ 6373064 w 12648614"/>
                  <a:gd name="connsiteY1166" fmla="*/ 5876863 h 7918444"/>
                  <a:gd name="connsiteX1167" fmla="*/ 6439780 w 12648614"/>
                  <a:gd name="connsiteY1167" fmla="*/ 5650031 h 7918444"/>
                  <a:gd name="connsiteX1168" fmla="*/ 6418431 w 12648614"/>
                  <a:gd name="connsiteY1168" fmla="*/ 5457891 h 7918444"/>
                  <a:gd name="connsiteX1169" fmla="*/ 6354384 w 12648614"/>
                  <a:gd name="connsiteY1169" fmla="*/ 5295106 h 7918444"/>
                  <a:gd name="connsiteX1170" fmla="*/ 6271657 w 12648614"/>
                  <a:gd name="connsiteY1170" fmla="*/ 5153670 h 7918444"/>
                  <a:gd name="connsiteX1171" fmla="*/ 6301012 w 12648614"/>
                  <a:gd name="connsiteY1171" fmla="*/ 5102967 h 7918444"/>
                  <a:gd name="connsiteX1172" fmla="*/ 6290337 w 12648614"/>
                  <a:gd name="connsiteY1172" fmla="*/ 5057600 h 7918444"/>
                  <a:gd name="connsiteX1173" fmla="*/ 6311686 w 12648614"/>
                  <a:gd name="connsiteY1173" fmla="*/ 4974873 h 7918444"/>
                  <a:gd name="connsiteX1174" fmla="*/ 6258314 w 12648614"/>
                  <a:gd name="connsiteY1174" fmla="*/ 4913495 h 7918444"/>
                  <a:gd name="connsiteX1175" fmla="*/ 6194268 w 12648614"/>
                  <a:gd name="connsiteY1175" fmla="*/ 4924170 h 7918444"/>
                  <a:gd name="connsiteX1176" fmla="*/ 6151570 w 12648614"/>
                  <a:gd name="connsiteY1176" fmla="*/ 4876135 h 7918444"/>
                  <a:gd name="connsiteX1177" fmla="*/ 5932744 w 12648614"/>
                  <a:gd name="connsiteY1177" fmla="*/ 4892146 h 7918444"/>
                  <a:gd name="connsiteX1178" fmla="*/ 5799314 w 12648614"/>
                  <a:gd name="connsiteY1178" fmla="*/ 4892146 h 7918444"/>
                  <a:gd name="connsiteX1179" fmla="*/ 5671220 w 12648614"/>
                  <a:gd name="connsiteY1179" fmla="*/ 4910827 h 7918444"/>
                  <a:gd name="connsiteX1180" fmla="*/ 5489755 w 12648614"/>
                  <a:gd name="connsiteY1180" fmla="*/ 4713350 h 7918444"/>
                  <a:gd name="connsiteX1181" fmla="*/ 5375005 w 12648614"/>
                  <a:gd name="connsiteY1181" fmla="*/ 4553233 h 7918444"/>
                  <a:gd name="connsiteX1182" fmla="*/ 5385680 w 12648614"/>
                  <a:gd name="connsiteY1182" fmla="*/ 4291709 h 7918444"/>
                  <a:gd name="connsiteX1183" fmla="*/ 5375005 w 12648614"/>
                  <a:gd name="connsiteY1183" fmla="*/ 4078221 h 7918444"/>
                  <a:gd name="connsiteX1184" fmla="*/ 5481749 w 12648614"/>
                  <a:gd name="connsiteY1184" fmla="*/ 3856727 h 7918444"/>
                  <a:gd name="connsiteX1185" fmla="*/ 5607174 w 12648614"/>
                  <a:gd name="connsiteY1185" fmla="*/ 3731302 h 7918444"/>
                  <a:gd name="connsiteX1186" fmla="*/ 5647203 w 12648614"/>
                  <a:gd name="connsiteY1186" fmla="*/ 3568517 h 7918444"/>
                  <a:gd name="connsiteX1187" fmla="*/ 5721924 w 12648614"/>
                  <a:gd name="connsiteY1187" fmla="*/ 3381714 h 7918444"/>
                  <a:gd name="connsiteX1188" fmla="*/ 5647203 w 12648614"/>
                  <a:gd name="connsiteY1188" fmla="*/ 3381714 h 7918444"/>
                  <a:gd name="connsiteX1189" fmla="*/ 5639197 w 12648614"/>
                  <a:gd name="connsiteY1189" fmla="*/ 3298988 h 7918444"/>
                  <a:gd name="connsiteX1190" fmla="*/ 5623185 w 12648614"/>
                  <a:gd name="connsiteY1190" fmla="*/ 3258959 h 7918444"/>
                  <a:gd name="connsiteX1191" fmla="*/ 5639197 w 12648614"/>
                  <a:gd name="connsiteY1191" fmla="*/ 3210924 h 7918444"/>
                  <a:gd name="connsiteX1192" fmla="*/ 5641866 w 12648614"/>
                  <a:gd name="connsiteY1192" fmla="*/ 3082830 h 7918444"/>
                  <a:gd name="connsiteX1193" fmla="*/ 5668552 w 12648614"/>
                  <a:gd name="connsiteY1193" fmla="*/ 3018784 h 7918444"/>
                  <a:gd name="connsiteX1194" fmla="*/ 5711250 w 12648614"/>
                  <a:gd name="connsiteY1194" fmla="*/ 3021452 h 7918444"/>
                  <a:gd name="connsiteX1195" fmla="*/ 5900721 w 12648614"/>
                  <a:gd name="connsiteY1195" fmla="*/ 3032127 h 7918444"/>
                  <a:gd name="connsiteX1196" fmla="*/ 5874035 w 12648614"/>
                  <a:gd name="connsiteY1196" fmla="*/ 2823976 h 7918444"/>
                  <a:gd name="connsiteX1197" fmla="*/ 5809988 w 12648614"/>
                  <a:gd name="connsiteY1197" fmla="*/ 2727905 h 7918444"/>
                  <a:gd name="connsiteX1198" fmla="*/ 5900721 w 12648614"/>
                  <a:gd name="connsiteY1198" fmla="*/ 2738580 h 7918444"/>
                  <a:gd name="connsiteX1199" fmla="*/ 5890046 w 12648614"/>
                  <a:gd name="connsiteY1199" fmla="*/ 2682539 h 7918444"/>
                  <a:gd name="connsiteX1200" fmla="*/ 5932744 w 12648614"/>
                  <a:gd name="connsiteY1200" fmla="*/ 2682539 h 7918444"/>
                  <a:gd name="connsiteX1201" fmla="*/ 5959430 w 12648614"/>
                  <a:gd name="connsiteY1201" fmla="*/ 2693214 h 7918444"/>
                  <a:gd name="connsiteX1202" fmla="*/ 5967436 w 12648614"/>
                  <a:gd name="connsiteY1202" fmla="*/ 2669196 h 7918444"/>
                  <a:gd name="connsiteX1203" fmla="*/ 6047494 w 12648614"/>
                  <a:gd name="connsiteY1203" fmla="*/ 2589138 h 7918444"/>
                  <a:gd name="connsiteX1204" fmla="*/ 6210279 w 12648614"/>
                  <a:gd name="connsiteY1204" fmla="*/ 2447702 h 7918444"/>
                  <a:gd name="connsiteX1205" fmla="*/ 6266320 w 12648614"/>
                  <a:gd name="connsiteY1205" fmla="*/ 2380987 h 7918444"/>
                  <a:gd name="connsiteX1206" fmla="*/ 6244971 w 12648614"/>
                  <a:gd name="connsiteY1206" fmla="*/ 2252893 h 7918444"/>
                  <a:gd name="connsiteX1207" fmla="*/ 6327698 w 12648614"/>
                  <a:gd name="connsiteY1207" fmla="*/ 2175504 h 7918444"/>
                  <a:gd name="connsiteX1208" fmla="*/ 6351715 w 12648614"/>
                  <a:gd name="connsiteY1208" fmla="*/ 2260899 h 7918444"/>
                  <a:gd name="connsiteX1209" fmla="*/ 6325029 w 12648614"/>
                  <a:gd name="connsiteY1209" fmla="*/ 2316940 h 7918444"/>
                  <a:gd name="connsiteX1210" fmla="*/ 6322361 w 12648614"/>
                  <a:gd name="connsiteY1210" fmla="*/ 2367643 h 7918444"/>
                  <a:gd name="connsiteX1211" fmla="*/ 6359721 w 12648614"/>
                  <a:gd name="connsiteY1211" fmla="*/ 2383655 h 7918444"/>
                  <a:gd name="connsiteX1212" fmla="*/ 6351715 w 12648614"/>
                  <a:gd name="connsiteY1212" fmla="*/ 2327614 h 7918444"/>
                  <a:gd name="connsiteX1213" fmla="*/ 6389076 w 12648614"/>
                  <a:gd name="connsiteY1213" fmla="*/ 2282248 h 7918444"/>
                  <a:gd name="connsiteX1214" fmla="*/ 6402419 w 12648614"/>
                  <a:gd name="connsiteY1214" fmla="*/ 2250225 h 7918444"/>
                  <a:gd name="connsiteX1215" fmla="*/ 6343710 w 12648614"/>
                  <a:gd name="connsiteY1215" fmla="*/ 2087440 h 7918444"/>
                  <a:gd name="connsiteX1216" fmla="*/ 6234297 w 12648614"/>
                  <a:gd name="connsiteY1216" fmla="*/ 2172835 h 7918444"/>
                  <a:gd name="connsiteX1217" fmla="*/ 6167582 w 12648614"/>
                  <a:gd name="connsiteY1217" fmla="*/ 2138143 h 7918444"/>
                  <a:gd name="connsiteX1218" fmla="*/ 6170250 w 12648614"/>
                  <a:gd name="connsiteY1218" fmla="*/ 2090108 h 7918444"/>
                  <a:gd name="connsiteX1219" fmla="*/ 6140896 w 12648614"/>
                  <a:gd name="connsiteY1219" fmla="*/ 1895300 h 7918444"/>
                  <a:gd name="connsiteX1220" fmla="*/ 6210279 w 12648614"/>
                  <a:gd name="connsiteY1220" fmla="*/ 1844597 h 7918444"/>
                  <a:gd name="connsiteX1221" fmla="*/ 6293006 w 12648614"/>
                  <a:gd name="connsiteY1221" fmla="*/ 1783219 h 7918444"/>
                  <a:gd name="connsiteX1222" fmla="*/ 6325029 w 12648614"/>
                  <a:gd name="connsiteY1222" fmla="*/ 1735184 h 7918444"/>
                  <a:gd name="connsiteX1223" fmla="*/ 6359721 w 12648614"/>
                  <a:gd name="connsiteY1223" fmla="*/ 1679143 h 7918444"/>
                  <a:gd name="connsiteX1224" fmla="*/ 6397082 w 12648614"/>
                  <a:gd name="connsiteY1224" fmla="*/ 1639113 h 7918444"/>
                  <a:gd name="connsiteX1225" fmla="*/ 6426437 w 12648614"/>
                  <a:gd name="connsiteY1225" fmla="*/ 1596416 h 7918444"/>
                  <a:gd name="connsiteX1226" fmla="*/ 6506495 w 12648614"/>
                  <a:gd name="connsiteY1226" fmla="*/ 1446974 h 7918444"/>
                  <a:gd name="connsiteX1227" fmla="*/ 6413093 w 12648614"/>
                  <a:gd name="connsiteY1227" fmla="*/ 1473660 h 7918444"/>
                  <a:gd name="connsiteX1228" fmla="*/ 6477140 w 12648614"/>
                  <a:gd name="connsiteY1228" fmla="*/ 1401608 h 7918444"/>
                  <a:gd name="connsiteX1229" fmla="*/ 6543855 w 12648614"/>
                  <a:gd name="connsiteY1229" fmla="*/ 1377590 h 7918444"/>
                  <a:gd name="connsiteX1230" fmla="*/ 6615907 w 12648614"/>
                  <a:gd name="connsiteY1230" fmla="*/ 1316212 h 7918444"/>
                  <a:gd name="connsiteX1231" fmla="*/ 6666611 w 12648614"/>
                  <a:gd name="connsiteY1231" fmla="*/ 1302869 h 7918444"/>
                  <a:gd name="connsiteX1232" fmla="*/ 6727989 w 12648614"/>
                  <a:gd name="connsiteY1232" fmla="*/ 1252165 h 7918444"/>
                  <a:gd name="connsiteX1233" fmla="*/ 6765350 w 12648614"/>
                  <a:gd name="connsiteY1233" fmla="*/ 1236154 h 7918444"/>
                  <a:gd name="connsiteX1234" fmla="*/ 6808047 w 12648614"/>
                  <a:gd name="connsiteY1234" fmla="*/ 1236154 h 7918444"/>
                  <a:gd name="connsiteX1235" fmla="*/ 6906785 w 12648614"/>
                  <a:gd name="connsiteY1235" fmla="*/ 1252165 h 7918444"/>
                  <a:gd name="connsiteX1236" fmla="*/ 7002856 w 12648614"/>
                  <a:gd name="connsiteY1236" fmla="*/ 1236154 h 7918444"/>
                  <a:gd name="connsiteX1237" fmla="*/ 7026873 w 12648614"/>
                  <a:gd name="connsiteY1237" fmla="*/ 1308206 h 7918444"/>
                  <a:gd name="connsiteX1238" fmla="*/ 7128280 w 12648614"/>
                  <a:gd name="connsiteY1238" fmla="*/ 1345567 h 7918444"/>
                  <a:gd name="connsiteX1239" fmla="*/ 7395141 w 12648614"/>
                  <a:gd name="connsiteY1239" fmla="*/ 1476329 h 7918444"/>
                  <a:gd name="connsiteX1240" fmla="*/ 7363118 w 12648614"/>
                  <a:gd name="connsiteY1240" fmla="*/ 1607090 h 7918444"/>
                  <a:gd name="connsiteX1241" fmla="*/ 7146960 w 12648614"/>
                  <a:gd name="connsiteY1241" fmla="*/ 1575067 h 7918444"/>
                  <a:gd name="connsiteX1242" fmla="*/ 7194996 w 12648614"/>
                  <a:gd name="connsiteY1242" fmla="*/ 1700492 h 7918444"/>
                  <a:gd name="connsiteX1243" fmla="*/ 7288397 w 12648614"/>
                  <a:gd name="connsiteY1243" fmla="*/ 1751195 h 7918444"/>
                  <a:gd name="connsiteX1244" fmla="*/ 7267047 w 12648614"/>
                  <a:gd name="connsiteY1244" fmla="*/ 1663131 h 7918444"/>
                  <a:gd name="connsiteX1245" fmla="*/ 7376461 w 12648614"/>
                  <a:gd name="connsiteY1245" fmla="*/ 1711166 h 7918444"/>
                  <a:gd name="connsiteX1246" fmla="*/ 7400478 w 12648614"/>
                  <a:gd name="connsiteY1246" fmla="*/ 1601753 h 7918444"/>
                  <a:gd name="connsiteX1247" fmla="*/ 7469862 w 12648614"/>
                  <a:gd name="connsiteY1247" fmla="*/ 1572398 h 7918444"/>
                  <a:gd name="connsiteX1248" fmla="*/ 7512560 w 12648614"/>
                  <a:gd name="connsiteY1248" fmla="*/ 1529701 h 7918444"/>
                  <a:gd name="connsiteX1249" fmla="*/ 7491211 w 12648614"/>
                  <a:gd name="connsiteY1249" fmla="*/ 1513689 h 7918444"/>
                  <a:gd name="connsiteX1250" fmla="*/ 7485874 w 12648614"/>
                  <a:gd name="connsiteY1250" fmla="*/ 1433631 h 7918444"/>
                  <a:gd name="connsiteX1251" fmla="*/ 7579275 w 12648614"/>
                  <a:gd name="connsiteY1251" fmla="*/ 1417619 h 7918444"/>
                  <a:gd name="connsiteX1252" fmla="*/ 7613966 w 12648614"/>
                  <a:gd name="connsiteY1252" fmla="*/ 1473660 h 7918444"/>
                  <a:gd name="connsiteX1253" fmla="*/ 7592618 w 12648614"/>
                  <a:gd name="connsiteY1253" fmla="*/ 1495009 h 7918444"/>
                  <a:gd name="connsiteX1254" fmla="*/ 7579275 w 12648614"/>
                  <a:gd name="connsiteY1254" fmla="*/ 1548381 h 7918444"/>
                  <a:gd name="connsiteX1255" fmla="*/ 7632647 w 12648614"/>
                  <a:gd name="connsiteY1255" fmla="*/ 1529701 h 7918444"/>
                  <a:gd name="connsiteX1256" fmla="*/ 7664671 w 12648614"/>
                  <a:gd name="connsiteY1256" fmla="*/ 1487003 h 7918444"/>
                  <a:gd name="connsiteX1257" fmla="*/ 7712705 w 12648614"/>
                  <a:gd name="connsiteY1257" fmla="*/ 1454980 h 7918444"/>
                  <a:gd name="connsiteX1258" fmla="*/ 7811444 w 12648614"/>
                  <a:gd name="connsiteY1258" fmla="*/ 1428294 h 7918444"/>
                  <a:gd name="connsiteX1259" fmla="*/ 7872822 w 12648614"/>
                  <a:gd name="connsiteY1259" fmla="*/ 1449643 h 7918444"/>
                  <a:gd name="connsiteX1260" fmla="*/ 8062293 w 12648614"/>
                  <a:gd name="connsiteY1260" fmla="*/ 1430962 h 7918444"/>
                  <a:gd name="connsiteX1261" fmla="*/ 8070299 w 12648614"/>
                  <a:gd name="connsiteY1261" fmla="*/ 1433631 h 7918444"/>
                  <a:gd name="connsiteX1262" fmla="*/ 8110328 w 12648614"/>
                  <a:gd name="connsiteY1262" fmla="*/ 1404276 h 7918444"/>
                  <a:gd name="connsiteX1263" fmla="*/ 8048950 w 12648614"/>
                  <a:gd name="connsiteY1263" fmla="*/ 1334892 h 7918444"/>
                  <a:gd name="connsiteX1264" fmla="*/ 8107659 w 12648614"/>
                  <a:gd name="connsiteY1264" fmla="*/ 1316212 h 7918444"/>
                  <a:gd name="connsiteX1265" fmla="*/ 8225078 w 12648614"/>
                  <a:gd name="connsiteY1265" fmla="*/ 1334892 h 7918444"/>
                  <a:gd name="connsiteX1266" fmla="*/ 8382526 w 12648614"/>
                  <a:gd name="connsiteY1266" fmla="*/ 1444305 h 7918444"/>
                  <a:gd name="connsiteX1267" fmla="*/ 8395869 w 12648614"/>
                  <a:gd name="connsiteY1267" fmla="*/ 1417619 h 7918444"/>
                  <a:gd name="connsiteX1268" fmla="*/ 8331823 w 12648614"/>
                  <a:gd name="connsiteY1268" fmla="*/ 1356241 h 7918444"/>
                  <a:gd name="connsiteX1269" fmla="*/ 8337159 w 12648614"/>
                  <a:gd name="connsiteY1269" fmla="*/ 1265508 h 7918444"/>
                  <a:gd name="connsiteX1270" fmla="*/ 8401205 w 12648614"/>
                  <a:gd name="connsiteY1270" fmla="*/ 1094718 h 7918444"/>
                  <a:gd name="connsiteX1271" fmla="*/ 8435898 w 12648614"/>
                  <a:gd name="connsiteY1271" fmla="*/ 1030671 h 7918444"/>
                  <a:gd name="connsiteX1272" fmla="*/ 8483932 w 12648614"/>
                  <a:gd name="connsiteY1272" fmla="*/ 1070700 h 7918444"/>
                  <a:gd name="connsiteX1273" fmla="*/ 8515956 w 12648614"/>
                  <a:gd name="connsiteY1273" fmla="*/ 1198793 h 7918444"/>
                  <a:gd name="connsiteX1274" fmla="*/ 8539973 w 12648614"/>
                  <a:gd name="connsiteY1274" fmla="*/ 1361578 h 7918444"/>
                  <a:gd name="connsiteX1275" fmla="*/ 8566659 w 12648614"/>
                  <a:gd name="connsiteY1275" fmla="*/ 1452311 h 7918444"/>
                  <a:gd name="connsiteX1276" fmla="*/ 8491939 w 12648614"/>
                  <a:gd name="connsiteY1276" fmla="*/ 1588410 h 7918444"/>
                  <a:gd name="connsiteX1277" fmla="*/ 8569328 w 12648614"/>
                  <a:gd name="connsiteY1277" fmla="*/ 1537707 h 7918444"/>
                  <a:gd name="connsiteX1278" fmla="*/ 8596014 w 12648614"/>
                  <a:gd name="connsiteY1278" fmla="*/ 1492340 h 7918444"/>
                  <a:gd name="connsiteX1279" fmla="*/ 8604020 w 12648614"/>
                  <a:gd name="connsiteY1279" fmla="*/ 1404276 h 7918444"/>
                  <a:gd name="connsiteX1280" fmla="*/ 8574665 w 12648614"/>
                  <a:gd name="connsiteY1280" fmla="*/ 1289526 h 7918444"/>
                  <a:gd name="connsiteX1281" fmla="*/ 8555985 w 12648614"/>
                  <a:gd name="connsiteY1281" fmla="*/ 1174776 h 7918444"/>
                  <a:gd name="connsiteX1282" fmla="*/ 8604020 w 12648614"/>
                  <a:gd name="connsiteY1282" fmla="*/ 1132078 h 7918444"/>
                  <a:gd name="connsiteX1283" fmla="*/ 8628037 w 12648614"/>
                  <a:gd name="connsiteY1283" fmla="*/ 1073369 h 7918444"/>
                  <a:gd name="connsiteX1284" fmla="*/ 8641380 w 12648614"/>
                  <a:gd name="connsiteY1284" fmla="*/ 1204131 h 7918444"/>
                  <a:gd name="connsiteX1285" fmla="*/ 8676073 w 12648614"/>
                  <a:gd name="connsiteY1285" fmla="*/ 1204131 h 7918444"/>
                  <a:gd name="connsiteX1286" fmla="*/ 8700090 w 12648614"/>
                  <a:gd name="connsiteY1286" fmla="*/ 1140084 h 7918444"/>
                  <a:gd name="connsiteX1287" fmla="*/ 8700090 w 12648614"/>
                  <a:gd name="connsiteY1287" fmla="*/ 1137416 h 7918444"/>
                  <a:gd name="connsiteX1288" fmla="*/ 8740119 w 12648614"/>
                  <a:gd name="connsiteY1288" fmla="*/ 1108061 h 7918444"/>
                  <a:gd name="connsiteX1289" fmla="*/ 8876218 w 12648614"/>
                  <a:gd name="connsiteY1289" fmla="*/ 1164102 h 7918444"/>
                  <a:gd name="connsiteX1290" fmla="*/ 8822846 w 12648614"/>
                  <a:gd name="connsiteY1290" fmla="*/ 1009322 h 7918444"/>
                  <a:gd name="connsiteX1291" fmla="*/ 9022992 w 12648614"/>
                  <a:gd name="connsiteY1291" fmla="*/ 982636 h 7918444"/>
                  <a:gd name="connsiteX1292" fmla="*/ 9217800 w 12648614"/>
                  <a:gd name="connsiteY1292" fmla="*/ 809177 h 7918444"/>
                  <a:gd name="connsiteX1293" fmla="*/ 9276509 w 12648614"/>
                  <a:gd name="connsiteY1293" fmla="*/ 769148 h 7918444"/>
                  <a:gd name="connsiteX1294" fmla="*/ 9348561 w 12648614"/>
                  <a:gd name="connsiteY1294" fmla="*/ 774485 h 7918444"/>
                  <a:gd name="connsiteX1295" fmla="*/ 9473986 w 12648614"/>
                  <a:gd name="connsiteY1295" fmla="*/ 745130 h 7918444"/>
                  <a:gd name="connsiteX1296" fmla="*/ 9572725 w 12648614"/>
                  <a:gd name="connsiteY1296" fmla="*/ 633048 h 7918444"/>
                  <a:gd name="connsiteX1297" fmla="*/ 9642108 w 12648614"/>
                  <a:gd name="connsiteY1297" fmla="*/ 694427 h 7918444"/>
                  <a:gd name="connsiteX1298" fmla="*/ 9692812 w 12648614"/>
                  <a:gd name="connsiteY1298" fmla="*/ 747799 h 7918444"/>
                  <a:gd name="connsiteX1299" fmla="*/ 9807562 w 12648614"/>
                  <a:gd name="connsiteY1299" fmla="*/ 726450 h 7918444"/>
                  <a:gd name="connsiteX1300" fmla="*/ 9922312 w 12648614"/>
                  <a:gd name="connsiteY1300" fmla="*/ 779822 h 7918444"/>
                  <a:gd name="connsiteX1301" fmla="*/ 9796888 w 12648614"/>
                  <a:gd name="connsiteY1301" fmla="*/ 974630 h 7918444"/>
                  <a:gd name="connsiteX1302" fmla="*/ 9895626 w 12648614"/>
                  <a:gd name="connsiteY1302" fmla="*/ 987973 h 7918444"/>
                  <a:gd name="connsiteX1303" fmla="*/ 9967678 w 12648614"/>
                  <a:gd name="connsiteY1303" fmla="*/ 1006654 h 7918444"/>
                  <a:gd name="connsiteX1304" fmla="*/ 10106446 w 12648614"/>
                  <a:gd name="connsiteY1304" fmla="*/ 1046683 h 7918444"/>
                  <a:gd name="connsiteX1305" fmla="*/ 10175830 w 12648614"/>
                  <a:gd name="connsiteY1305" fmla="*/ 1057357 h 7918444"/>
                  <a:gd name="connsiteX1306" fmla="*/ 10266563 w 12648614"/>
                  <a:gd name="connsiteY1306" fmla="*/ 1062694 h 7918444"/>
                  <a:gd name="connsiteX1307" fmla="*/ 10303923 w 12648614"/>
                  <a:gd name="connsiteY1307" fmla="*/ 979967 h 7918444"/>
                  <a:gd name="connsiteX1308" fmla="*/ 10365301 w 12648614"/>
                  <a:gd name="connsiteY1308" fmla="*/ 1011991 h 7918444"/>
                  <a:gd name="connsiteX1309" fmla="*/ 10424011 w 12648614"/>
                  <a:gd name="connsiteY1309" fmla="*/ 1014659 h 7918444"/>
                  <a:gd name="connsiteX1310" fmla="*/ 10474714 w 12648614"/>
                  <a:gd name="connsiteY1310" fmla="*/ 1161433 h 7918444"/>
                  <a:gd name="connsiteX1311" fmla="*/ 10552103 w 12648614"/>
                  <a:gd name="connsiteY1311" fmla="*/ 1238822 h 7918444"/>
                  <a:gd name="connsiteX1312" fmla="*/ 10576121 w 12648614"/>
                  <a:gd name="connsiteY1312" fmla="*/ 1196125 h 7918444"/>
                  <a:gd name="connsiteX1313" fmla="*/ 10602807 w 12648614"/>
                  <a:gd name="connsiteY1313" fmla="*/ 1153427 h 7918444"/>
                  <a:gd name="connsiteX1314" fmla="*/ 10629493 w 12648614"/>
                  <a:gd name="connsiteY1314" fmla="*/ 1177445 h 7918444"/>
                  <a:gd name="connsiteX1315" fmla="*/ 10850988 w 12648614"/>
                  <a:gd name="connsiteY1315" fmla="*/ 1188119 h 7918444"/>
                  <a:gd name="connsiteX1316" fmla="*/ 10824302 w 12648614"/>
                  <a:gd name="connsiteY1316" fmla="*/ 1145421 h 7918444"/>
                  <a:gd name="connsiteX1317" fmla="*/ 10885679 w 12648614"/>
                  <a:gd name="connsiteY1317" fmla="*/ 1100055 h 7918444"/>
                  <a:gd name="connsiteX1318" fmla="*/ 11083156 w 12648614"/>
                  <a:gd name="connsiteY1318" fmla="*/ 1105392 h 7918444"/>
                  <a:gd name="connsiteX1319" fmla="*/ 11216586 w 12648614"/>
                  <a:gd name="connsiteY1319" fmla="*/ 1180113 h 7918444"/>
                  <a:gd name="connsiteX1320" fmla="*/ 11301982 w 12648614"/>
                  <a:gd name="connsiteY1320" fmla="*/ 1238822 h 7918444"/>
                  <a:gd name="connsiteX1321" fmla="*/ 11400721 w 12648614"/>
                  <a:gd name="connsiteY1321" fmla="*/ 1228148 h 7918444"/>
                  <a:gd name="connsiteX1322" fmla="*/ 11574181 w 12648614"/>
                  <a:gd name="connsiteY1322" fmla="*/ 1273514 h 7918444"/>
                  <a:gd name="connsiteX1323" fmla="*/ 11584855 w 12648614"/>
                  <a:gd name="connsiteY1323" fmla="*/ 1332224 h 7918444"/>
                  <a:gd name="connsiteX1324" fmla="*/ 11680925 w 12648614"/>
                  <a:gd name="connsiteY1324" fmla="*/ 1337561 h 7918444"/>
                  <a:gd name="connsiteX1325" fmla="*/ 11779663 w 12648614"/>
                  <a:gd name="connsiteY1325" fmla="*/ 1353573 h 7918444"/>
                  <a:gd name="connsiteX1326" fmla="*/ 11891745 w 12648614"/>
                  <a:gd name="connsiteY1326" fmla="*/ 1313543 h 7918444"/>
                  <a:gd name="connsiteX1327" fmla="*/ 11875733 w 12648614"/>
                  <a:gd name="connsiteY1327" fmla="*/ 1361578 h 7918444"/>
                  <a:gd name="connsiteX1328" fmla="*/ 11953122 w 12648614"/>
                  <a:gd name="connsiteY1328" fmla="*/ 1382927 h 7918444"/>
                  <a:gd name="connsiteX1329" fmla="*/ 11939779 w 12648614"/>
                  <a:gd name="connsiteY1329" fmla="*/ 1324218 h 7918444"/>
                  <a:gd name="connsiteX1330" fmla="*/ 11982477 w 12648614"/>
                  <a:gd name="connsiteY1330" fmla="*/ 1300200 h 7918444"/>
                  <a:gd name="connsiteX1331" fmla="*/ 12110570 w 12648614"/>
                  <a:gd name="connsiteY1331" fmla="*/ 1318881 h 7918444"/>
                  <a:gd name="connsiteX1332" fmla="*/ 12193297 w 12648614"/>
                  <a:gd name="connsiteY1332" fmla="*/ 1337561 h 7918444"/>
                  <a:gd name="connsiteX1333" fmla="*/ 12465495 w 12648614"/>
                  <a:gd name="connsiteY1333" fmla="*/ 1505683 h 7918444"/>
                  <a:gd name="connsiteX1334" fmla="*/ 12537547 w 12648614"/>
                  <a:gd name="connsiteY1334" fmla="*/ 1540375 h 7918444"/>
                  <a:gd name="connsiteX1335" fmla="*/ 12633617 w 12648614"/>
                  <a:gd name="connsiteY1335" fmla="*/ 1607090 h 7918444"/>
                  <a:gd name="connsiteX1336" fmla="*/ 12633617 w 12648614"/>
                  <a:gd name="connsiteY1336" fmla="*/ 1607090 h 7918444"/>
                  <a:gd name="connsiteX1337" fmla="*/ 7205670 w 12648614"/>
                  <a:gd name="connsiteY1337" fmla="*/ 2861336 h 7918444"/>
                  <a:gd name="connsiteX1338" fmla="*/ 7229687 w 12648614"/>
                  <a:gd name="connsiteY1338" fmla="*/ 2917377 h 7918444"/>
                  <a:gd name="connsiteX1339" fmla="*/ 7272385 w 12648614"/>
                  <a:gd name="connsiteY1339" fmla="*/ 2877348 h 7918444"/>
                  <a:gd name="connsiteX1340" fmla="*/ 7288397 w 12648614"/>
                  <a:gd name="connsiteY1340" fmla="*/ 2831981 h 7918444"/>
                  <a:gd name="connsiteX1341" fmla="*/ 7205670 w 12648614"/>
                  <a:gd name="connsiteY1341" fmla="*/ 2861336 h 7918444"/>
                  <a:gd name="connsiteX1342" fmla="*/ 7205670 w 12648614"/>
                  <a:gd name="connsiteY1342" fmla="*/ 2861336 h 7918444"/>
                  <a:gd name="connsiteX1343" fmla="*/ 6962826 w 12648614"/>
                  <a:gd name="connsiteY1343" fmla="*/ 2965412 h 7918444"/>
                  <a:gd name="connsiteX1344" fmla="*/ 6914792 w 12648614"/>
                  <a:gd name="connsiteY1344" fmla="*/ 3077493 h 7918444"/>
                  <a:gd name="connsiteX1345" fmla="*/ 7029542 w 12648614"/>
                  <a:gd name="connsiteY1345" fmla="*/ 3141540 h 7918444"/>
                  <a:gd name="connsiteX1346" fmla="*/ 7208339 w 12648614"/>
                  <a:gd name="connsiteY1346" fmla="*/ 3120191 h 7918444"/>
                  <a:gd name="connsiteX1347" fmla="*/ 7352443 w 12648614"/>
                  <a:gd name="connsiteY1347" fmla="*/ 3144208 h 7918444"/>
                  <a:gd name="connsiteX1348" fmla="*/ 7360449 w 12648614"/>
                  <a:gd name="connsiteY1348" fmla="*/ 3053476 h 7918444"/>
                  <a:gd name="connsiteX1349" fmla="*/ 7235025 w 12648614"/>
                  <a:gd name="connsiteY1349" fmla="*/ 2946731 h 7918444"/>
                  <a:gd name="connsiteX1350" fmla="*/ 7125612 w 12648614"/>
                  <a:gd name="connsiteY1350" fmla="*/ 2984092 h 7918444"/>
                  <a:gd name="connsiteX1351" fmla="*/ 7090920 w 12648614"/>
                  <a:gd name="connsiteY1351" fmla="*/ 2933388 h 7918444"/>
                  <a:gd name="connsiteX1352" fmla="*/ 7112269 w 12648614"/>
                  <a:gd name="connsiteY1352" fmla="*/ 2888022 h 7918444"/>
                  <a:gd name="connsiteX1353" fmla="*/ 7064234 w 12648614"/>
                  <a:gd name="connsiteY1353" fmla="*/ 2853330 h 7918444"/>
                  <a:gd name="connsiteX1354" fmla="*/ 6962826 w 12648614"/>
                  <a:gd name="connsiteY1354" fmla="*/ 2965412 h 7918444"/>
                  <a:gd name="connsiteX1355" fmla="*/ 6962826 w 12648614"/>
                  <a:gd name="connsiteY1355" fmla="*/ 2965412 h 7918444"/>
                  <a:gd name="connsiteX1356" fmla="*/ 6354384 w 12648614"/>
                  <a:gd name="connsiteY1356" fmla="*/ 2410341 h 7918444"/>
                  <a:gd name="connsiteX1357" fmla="*/ 6442448 w 12648614"/>
                  <a:gd name="connsiteY1357" fmla="*/ 2375649 h 7918444"/>
                  <a:gd name="connsiteX1358" fmla="*/ 6482477 w 12648614"/>
                  <a:gd name="connsiteY1358" fmla="*/ 2399667 h 7918444"/>
                  <a:gd name="connsiteX1359" fmla="*/ 6538518 w 12648614"/>
                  <a:gd name="connsiteY1359" fmla="*/ 2370312 h 7918444"/>
                  <a:gd name="connsiteX1360" fmla="*/ 6674617 w 12648614"/>
                  <a:gd name="connsiteY1360" fmla="*/ 2319608 h 7918444"/>
                  <a:gd name="connsiteX1361" fmla="*/ 6687960 w 12648614"/>
                  <a:gd name="connsiteY1361" fmla="*/ 2202190 h 7918444"/>
                  <a:gd name="connsiteX1362" fmla="*/ 6706640 w 12648614"/>
                  <a:gd name="connsiteY1362" fmla="*/ 2159492 h 7918444"/>
                  <a:gd name="connsiteX1363" fmla="*/ 6717315 w 12648614"/>
                  <a:gd name="connsiteY1363" fmla="*/ 2100783 h 7918444"/>
                  <a:gd name="connsiteX1364" fmla="*/ 6826728 w 12648614"/>
                  <a:gd name="connsiteY1364" fmla="*/ 2050079 h 7918444"/>
                  <a:gd name="connsiteX1365" fmla="*/ 6954821 w 12648614"/>
                  <a:gd name="connsiteY1365" fmla="*/ 2023393 h 7918444"/>
                  <a:gd name="connsiteX1366" fmla="*/ 6770687 w 12648614"/>
                  <a:gd name="connsiteY1366" fmla="*/ 2036736 h 7918444"/>
                  <a:gd name="connsiteX1367" fmla="*/ 6711977 w 12648614"/>
                  <a:gd name="connsiteY1367" fmla="*/ 2007381 h 7918444"/>
                  <a:gd name="connsiteX1368" fmla="*/ 6693297 w 12648614"/>
                  <a:gd name="connsiteY1368" fmla="*/ 1924655 h 7918444"/>
                  <a:gd name="connsiteX1369" fmla="*/ 6725320 w 12648614"/>
                  <a:gd name="connsiteY1369" fmla="*/ 1777881 h 7918444"/>
                  <a:gd name="connsiteX1370" fmla="*/ 6821391 w 12648614"/>
                  <a:gd name="connsiteY1370" fmla="*/ 1652457 h 7918444"/>
                  <a:gd name="connsiteX1371" fmla="*/ 6711977 w 12648614"/>
                  <a:gd name="connsiteY1371" fmla="*/ 1668468 h 7918444"/>
                  <a:gd name="connsiteX1372" fmla="*/ 6693297 w 12648614"/>
                  <a:gd name="connsiteY1372" fmla="*/ 1743189 h 7918444"/>
                  <a:gd name="connsiteX1373" fmla="*/ 6602564 w 12648614"/>
                  <a:gd name="connsiteY1373" fmla="*/ 1831254 h 7918444"/>
                  <a:gd name="connsiteX1374" fmla="*/ 6557198 w 12648614"/>
                  <a:gd name="connsiteY1374" fmla="*/ 1924655 h 7918444"/>
                  <a:gd name="connsiteX1375" fmla="*/ 6610570 w 12648614"/>
                  <a:gd name="connsiteY1375" fmla="*/ 2010050 h 7918444"/>
                  <a:gd name="connsiteX1376" fmla="*/ 6559867 w 12648614"/>
                  <a:gd name="connsiteY1376" fmla="*/ 2116795 h 7918444"/>
                  <a:gd name="connsiteX1377" fmla="*/ 6538518 w 12648614"/>
                  <a:gd name="connsiteY1377" fmla="*/ 2204859 h 7918444"/>
                  <a:gd name="connsiteX1378" fmla="*/ 6522506 w 12648614"/>
                  <a:gd name="connsiteY1378" fmla="*/ 2276911 h 7918444"/>
                  <a:gd name="connsiteX1379" fmla="*/ 6487815 w 12648614"/>
                  <a:gd name="connsiteY1379" fmla="*/ 2290254 h 7918444"/>
                  <a:gd name="connsiteX1380" fmla="*/ 6399750 w 12648614"/>
                  <a:gd name="connsiteY1380" fmla="*/ 2319608 h 7918444"/>
                  <a:gd name="connsiteX1381" fmla="*/ 6351715 w 12648614"/>
                  <a:gd name="connsiteY1381" fmla="*/ 2383655 h 7918444"/>
                  <a:gd name="connsiteX1382" fmla="*/ 6354384 w 12648614"/>
                  <a:gd name="connsiteY1382" fmla="*/ 2410341 h 7918444"/>
                  <a:gd name="connsiteX1383" fmla="*/ 6354384 w 12648614"/>
                  <a:gd name="connsiteY1383" fmla="*/ 2410341 h 7918444"/>
                  <a:gd name="connsiteX1384" fmla="*/ 7128280 w 12648614"/>
                  <a:gd name="connsiteY1384" fmla="*/ 3651243 h 7918444"/>
                  <a:gd name="connsiteX1385" fmla="*/ 7186989 w 12648614"/>
                  <a:gd name="connsiteY1385" fmla="*/ 3491127 h 7918444"/>
                  <a:gd name="connsiteX1386" fmla="*/ 7194996 w 12648614"/>
                  <a:gd name="connsiteY1386" fmla="*/ 3392389 h 7918444"/>
                  <a:gd name="connsiteX1387" fmla="*/ 7074908 w 12648614"/>
                  <a:gd name="connsiteY1387" fmla="*/ 3419075 h 7918444"/>
                  <a:gd name="connsiteX1388" fmla="*/ 7018867 w 12648614"/>
                  <a:gd name="connsiteY1388" fmla="*/ 3392389 h 7918444"/>
                  <a:gd name="connsiteX1389" fmla="*/ 6992181 w 12648614"/>
                  <a:gd name="connsiteY1389" fmla="*/ 3421743 h 7918444"/>
                  <a:gd name="connsiteX1390" fmla="*/ 6954821 w 12648614"/>
                  <a:gd name="connsiteY1390" fmla="*/ 3408400 h 7918444"/>
                  <a:gd name="connsiteX1391" fmla="*/ 6882768 w 12648614"/>
                  <a:gd name="connsiteY1391" fmla="*/ 3320336 h 7918444"/>
                  <a:gd name="connsiteX1392" fmla="*/ 6861420 w 12648614"/>
                  <a:gd name="connsiteY1392" fmla="*/ 3192243 h 7918444"/>
                  <a:gd name="connsiteX1393" fmla="*/ 6789367 w 12648614"/>
                  <a:gd name="connsiteY1393" fmla="*/ 3178900 h 7918444"/>
                  <a:gd name="connsiteX1394" fmla="*/ 6784030 w 12648614"/>
                  <a:gd name="connsiteY1394" fmla="*/ 3213592 h 7918444"/>
                  <a:gd name="connsiteX1395" fmla="*/ 6741332 w 12648614"/>
                  <a:gd name="connsiteY1395" fmla="*/ 3205586 h 7918444"/>
                  <a:gd name="connsiteX1396" fmla="*/ 6802710 w 12648614"/>
                  <a:gd name="connsiteY1396" fmla="*/ 3298988 h 7918444"/>
                  <a:gd name="connsiteX1397" fmla="*/ 6757344 w 12648614"/>
                  <a:gd name="connsiteY1397" fmla="*/ 3363034 h 7918444"/>
                  <a:gd name="connsiteX1398" fmla="*/ 6719983 w 12648614"/>
                  <a:gd name="connsiteY1398" fmla="*/ 3387051 h 7918444"/>
                  <a:gd name="connsiteX1399" fmla="*/ 6682623 w 12648614"/>
                  <a:gd name="connsiteY1399" fmla="*/ 3306993 h 7918444"/>
                  <a:gd name="connsiteX1400" fmla="*/ 6626582 w 12648614"/>
                  <a:gd name="connsiteY1400" fmla="*/ 3125528 h 7918444"/>
                  <a:gd name="connsiteX1401" fmla="*/ 6413093 w 12648614"/>
                  <a:gd name="connsiteY1401" fmla="*/ 2925383 h 7918444"/>
                  <a:gd name="connsiteX1402" fmla="*/ 6501158 w 12648614"/>
                  <a:gd name="connsiteY1402" fmla="*/ 3109516 h 7918444"/>
                  <a:gd name="connsiteX1403" fmla="*/ 6594559 w 12648614"/>
                  <a:gd name="connsiteY1403" fmla="*/ 3186906 h 7918444"/>
                  <a:gd name="connsiteX1404" fmla="*/ 6543855 w 12648614"/>
                  <a:gd name="connsiteY1404" fmla="*/ 3216261 h 7918444"/>
                  <a:gd name="connsiteX1405" fmla="*/ 6559867 w 12648614"/>
                  <a:gd name="connsiteY1405" fmla="*/ 3245616 h 7918444"/>
                  <a:gd name="connsiteX1406" fmla="*/ 6538518 w 12648614"/>
                  <a:gd name="connsiteY1406" fmla="*/ 3288313 h 7918444"/>
                  <a:gd name="connsiteX1407" fmla="*/ 6493152 w 12648614"/>
                  <a:gd name="connsiteY1407" fmla="*/ 3368371 h 7918444"/>
                  <a:gd name="connsiteX1408" fmla="*/ 6431774 w 12648614"/>
                  <a:gd name="connsiteY1408" fmla="*/ 3371040 h 7918444"/>
                  <a:gd name="connsiteX1409" fmla="*/ 6431774 w 12648614"/>
                  <a:gd name="connsiteY1409" fmla="*/ 3306993 h 7918444"/>
                  <a:gd name="connsiteX1410" fmla="*/ 6501158 w 12648614"/>
                  <a:gd name="connsiteY1410" fmla="*/ 3248284 h 7918444"/>
                  <a:gd name="connsiteX1411" fmla="*/ 6450454 w 12648614"/>
                  <a:gd name="connsiteY1411" fmla="*/ 3186906 h 7918444"/>
                  <a:gd name="connsiteX1412" fmla="*/ 6333035 w 12648614"/>
                  <a:gd name="connsiteY1412" fmla="*/ 3077493 h 7918444"/>
                  <a:gd name="connsiteX1413" fmla="*/ 6290337 w 12648614"/>
                  <a:gd name="connsiteY1413" fmla="*/ 3002772 h 7918444"/>
                  <a:gd name="connsiteX1414" fmla="*/ 6226291 w 12648614"/>
                  <a:gd name="connsiteY1414" fmla="*/ 3029458 h 7918444"/>
                  <a:gd name="connsiteX1415" fmla="*/ 6167582 w 12648614"/>
                  <a:gd name="connsiteY1415" fmla="*/ 3066819 h 7918444"/>
                  <a:gd name="connsiteX1416" fmla="*/ 6116878 w 12648614"/>
                  <a:gd name="connsiteY1416" fmla="*/ 3050807 h 7918444"/>
                  <a:gd name="connsiteX1417" fmla="*/ 6076849 w 12648614"/>
                  <a:gd name="connsiteY1417" fmla="*/ 3096173 h 7918444"/>
                  <a:gd name="connsiteX1418" fmla="*/ 5994122 w 12648614"/>
                  <a:gd name="connsiteY1418" fmla="*/ 3176232 h 7918444"/>
                  <a:gd name="connsiteX1419" fmla="*/ 5932744 w 12648614"/>
                  <a:gd name="connsiteY1419" fmla="*/ 3349691 h 7918444"/>
                  <a:gd name="connsiteX1420" fmla="*/ 5769959 w 12648614"/>
                  <a:gd name="connsiteY1420" fmla="*/ 3421743 h 7918444"/>
                  <a:gd name="connsiteX1421" fmla="*/ 5879372 w 12648614"/>
                  <a:gd name="connsiteY1421" fmla="*/ 3472447 h 7918444"/>
                  <a:gd name="connsiteX1422" fmla="*/ 5991453 w 12648614"/>
                  <a:gd name="connsiteY1422" fmla="*/ 3395057 h 7918444"/>
                  <a:gd name="connsiteX1423" fmla="*/ 6330366 w 12648614"/>
                  <a:gd name="connsiteY1423" fmla="*/ 3379046 h 7918444"/>
                  <a:gd name="connsiteX1424" fmla="*/ 6343710 w 12648614"/>
                  <a:gd name="connsiteY1424" fmla="*/ 3413738 h 7918444"/>
                  <a:gd name="connsiteX1425" fmla="*/ 6314355 w 12648614"/>
                  <a:gd name="connsiteY1425" fmla="*/ 3525819 h 7918444"/>
                  <a:gd name="connsiteX1426" fmla="*/ 6373064 w 12648614"/>
                  <a:gd name="connsiteY1426" fmla="*/ 3573854 h 7918444"/>
                  <a:gd name="connsiteX1427" fmla="*/ 6466466 w 12648614"/>
                  <a:gd name="connsiteY1427" fmla="*/ 3595203 h 7918444"/>
                  <a:gd name="connsiteX1428" fmla="*/ 6546524 w 12648614"/>
                  <a:gd name="connsiteY1428" fmla="*/ 3653912 h 7918444"/>
                  <a:gd name="connsiteX1429" fmla="*/ 6615907 w 12648614"/>
                  <a:gd name="connsiteY1429" fmla="*/ 3693941 h 7918444"/>
                  <a:gd name="connsiteX1430" fmla="*/ 6629250 w 12648614"/>
                  <a:gd name="connsiteY1430" fmla="*/ 3632564 h 7918444"/>
                  <a:gd name="connsiteX1431" fmla="*/ 6824059 w 12648614"/>
                  <a:gd name="connsiteY1431" fmla="*/ 3627226 h 7918444"/>
                  <a:gd name="connsiteX1432" fmla="*/ 6933472 w 12648614"/>
                  <a:gd name="connsiteY1432" fmla="*/ 3659250 h 7918444"/>
                  <a:gd name="connsiteX1433" fmla="*/ 7029542 w 12648614"/>
                  <a:gd name="connsiteY1433" fmla="*/ 3637900 h 7918444"/>
                  <a:gd name="connsiteX1434" fmla="*/ 7128280 w 12648614"/>
                  <a:gd name="connsiteY1434" fmla="*/ 3651243 h 7918444"/>
                  <a:gd name="connsiteX1435" fmla="*/ 6474472 w 12648614"/>
                  <a:gd name="connsiteY1435" fmla="*/ 3387051 h 7918444"/>
                  <a:gd name="connsiteX1436" fmla="*/ 6474472 w 12648614"/>
                  <a:gd name="connsiteY1436" fmla="*/ 3387051 h 7918444"/>
                  <a:gd name="connsiteX1437" fmla="*/ 6474472 w 12648614"/>
                  <a:gd name="connsiteY1437" fmla="*/ 3387051 h 7918444"/>
                  <a:gd name="connsiteX1438" fmla="*/ 7416490 w 12648614"/>
                  <a:gd name="connsiteY1438" fmla="*/ 4478512 h 7918444"/>
                  <a:gd name="connsiteX1439" fmla="*/ 7448513 w 12648614"/>
                  <a:gd name="connsiteY1439" fmla="*/ 4523879 h 7918444"/>
                  <a:gd name="connsiteX1440" fmla="*/ 7304409 w 12648614"/>
                  <a:gd name="connsiteY1440" fmla="*/ 4142268 h 7918444"/>
                  <a:gd name="connsiteX1441" fmla="*/ 7296402 w 12648614"/>
                  <a:gd name="connsiteY1441" fmla="*/ 4070215 h 7918444"/>
                  <a:gd name="connsiteX1442" fmla="*/ 7243030 w 12648614"/>
                  <a:gd name="connsiteY1442" fmla="*/ 3992826 h 7918444"/>
                  <a:gd name="connsiteX1443" fmla="*/ 7152298 w 12648614"/>
                  <a:gd name="connsiteY1443" fmla="*/ 3816697 h 7918444"/>
                  <a:gd name="connsiteX1444" fmla="*/ 7125612 w 12648614"/>
                  <a:gd name="connsiteY1444" fmla="*/ 3832709 h 7918444"/>
                  <a:gd name="connsiteX1445" fmla="*/ 7248368 w 12648614"/>
                  <a:gd name="connsiteY1445" fmla="*/ 4134262 h 7918444"/>
                  <a:gd name="connsiteX1446" fmla="*/ 7269716 w 12648614"/>
                  <a:gd name="connsiteY1446" fmla="*/ 4257018 h 7918444"/>
                  <a:gd name="connsiteX1447" fmla="*/ 7307077 w 12648614"/>
                  <a:gd name="connsiteY1447" fmla="*/ 4310390 h 7918444"/>
                  <a:gd name="connsiteX1448" fmla="*/ 7347106 w 12648614"/>
                  <a:gd name="connsiteY1448" fmla="*/ 4414466 h 7918444"/>
                  <a:gd name="connsiteX1449" fmla="*/ 7416490 w 12648614"/>
                  <a:gd name="connsiteY1449" fmla="*/ 4478512 h 7918444"/>
                  <a:gd name="connsiteX1450" fmla="*/ 7416490 w 12648614"/>
                  <a:gd name="connsiteY1450" fmla="*/ 4478512 h 7918444"/>
                  <a:gd name="connsiteX1451" fmla="*/ 7848804 w 12648614"/>
                  <a:gd name="connsiteY1451" fmla="*/ 3170895 h 7918444"/>
                  <a:gd name="connsiteX1452" fmla="*/ 7816781 w 12648614"/>
                  <a:gd name="connsiteY1452" fmla="*/ 3122859 h 7918444"/>
                  <a:gd name="connsiteX1453" fmla="*/ 7787426 w 12648614"/>
                  <a:gd name="connsiteY1453" fmla="*/ 3082830 h 7918444"/>
                  <a:gd name="connsiteX1454" fmla="*/ 7734054 w 12648614"/>
                  <a:gd name="connsiteY1454" fmla="*/ 3034795 h 7918444"/>
                  <a:gd name="connsiteX1455" fmla="*/ 7731386 w 12648614"/>
                  <a:gd name="connsiteY1455" fmla="*/ 2962743 h 7918444"/>
                  <a:gd name="connsiteX1456" fmla="*/ 7806107 w 12648614"/>
                  <a:gd name="connsiteY1456" fmla="*/ 2917377 h 7918444"/>
                  <a:gd name="connsiteX1457" fmla="*/ 7712705 w 12648614"/>
                  <a:gd name="connsiteY1457" fmla="*/ 2855999 h 7918444"/>
                  <a:gd name="connsiteX1458" fmla="*/ 7635316 w 12648614"/>
                  <a:gd name="connsiteY1458" fmla="*/ 2912040 h 7918444"/>
                  <a:gd name="connsiteX1459" fmla="*/ 7624642 w 12648614"/>
                  <a:gd name="connsiteY1459" fmla="*/ 3066819 h 7918444"/>
                  <a:gd name="connsiteX1460" fmla="*/ 7683350 w 12648614"/>
                  <a:gd name="connsiteY1460" fmla="*/ 3240278 h 7918444"/>
                  <a:gd name="connsiteX1461" fmla="*/ 7736723 w 12648614"/>
                  <a:gd name="connsiteY1461" fmla="*/ 3365703 h 7918444"/>
                  <a:gd name="connsiteX1462" fmla="*/ 7830124 w 12648614"/>
                  <a:gd name="connsiteY1462" fmla="*/ 3290982 h 7918444"/>
                  <a:gd name="connsiteX1463" fmla="*/ 7811444 w 12648614"/>
                  <a:gd name="connsiteY1463" fmla="*/ 3232273 h 7918444"/>
                  <a:gd name="connsiteX1464" fmla="*/ 7792764 w 12648614"/>
                  <a:gd name="connsiteY1464" fmla="*/ 3181569 h 7918444"/>
                  <a:gd name="connsiteX1465" fmla="*/ 7848804 w 12648614"/>
                  <a:gd name="connsiteY1465" fmla="*/ 3170895 h 7918444"/>
                  <a:gd name="connsiteX1466" fmla="*/ 7848804 w 12648614"/>
                  <a:gd name="connsiteY1466" fmla="*/ 3170895 h 7918444"/>
                  <a:gd name="connsiteX1467" fmla="*/ 8435898 w 12648614"/>
                  <a:gd name="connsiteY1467" fmla="*/ 1583073 h 7918444"/>
                  <a:gd name="connsiteX1468" fmla="*/ 8435898 w 12648614"/>
                  <a:gd name="connsiteY1468" fmla="*/ 1583073 h 7918444"/>
                  <a:gd name="connsiteX1469" fmla="*/ 8435898 w 12648614"/>
                  <a:gd name="connsiteY1469" fmla="*/ 1583073 h 7918444"/>
                  <a:gd name="connsiteX1470" fmla="*/ 8620032 w 12648614"/>
                  <a:gd name="connsiteY1470" fmla="*/ 1385596 h 7918444"/>
                  <a:gd name="connsiteX1471" fmla="*/ 8620032 w 12648614"/>
                  <a:gd name="connsiteY1471" fmla="*/ 1385596 h 7918444"/>
                  <a:gd name="connsiteX1472" fmla="*/ 8620032 w 12648614"/>
                  <a:gd name="connsiteY1472" fmla="*/ 1385596 h 7918444"/>
                  <a:gd name="connsiteX1473" fmla="*/ 8694752 w 12648614"/>
                  <a:gd name="connsiteY1473" fmla="*/ 1441637 h 7918444"/>
                  <a:gd name="connsiteX1474" fmla="*/ 8670735 w 12648614"/>
                  <a:gd name="connsiteY1474" fmla="*/ 1401608 h 7918444"/>
                  <a:gd name="connsiteX1475" fmla="*/ 8694752 w 12648614"/>
                  <a:gd name="connsiteY1475" fmla="*/ 1441637 h 7918444"/>
                  <a:gd name="connsiteX1476" fmla="*/ 8694752 w 12648614"/>
                  <a:gd name="connsiteY1476" fmla="*/ 1441637 h 7918444"/>
                  <a:gd name="connsiteX1477" fmla="*/ 9762195 w 12648614"/>
                  <a:gd name="connsiteY1477" fmla="*/ 990642 h 7918444"/>
                  <a:gd name="connsiteX1478" fmla="*/ 9772870 w 12648614"/>
                  <a:gd name="connsiteY1478" fmla="*/ 974630 h 7918444"/>
                  <a:gd name="connsiteX1479" fmla="*/ 9655451 w 12648614"/>
                  <a:gd name="connsiteY1479" fmla="*/ 1044014 h 7918444"/>
                  <a:gd name="connsiteX1480" fmla="*/ 9762195 w 12648614"/>
                  <a:gd name="connsiteY1480" fmla="*/ 990642 h 7918444"/>
                  <a:gd name="connsiteX1481" fmla="*/ 9762195 w 12648614"/>
                  <a:gd name="connsiteY1481" fmla="*/ 990642 h 7918444"/>
                  <a:gd name="connsiteX1482" fmla="*/ 10904360 w 12648614"/>
                  <a:gd name="connsiteY1482" fmla="*/ 2533097 h 7918444"/>
                  <a:gd name="connsiteX1483" fmla="*/ 10901691 w 12648614"/>
                  <a:gd name="connsiteY1483" fmla="*/ 2498405 h 7918444"/>
                  <a:gd name="connsiteX1484" fmla="*/ 10904360 w 12648614"/>
                  <a:gd name="connsiteY1484" fmla="*/ 2533097 h 7918444"/>
                  <a:gd name="connsiteX1485" fmla="*/ 8729445 w 12648614"/>
                  <a:gd name="connsiteY1485" fmla="*/ 1086712 h 7918444"/>
                  <a:gd name="connsiteX1486" fmla="*/ 8761467 w 12648614"/>
                  <a:gd name="connsiteY1486" fmla="*/ 1052020 h 7918444"/>
                  <a:gd name="connsiteX1487" fmla="*/ 8729445 w 12648614"/>
                  <a:gd name="connsiteY1487" fmla="*/ 1086712 h 7918444"/>
                  <a:gd name="connsiteX1488" fmla="*/ 8729445 w 12648614"/>
                  <a:gd name="connsiteY1488" fmla="*/ 1086712 h 7918444"/>
                  <a:gd name="connsiteX1489" fmla="*/ 7782089 w 12648614"/>
                  <a:gd name="connsiteY1489" fmla="*/ 1185450 h 7918444"/>
                  <a:gd name="connsiteX1490" fmla="*/ 7819450 w 12648614"/>
                  <a:gd name="connsiteY1490" fmla="*/ 1198793 h 7918444"/>
                  <a:gd name="connsiteX1491" fmla="*/ 7875491 w 12648614"/>
                  <a:gd name="connsiteY1491" fmla="*/ 1260171 h 7918444"/>
                  <a:gd name="connsiteX1492" fmla="*/ 7974229 w 12648614"/>
                  <a:gd name="connsiteY1492" fmla="*/ 1233485 h 7918444"/>
                  <a:gd name="connsiteX1493" fmla="*/ 7912851 w 12648614"/>
                  <a:gd name="connsiteY1493" fmla="*/ 1156096 h 7918444"/>
                  <a:gd name="connsiteX1494" fmla="*/ 7931531 w 12648614"/>
                  <a:gd name="connsiteY1494" fmla="*/ 1092049 h 7918444"/>
                  <a:gd name="connsiteX1495" fmla="*/ 7971561 w 12648614"/>
                  <a:gd name="connsiteY1495" fmla="*/ 1011991 h 7918444"/>
                  <a:gd name="connsiteX1496" fmla="*/ 8126339 w 12648614"/>
                  <a:gd name="connsiteY1496" fmla="*/ 870555 h 7918444"/>
                  <a:gd name="connsiteX1497" fmla="*/ 8323816 w 12648614"/>
                  <a:gd name="connsiteY1497" fmla="*/ 790497 h 7918444"/>
                  <a:gd name="connsiteX1498" fmla="*/ 8337159 w 12648614"/>
                  <a:gd name="connsiteY1498" fmla="*/ 697095 h 7918444"/>
                  <a:gd name="connsiteX1499" fmla="*/ 8166369 w 12648614"/>
                  <a:gd name="connsiteY1499" fmla="*/ 761142 h 7918444"/>
                  <a:gd name="connsiteX1500" fmla="*/ 8088979 w 12648614"/>
                  <a:gd name="connsiteY1500" fmla="*/ 769148 h 7918444"/>
                  <a:gd name="connsiteX1501" fmla="*/ 7942206 w 12648614"/>
                  <a:gd name="connsiteY1501" fmla="*/ 843869 h 7918444"/>
                  <a:gd name="connsiteX1502" fmla="*/ 7851473 w 12648614"/>
                  <a:gd name="connsiteY1502" fmla="*/ 985305 h 7918444"/>
                  <a:gd name="connsiteX1503" fmla="*/ 7843467 w 12648614"/>
                  <a:gd name="connsiteY1503" fmla="*/ 1022665 h 7918444"/>
                  <a:gd name="connsiteX1504" fmla="*/ 7822118 w 12648614"/>
                  <a:gd name="connsiteY1504" fmla="*/ 1046683 h 7918444"/>
                  <a:gd name="connsiteX1505" fmla="*/ 7808775 w 12648614"/>
                  <a:gd name="connsiteY1505" fmla="*/ 1092049 h 7918444"/>
                  <a:gd name="connsiteX1506" fmla="*/ 7782089 w 12648614"/>
                  <a:gd name="connsiteY1506" fmla="*/ 1185450 h 7918444"/>
                  <a:gd name="connsiteX1507" fmla="*/ 7782089 w 12648614"/>
                  <a:gd name="connsiteY1507" fmla="*/ 1185450 h 7918444"/>
                  <a:gd name="connsiteX1508" fmla="*/ 9906301 w 12648614"/>
                  <a:gd name="connsiteY1508" fmla="*/ 5513932 h 7918444"/>
                  <a:gd name="connsiteX1509" fmla="*/ 9981021 w 12648614"/>
                  <a:gd name="connsiteY1509" fmla="*/ 5505926 h 7918444"/>
                  <a:gd name="connsiteX1510" fmla="*/ 10098440 w 12648614"/>
                  <a:gd name="connsiteY1510" fmla="*/ 5503258 h 7918444"/>
                  <a:gd name="connsiteX1511" fmla="*/ 9983690 w 12648614"/>
                  <a:gd name="connsiteY1511" fmla="*/ 5492583 h 7918444"/>
                  <a:gd name="connsiteX1512" fmla="*/ 9887620 w 12648614"/>
                  <a:gd name="connsiteY1512" fmla="*/ 5455222 h 7918444"/>
                  <a:gd name="connsiteX1513" fmla="*/ 9799557 w 12648614"/>
                  <a:gd name="connsiteY1513" fmla="*/ 5404519 h 7918444"/>
                  <a:gd name="connsiteX1514" fmla="*/ 9618091 w 12648614"/>
                  <a:gd name="connsiteY1514" fmla="*/ 5399182 h 7918444"/>
                  <a:gd name="connsiteX1515" fmla="*/ 9906301 w 12648614"/>
                  <a:gd name="connsiteY1515" fmla="*/ 5513932 h 7918444"/>
                  <a:gd name="connsiteX1516" fmla="*/ 9906301 w 12648614"/>
                  <a:gd name="connsiteY1516" fmla="*/ 5513932 h 7918444"/>
                  <a:gd name="connsiteX1517" fmla="*/ 9620759 w 12648614"/>
                  <a:gd name="connsiteY1517" fmla="*/ 5391176 h 7918444"/>
                  <a:gd name="connsiteX1518" fmla="*/ 9666126 w 12648614"/>
                  <a:gd name="connsiteY1518" fmla="*/ 5233728 h 7918444"/>
                  <a:gd name="connsiteX1519" fmla="*/ 9554044 w 12648614"/>
                  <a:gd name="connsiteY1519" fmla="*/ 5153670 h 7918444"/>
                  <a:gd name="connsiteX1520" fmla="*/ 9543370 w 12648614"/>
                  <a:gd name="connsiteY1520" fmla="*/ 5094960 h 7918444"/>
                  <a:gd name="connsiteX1521" fmla="*/ 9522021 w 12648614"/>
                  <a:gd name="connsiteY1521" fmla="*/ 5065606 h 7918444"/>
                  <a:gd name="connsiteX1522" fmla="*/ 9447300 w 12648614"/>
                  <a:gd name="connsiteY1522" fmla="*/ 5014902 h 7918444"/>
                  <a:gd name="connsiteX1523" fmla="*/ 9255160 w 12648614"/>
                  <a:gd name="connsiteY1523" fmla="*/ 4894815 h 7918444"/>
                  <a:gd name="connsiteX1524" fmla="*/ 9364573 w 12648614"/>
                  <a:gd name="connsiteY1524" fmla="*/ 5046926 h 7918444"/>
                  <a:gd name="connsiteX1525" fmla="*/ 9441962 w 12648614"/>
                  <a:gd name="connsiteY1525" fmla="*/ 5215048 h 7918444"/>
                  <a:gd name="connsiteX1526" fmla="*/ 9620759 w 12648614"/>
                  <a:gd name="connsiteY1526" fmla="*/ 5391176 h 7918444"/>
                  <a:gd name="connsiteX1527" fmla="*/ 10450697 w 12648614"/>
                  <a:gd name="connsiteY1527" fmla="*/ 5070943 h 7918444"/>
                  <a:gd name="connsiteX1528" fmla="*/ 10383981 w 12648614"/>
                  <a:gd name="connsiteY1528" fmla="*/ 5065606 h 7918444"/>
                  <a:gd name="connsiteX1529" fmla="*/ 10429347 w 12648614"/>
                  <a:gd name="connsiteY1529" fmla="*/ 5116310 h 7918444"/>
                  <a:gd name="connsiteX1530" fmla="*/ 10450697 w 12648614"/>
                  <a:gd name="connsiteY1530" fmla="*/ 5070943 h 7918444"/>
                  <a:gd name="connsiteX1531" fmla="*/ 10407999 w 12648614"/>
                  <a:gd name="connsiteY1531" fmla="*/ 5252408 h 7918444"/>
                  <a:gd name="connsiteX1532" fmla="*/ 10506738 w 12648614"/>
                  <a:gd name="connsiteY1532" fmla="*/ 5305780 h 7918444"/>
                  <a:gd name="connsiteX1533" fmla="*/ 10407999 w 12648614"/>
                  <a:gd name="connsiteY1533" fmla="*/ 5252408 h 7918444"/>
                  <a:gd name="connsiteX1534" fmla="*/ 10407999 w 12648614"/>
                  <a:gd name="connsiteY1534" fmla="*/ 5252408 h 7918444"/>
                  <a:gd name="connsiteX1535" fmla="*/ 9380585 w 12648614"/>
                  <a:gd name="connsiteY1535" fmla="*/ 5151001 h 7918444"/>
                  <a:gd name="connsiteX1536" fmla="*/ 9380585 w 12648614"/>
                  <a:gd name="connsiteY1536" fmla="*/ 5199036 h 7918444"/>
                  <a:gd name="connsiteX1537" fmla="*/ 9380585 w 12648614"/>
                  <a:gd name="connsiteY1537" fmla="*/ 5151001 h 7918444"/>
                  <a:gd name="connsiteX1538" fmla="*/ 9327213 w 12648614"/>
                  <a:gd name="connsiteY1538" fmla="*/ 5041588 h 7918444"/>
                  <a:gd name="connsiteX1539" fmla="*/ 9340556 w 12648614"/>
                  <a:gd name="connsiteY1539" fmla="*/ 5105635 h 7918444"/>
                  <a:gd name="connsiteX1540" fmla="*/ 9327213 w 12648614"/>
                  <a:gd name="connsiteY1540" fmla="*/ 5041588 h 7918444"/>
                  <a:gd name="connsiteX1541" fmla="*/ 10335946 w 12648614"/>
                  <a:gd name="connsiteY1541" fmla="*/ 5255077 h 7918444"/>
                  <a:gd name="connsiteX1542" fmla="*/ 10391987 w 12648614"/>
                  <a:gd name="connsiteY1542" fmla="*/ 5289769 h 7918444"/>
                  <a:gd name="connsiteX1543" fmla="*/ 10335946 w 12648614"/>
                  <a:gd name="connsiteY1543" fmla="*/ 5255077 h 7918444"/>
                  <a:gd name="connsiteX1544" fmla="*/ 10335946 w 12648614"/>
                  <a:gd name="connsiteY1544" fmla="*/ 5255077 h 7918444"/>
                  <a:gd name="connsiteX1545" fmla="*/ 10255888 w 12648614"/>
                  <a:gd name="connsiteY1545" fmla="*/ 5593990 h 7918444"/>
                  <a:gd name="connsiteX1546" fmla="*/ 10354627 w 12648614"/>
                  <a:gd name="connsiteY1546" fmla="*/ 5484577 h 7918444"/>
                  <a:gd name="connsiteX1547" fmla="*/ 10255888 w 12648614"/>
                  <a:gd name="connsiteY1547" fmla="*/ 5593990 h 7918444"/>
                  <a:gd name="connsiteX1548" fmla="*/ 10255888 w 12648614"/>
                  <a:gd name="connsiteY1548" fmla="*/ 5593990 h 7918444"/>
                  <a:gd name="connsiteX1549" fmla="*/ 10111783 w 12648614"/>
                  <a:gd name="connsiteY1549" fmla="*/ 5383171 h 7918444"/>
                  <a:gd name="connsiteX1550" fmla="*/ 10146475 w 12648614"/>
                  <a:gd name="connsiteY1550" fmla="*/ 5257746 h 7918444"/>
                  <a:gd name="connsiteX1551" fmla="*/ 10205184 w 12648614"/>
                  <a:gd name="connsiteY1551" fmla="*/ 5335135 h 7918444"/>
                  <a:gd name="connsiteX1552" fmla="*/ 10197179 w 12648614"/>
                  <a:gd name="connsiteY1552" fmla="*/ 5209711 h 7918444"/>
                  <a:gd name="connsiteX1553" fmla="*/ 10234539 w 12648614"/>
                  <a:gd name="connsiteY1553" fmla="*/ 5134990 h 7918444"/>
                  <a:gd name="connsiteX1554" fmla="*/ 10143807 w 12648614"/>
                  <a:gd name="connsiteY1554" fmla="*/ 5148333 h 7918444"/>
                  <a:gd name="connsiteX1555" fmla="*/ 10295917 w 12648614"/>
                  <a:gd name="connsiteY1555" fmla="*/ 5041588 h 7918444"/>
                  <a:gd name="connsiteX1556" fmla="*/ 10202516 w 12648614"/>
                  <a:gd name="connsiteY1556" fmla="*/ 5057600 h 7918444"/>
                  <a:gd name="connsiteX1557" fmla="*/ 10114452 w 12648614"/>
                  <a:gd name="connsiteY1557" fmla="*/ 5124315 h 7918444"/>
                  <a:gd name="connsiteX1558" fmla="*/ 10090435 w 12648614"/>
                  <a:gd name="connsiteY1558" fmla="*/ 5287101 h 7918444"/>
                  <a:gd name="connsiteX1559" fmla="*/ 10111783 w 12648614"/>
                  <a:gd name="connsiteY1559" fmla="*/ 5324461 h 7918444"/>
                  <a:gd name="connsiteX1560" fmla="*/ 10111783 w 12648614"/>
                  <a:gd name="connsiteY1560" fmla="*/ 5383171 h 7918444"/>
                  <a:gd name="connsiteX1561" fmla="*/ 10111783 w 12648614"/>
                  <a:gd name="connsiteY1561" fmla="*/ 5383171 h 7918444"/>
                  <a:gd name="connsiteX1562" fmla="*/ 10181167 w 12648614"/>
                  <a:gd name="connsiteY1562" fmla="*/ 5535281 h 7918444"/>
                  <a:gd name="connsiteX1563" fmla="*/ 10226534 w 12648614"/>
                  <a:gd name="connsiteY1563" fmla="*/ 5487246 h 7918444"/>
                  <a:gd name="connsiteX1564" fmla="*/ 10114452 w 12648614"/>
                  <a:gd name="connsiteY1564" fmla="*/ 5503258 h 7918444"/>
                  <a:gd name="connsiteX1565" fmla="*/ 10181167 w 12648614"/>
                  <a:gd name="connsiteY1565" fmla="*/ 5535281 h 7918444"/>
                  <a:gd name="connsiteX1566" fmla="*/ 10085097 w 12648614"/>
                  <a:gd name="connsiteY1566" fmla="*/ 5545955 h 7918444"/>
                  <a:gd name="connsiteX1567" fmla="*/ 10162486 w 12648614"/>
                  <a:gd name="connsiteY1567" fmla="*/ 5593990 h 7918444"/>
                  <a:gd name="connsiteX1568" fmla="*/ 10085097 w 12648614"/>
                  <a:gd name="connsiteY1568" fmla="*/ 5545955 h 7918444"/>
                  <a:gd name="connsiteX1569" fmla="*/ 10085097 w 12648614"/>
                  <a:gd name="connsiteY1569" fmla="*/ 5545955 h 7918444"/>
                  <a:gd name="connsiteX1570" fmla="*/ 9706155 w 12648614"/>
                  <a:gd name="connsiteY1570" fmla="*/ 5231060 h 7918444"/>
                  <a:gd name="connsiteX1571" fmla="*/ 9711492 w 12648614"/>
                  <a:gd name="connsiteY1571" fmla="*/ 5271089 h 7918444"/>
                  <a:gd name="connsiteX1572" fmla="*/ 9706155 w 12648614"/>
                  <a:gd name="connsiteY1572" fmla="*/ 5231060 h 7918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  <a:cxn ang="0">
                    <a:pos x="connsiteX1507" y="connsiteY1507"/>
                  </a:cxn>
                  <a:cxn ang="0">
                    <a:pos x="connsiteX1508" y="connsiteY1508"/>
                  </a:cxn>
                  <a:cxn ang="0">
                    <a:pos x="connsiteX1509" y="connsiteY1509"/>
                  </a:cxn>
                  <a:cxn ang="0">
                    <a:pos x="connsiteX1510" y="connsiteY1510"/>
                  </a:cxn>
                  <a:cxn ang="0">
                    <a:pos x="connsiteX1511" y="connsiteY1511"/>
                  </a:cxn>
                  <a:cxn ang="0">
                    <a:pos x="connsiteX1512" y="connsiteY1512"/>
                  </a:cxn>
                  <a:cxn ang="0">
                    <a:pos x="connsiteX1513" y="connsiteY1513"/>
                  </a:cxn>
                  <a:cxn ang="0">
                    <a:pos x="connsiteX1514" y="connsiteY1514"/>
                  </a:cxn>
                  <a:cxn ang="0">
                    <a:pos x="connsiteX1515" y="connsiteY1515"/>
                  </a:cxn>
                  <a:cxn ang="0">
                    <a:pos x="connsiteX1516" y="connsiteY1516"/>
                  </a:cxn>
                  <a:cxn ang="0">
                    <a:pos x="connsiteX1517" y="connsiteY1517"/>
                  </a:cxn>
                  <a:cxn ang="0">
                    <a:pos x="connsiteX1518" y="connsiteY1518"/>
                  </a:cxn>
                  <a:cxn ang="0">
                    <a:pos x="connsiteX1519" y="connsiteY1519"/>
                  </a:cxn>
                  <a:cxn ang="0">
                    <a:pos x="connsiteX1520" y="connsiteY1520"/>
                  </a:cxn>
                  <a:cxn ang="0">
                    <a:pos x="connsiteX1521" y="connsiteY1521"/>
                  </a:cxn>
                  <a:cxn ang="0">
                    <a:pos x="connsiteX1522" y="connsiteY1522"/>
                  </a:cxn>
                  <a:cxn ang="0">
                    <a:pos x="connsiteX1523" y="connsiteY1523"/>
                  </a:cxn>
                  <a:cxn ang="0">
                    <a:pos x="connsiteX1524" y="connsiteY1524"/>
                  </a:cxn>
                  <a:cxn ang="0">
                    <a:pos x="connsiteX1525" y="connsiteY1525"/>
                  </a:cxn>
                  <a:cxn ang="0">
                    <a:pos x="connsiteX1526" y="connsiteY1526"/>
                  </a:cxn>
                  <a:cxn ang="0">
                    <a:pos x="connsiteX1527" y="connsiteY1527"/>
                  </a:cxn>
                  <a:cxn ang="0">
                    <a:pos x="connsiteX1528" y="connsiteY1528"/>
                  </a:cxn>
                  <a:cxn ang="0">
                    <a:pos x="connsiteX1529" y="connsiteY1529"/>
                  </a:cxn>
                  <a:cxn ang="0">
                    <a:pos x="connsiteX1530" y="connsiteY1530"/>
                  </a:cxn>
                  <a:cxn ang="0">
                    <a:pos x="connsiteX1531" y="connsiteY1531"/>
                  </a:cxn>
                  <a:cxn ang="0">
                    <a:pos x="connsiteX1532" y="connsiteY1532"/>
                  </a:cxn>
                  <a:cxn ang="0">
                    <a:pos x="connsiteX1533" y="connsiteY1533"/>
                  </a:cxn>
                  <a:cxn ang="0">
                    <a:pos x="connsiteX1534" y="connsiteY1534"/>
                  </a:cxn>
                  <a:cxn ang="0">
                    <a:pos x="connsiteX1535" y="connsiteY1535"/>
                  </a:cxn>
                  <a:cxn ang="0">
                    <a:pos x="connsiteX1536" y="connsiteY1536"/>
                  </a:cxn>
                  <a:cxn ang="0">
                    <a:pos x="connsiteX1537" y="connsiteY1537"/>
                  </a:cxn>
                  <a:cxn ang="0">
                    <a:pos x="connsiteX1538" y="connsiteY1538"/>
                  </a:cxn>
                  <a:cxn ang="0">
                    <a:pos x="connsiteX1539" y="connsiteY1539"/>
                  </a:cxn>
                  <a:cxn ang="0">
                    <a:pos x="connsiteX1540" y="connsiteY1540"/>
                  </a:cxn>
                  <a:cxn ang="0">
                    <a:pos x="connsiteX1541" y="connsiteY1541"/>
                  </a:cxn>
                  <a:cxn ang="0">
                    <a:pos x="connsiteX1542" y="connsiteY1542"/>
                  </a:cxn>
                  <a:cxn ang="0">
                    <a:pos x="connsiteX1543" y="connsiteY1543"/>
                  </a:cxn>
                  <a:cxn ang="0">
                    <a:pos x="connsiteX1544" y="connsiteY1544"/>
                  </a:cxn>
                  <a:cxn ang="0">
                    <a:pos x="connsiteX1545" y="connsiteY1545"/>
                  </a:cxn>
                  <a:cxn ang="0">
                    <a:pos x="connsiteX1546" y="connsiteY1546"/>
                  </a:cxn>
                  <a:cxn ang="0">
                    <a:pos x="connsiteX1547" y="connsiteY1547"/>
                  </a:cxn>
                  <a:cxn ang="0">
                    <a:pos x="connsiteX1548" y="connsiteY1548"/>
                  </a:cxn>
                  <a:cxn ang="0">
                    <a:pos x="connsiteX1549" y="connsiteY1549"/>
                  </a:cxn>
                  <a:cxn ang="0">
                    <a:pos x="connsiteX1550" y="connsiteY1550"/>
                  </a:cxn>
                  <a:cxn ang="0">
                    <a:pos x="connsiteX1551" y="connsiteY1551"/>
                  </a:cxn>
                  <a:cxn ang="0">
                    <a:pos x="connsiteX1552" y="connsiteY1552"/>
                  </a:cxn>
                  <a:cxn ang="0">
                    <a:pos x="connsiteX1553" y="connsiteY1553"/>
                  </a:cxn>
                  <a:cxn ang="0">
                    <a:pos x="connsiteX1554" y="connsiteY1554"/>
                  </a:cxn>
                  <a:cxn ang="0">
                    <a:pos x="connsiteX1555" y="connsiteY1555"/>
                  </a:cxn>
                  <a:cxn ang="0">
                    <a:pos x="connsiteX1556" y="connsiteY1556"/>
                  </a:cxn>
                  <a:cxn ang="0">
                    <a:pos x="connsiteX1557" y="connsiteY1557"/>
                  </a:cxn>
                  <a:cxn ang="0">
                    <a:pos x="connsiteX1558" y="connsiteY1558"/>
                  </a:cxn>
                  <a:cxn ang="0">
                    <a:pos x="connsiteX1559" y="connsiteY1559"/>
                  </a:cxn>
                  <a:cxn ang="0">
                    <a:pos x="connsiteX1560" y="connsiteY1560"/>
                  </a:cxn>
                  <a:cxn ang="0">
                    <a:pos x="connsiteX1561" y="connsiteY1561"/>
                  </a:cxn>
                  <a:cxn ang="0">
                    <a:pos x="connsiteX1562" y="connsiteY1562"/>
                  </a:cxn>
                  <a:cxn ang="0">
                    <a:pos x="connsiteX1563" y="connsiteY1563"/>
                  </a:cxn>
                  <a:cxn ang="0">
                    <a:pos x="connsiteX1564" y="connsiteY1564"/>
                  </a:cxn>
                  <a:cxn ang="0">
                    <a:pos x="connsiteX1565" y="connsiteY1565"/>
                  </a:cxn>
                  <a:cxn ang="0">
                    <a:pos x="connsiteX1566" y="connsiteY1566"/>
                  </a:cxn>
                  <a:cxn ang="0">
                    <a:pos x="connsiteX1567" y="connsiteY1567"/>
                  </a:cxn>
                  <a:cxn ang="0">
                    <a:pos x="connsiteX1568" y="connsiteY1568"/>
                  </a:cxn>
                  <a:cxn ang="0">
                    <a:pos x="connsiteX1569" y="connsiteY1569"/>
                  </a:cxn>
                  <a:cxn ang="0">
                    <a:pos x="connsiteX1570" y="connsiteY1570"/>
                  </a:cxn>
                  <a:cxn ang="0">
                    <a:pos x="connsiteX1571" y="connsiteY1571"/>
                  </a:cxn>
                  <a:cxn ang="0">
                    <a:pos x="connsiteX1572" y="connsiteY1572"/>
                  </a:cxn>
                </a:cxnLst>
                <a:rect l="l" t="t" r="r" b="b"/>
                <a:pathLst>
                  <a:path w="12648614" h="7918444">
                    <a:moveTo>
                      <a:pt x="9951667" y="4894815"/>
                    </a:moveTo>
                    <a:cubicBezTo>
                      <a:pt x="9962341" y="4892146"/>
                      <a:pt x="9970347" y="4870798"/>
                      <a:pt x="9978353" y="4860123"/>
                    </a:cubicBezTo>
                    <a:cubicBezTo>
                      <a:pt x="10013045" y="4809420"/>
                      <a:pt x="9999702" y="4814757"/>
                      <a:pt x="10047737" y="4836106"/>
                    </a:cubicBezTo>
                    <a:cubicBezTo>
                      <a:pt x="10053074" y="4838774"/>
                      <a:pt x="10106446" y="4862792"/>
                      <a:pt x="10106446" y="4868129"/>
                    </a:cubicBezTo>
                    <a:cubicBezTo>
                      <a:pt x="10117121" y="4908158"/>
                      <a:pt x="10087766" y="4897484"/>
                      <a:pt x="10074423" y="4921501"/>
                    </a:cubicBezTo>
                    <a:cubicBezTo>
                      <a:pt x="10050405" y="4964199"/>
                      <a:pt x="10045068" y="4932175"/>
                      <a:pt x="10050405" y="4990885"/>
                    </a:cubicBezTo>
                    <a:cubicBezTo>
                      <a:pt x="10053074" y="5014902"/>
                      <a:pt x="10098440" y="5057600"/>
                      <a:pt x="10095771" y="5070943"/>
                    </a:cubicBezTo>
                    <a:cubicBezTo>
                      <a:pt x="10093103" y="5105635"/>
                      <a:pt x="10055742" y="5094960"/>
                      <a:pt x="10042399" y="5118978"/>
                    </a:cubicBezTo>
                    <a:cubicBezTo>
                      <a:pt x="10013045" y="5164344"/>
                      <a:pt x="10023719" y="5271089"/>
                      <a:pt x="9981021" y="5300444"/>
                    </a:cubicBezTo>
                    <a:cubicBezTo>
                      <a:pt x="9957004" y="5316455"/>
                      <a:pt x="9860934" y="5292437"/>
                      <a:pt x="9836917" y="5281763"/>
                    </a:cubicBezTo>
                    <a:cubicBezTo>
                      <a:pt x="9788881" y="5263083"/>
                      <a:pt x="9762195" y="5201705"/>
                      <a:pt x="9740847" y="5137658"/>
                    </a:cubicBezTo>
                    <a:cubicBezTo>
                      <a:pt x="9698149" y="5014902"/>
                      <a:pt x="9754190" y="5038920"/>
                      <a:pt x="9807562" y="5044257"/>
                    </a:cubicBezTo>
                    <a:cubicBezTo>
                      <a:pt x="9818236" y="4993554"/>
                      <a:pt x="9820905" y="5012233"/>
                      <a:pt x="9847591" y="4982879"/>
                    </a:cubicBezTo>
                    <a:cubicBezTo>
                      <a:pt x="9852929" y="4977542"/>
                      <a:pt x="9871608" y="4982879"/>
                      <a:pt x="9879615" y="4977542"/>
                    </a:cubicBezTo>
                    <a:cubicBezTo>
                      <a:pt x="9890289" y="4969536"/>
                      <a:pt x="9887620" y="4940182"/>
                      <a:pt x="9898294" y="4929507"/>
                    </a:cubicBezTo>
                    <a:cubicBezTo>
                      <a:pt x="9927649" y="4897484"/>
                      <a:pt x="9916975" y="4905489"/>
                      <a:pt x="9951667" y="4894815"/>
                    </a:cubicBezTo>
                    <a:cubicBezTo>
                      <a:pt x="9954335" y="4894815"/>
                      <a:pt x="9948998" y="4897484"/>
                      <a:pt x="9951667" y="4894815"/>
                    </a:cubicBezTo>
                    <a:close/>
                    <a:moveTo>
                      <a:pt x="4715859" y="5367159"/>
                    </a:moveTo>
                    <a:cubicBezTo>
                      <a:pt x="4753220" y="5575310"/>
                      <a:pt x="4593103" y="5607333"/>
                      <a:pt x="4579760" y="5775455"/>
                    </a:cubicBezTo>
                    <a:cubicBezTo>
                      <a:pt x="4569085" y="5895543"/>
                      <a:pt x="4561080" y="5986275"/>
                      <a:pt x="4513045" y="6090352"/>
                    </a:cubicBezTo>
                    <a:cubicBezTo>
                      <a:pt x="4481021" y="6159735"/>
                      <a:pt x="4470347" y="6154398"/>
                      <a:pt x="4414306" y="6173078"/>
                    </a:cubicBezTo>
                    <a:cubicBezTo>
                      <a:pt x="4363603" y="6189090"/>
                      <a:pt x="4288882" y="6215776"/>
                      <a:pt x="4256858" y="6274485"/>
                    </a:cubicBezTo>
                    <a:cubicBezTo>
                      <a:pt x="4230172" y="6319851"/>
                      <a:pt x="4238178" y="6397241"/>
                      <a:pt x="4216829" y="6447945"/>
                    </a:cubicBezTo>
                    <a:cubicBezTo>
                      <a:pt x="4211492" y="6463957"/>
                      <a:pt x="4128765" y="6624073"/>
                      <a:pt x="4115422" y="6584044"/>
                    </a:cubicBezTo>
                    <a:cubicBezTo>
                      <a:pt x="4083399" y="6730817"/>
                      <a:pt x="3989998" y="6776183"/>
                      <a:pt x="3883253" y="6725480"/>
                    </a:cubicBezTo>
                    <a:cubicBezTo>
                      <a:pt x="3883253" y="6725480"/>
                      <a:pt x="3880584" y="6728149"/>
                      <a:pt x="3880584" y="6728149"/>
                    </a:cubicBezTo>
                    <a:cubicBezTo>
                      <a:pt x="3885922" y="6736154"/>
                      <a:pt x="3909939" y="6736154"/>
                      <a:pt x="3909939" y="6741492"/>
                    </a:cubicBezTo>
                    <a:cubicBezTo>
                      <a:pt x="3909939" y="6736154"/>
                      <a:pt x="3925951" y="6784190"/>
                      <a:pt x="3925951" y="6784190"/>
                    </a:cubicBezTo>
                    <a:cubicBezTo>
                      <a:pt x="3931288" y="6797533"/>
                      <a:pt x="3949968" y="6829555"/>
                      <a:pt x="3947300" y="6850905"/>
                    </a:cubicBezTo>
                    <a:cubicBezTo>
                      <a:pt x="3939294" y="6933631"/>
                      <a:pt x="3792521" y="7003015"/>
                      <a:pt x="3744486" y="6960317"/>
                    </a:cubicBezTo>
                    <a:cubicBezTo>
                      <a:pt x="3731143" y="7048381"/>
                      <a:pt x="3749823" y="7088411"/>
                      <a:pt x="3645747" y="7059056"/>
                    </a:cubicBezTo>
                    <a:cubicBezTo>
                      <a:pt x="3624398" y="7155126"/>
                      <a:pt x="3707125" y="7091079"/>
                      <a:pt x="3701788" y="7149788"/>
                    </a:cubicBezTo>
                    <a:cubicBezTo>
                      <a:pt x="3699120" y="7173806"/>
                      <a:pt x="3669765" y="7168469"/>
                      <a:pt x="3667096" y="7173806"/>
                    </a:cubicBezTo>
                    <a:cubicBezTo>
                      <a:pt x="3656422" y="7195155"/>
                      <a:pt x="3648416" y="7219172"/>
                      <a:pt x="3637741" y="7237853"/>
                    </a:cubicBezTo>
                    <a:cubicBezTo>
                      <a:pt x="3613724" y="7280550"/>
                      <a:pt x="3544340" y="7315242"/>
                      <a:pt x="3571026" y="7371283"/>
                    </a:cubicBezTo>
                    <a:cubicBezTo>
                      <a:pt x="3581701" y="7395300"/>
                      <a:pt x="3613724" y="7371283"/>
                      <a:pt x="3621730" y="7403306"/>
                    </a:cubicBezTo>
                    <a:cubicBezTo>
                      <a:pt x="3629736" y="7432661"/>
                      <a:pt x="3600381" y="7462016"/>
                      <a:pt x="3592375" y="7480695"/>
                    </a:cubicBezTo>
                    <a:cubicBezTo>
                      <a:pt x="3565689" y="7528731"/>
                      <a:pt x="3506979" y="7568760"/>
                      <a:pt x="3501642" y="7627469"/>
                    </a:cubicBezTo>
                    <a:cubicBezTo>
                      <a:pt x="3498974" y="7651487"/>
                      <a:pt x="3522991" y="7744888"/>
                      <a:pt x="3528328" y="7755562"/>
                    </a:cubicBezTo>
                    <a:cubicBezTo>
                      <a:pt x="3544340" y="7792923"/>
                      <a:pt x="3640410" y="7835621"/>
                      <a:pt x="3640410" y="7854300"/>
                    </a:cubicBezTo>
                    <a:cubicBezTo>
                      <a:pt x="3643079" y="7878319"/>
                      <a:pt x="3549677" y="7896998"/>
                      <a:pt x="3533666" y="7891662"/>
                    </a:cubicBezTo>
                    <a:cubicBezTo>
                      <a:pt x="3557683" y="7947702"/>
                      <a:pt x="3498974" y="7899667"/>
                      <a:pt x="3493636" y="7891662"/>
                    </a:cubicBezTo>
                    <a:cubicBezTo>
                      <a:pt x="3501642" y="7926353"/>
                      <a:pt x="3453607" y="7891662"/>
                      <a:pt x="3450939" y="7880987"/>
                    </a:cubicBezTo>
                    <a:cubicBezTo>
                      <a:pt x="3448270" y="7913010"/>
                      <a:pt x="3384224" y="7840957"/>
                      <a:pt x="3365543" y="7824946"/>
                    </a:cubicBezTo>
                    <a:cubicBezTo>
                      <a:pt x="3320177" y="7787585"/>
                      <a:pt x="3338857" y="7803597"/>
                      <a:pt x="3325514" y="7760899"/>
                    </a:cubicBezTo>
                    <a:cubicBezTo>
                      <a:pt x="3322846" y="7750225"/>
                      <a:pt x="3306834" y="7694184"/>
                      <a:pt x="3325514" y="7686179"/>
                    </a:cubicBezTo>
                    <a:cubicBezTo>
                      <a:pt x="3320177" y="7678173"/>
                      <a:pt x="3277479" y="7683510"/>
                      <a:pt x="3309503" y="7651487"/>
                    </a:cubicBezTo>
                    <a:cubicBezTo>
                      <a:pt x="3250793" y="7646149"/>
                      <a:pt x="3285485" y="7622132"/>
                      <a:pt x="3298828" y="7571429"/>
                    </a:cubicBezTo>
                    <a:cubicBezTo>
                      <a:pt x="3261468" y="7587440"/>
                      <a:pt x="3266805" y="7526062"/>
                      <a:pt x="3280148" y="7507382"/>
                    </a:cubicBezTo>
                    <a:cubicBezTo>
                      <a:pt x="3248125" y="7515388"/>
                      <a:pt x="3250793" y="7419318"/>
                      <a:pt x="3290822" y="7443335"/>
                    </a:cubicBezTo>
                    <a:cubicBezTo>
                      <a:pt x="3288154" y="7432661"/>
                      <a:pt x="3293491" y="7403306"/>
                      <a:pt x="3304165" y="7397969"/>
                    </a:cubicBezTo>
                    <a:cubicBezTo>
                      <a:pt x="3298828" y="7381957"/>
                      <a:pt x="3261468" y="7405975"/>
                      <a:pt x="3253462" y="7387294"/>
                    </a:cubicBezTo>
                    <a:cubicBezTo>
                      <a:pt x="3248125" y="7371283"/>
                      <a:pt x="3290822" y="7293893"/>
                      <a:pt x="3306834" y="7296562"/>
                    </a:cubicBezTo>
                    <a:cubicBezTo>
                      <a:pt x="3280148" y="7253864"/>
                      <a:pt x="3320177" y="7240521"/>
                      <a:pt x="3333520" y="7275213"/>
                    </a:cubicBezTo>
                    <a:cubicBezTo>
                      <a:pt x="3336189" y="7235184"/>
                      <a:pt x="3365543" y="7141783"/>
                      <a:pt x="3352200" y="7112428"/>
                    </a:cubicBezTo>
                    <a:cubicBezTo>
                      <a:pt x="3352200" y="7115097"/>
                      <a:pt x="3322846" y="7253864"/>
                      <a:pt x="3298828" y="7187149"/>
                    </a:cubicBezTo>
                    <a:cubicBezTo>
                      <a:pt x="3288154" y="7157795"/>
                      <a:pt x="3309503" y="7091079"/>
                      <a:pt x="3314840" y="7067061"/>
                    </a:cubicBezTo>
                    <a:cubicBezTo>
                      <a:pt x="3330852" y="6984335"/>
                      <a:pt x="3325514" y="6904277"/>
                      <a:pt x="3344195" y="6837562"/>
                    </a:cubicBezTo>
                    <a:cubicBezTo>
                      <a:pt x="3373549" y="6733485"/>
                      <a:pt x="3392229" y="6658765"/>
                      <a:pt x="3394898" y="6549352"/>
                    </a:cubicBezTo>
                    <a:cubicBezTo>
                      <a:pt x="3397567" y="6458619"/>
                      <a:pt x="3421584" y="6375892"/>
                      <a:pt x="3434927" y="6274485"/>
                    </a:cubicBezTo>
                    <a:cubicBezTo>
                      <a:pt x="3442933" y="6199764"/>
                      <a:pt x="3477625" y="6023636"/>
                      <a:pt x="3448270" y="5951584"/>
                    </a:cubicBezTo>
                    <a:cubicBezTo>
                      <a:pt x="3413578" y="5866188"/>
                      <a:pt x="3293491" y="5858182"/>
                      <a:pt x="3250793" y="5783462"/>
                    </a:cubicBezTo>
                    <a:cubicBezTo>
                      <a:pt x="3192084" y="5682054"/>
                      <a:pt x="3170735" y="5527275"/>
                      <a:pt x="3101351" y="5425868"/>
                    </a:cubicBezTo>
                    <a:cubicBezTo>
                      <a:pt x="3080002" y="5393845"/>
                      <a:pt x="3050648" y="5377833"/>
                      <a:pt x="3058653" y="5329798"/>
                    </a:cubicBezTo>
                    <a:cubicBezTo>
                      <a:pt x="3063991" y="5281763"/>
                      <a:pt x="3093345" y="5279094"/>
                      <a:pt x="3106688" y="5249740"/>
                    </a:cubicBezTo>
                    <a:cubicBezTo>
                      <a:pt x="3010619" y="5263083"/>
                      <a:pt x="3133375" y="5038920"/>
                      <a:pt x="3152055" y="5017571"/>
                    </a:cubicBezTo>
                    <a:cubicBezTo>
                      <a:pt x="3194752" y="4964199"/>
                      <a:pt x="3208095" y="4950856"/>
                      <a:pt x="3194752" y="4868129"/>
                    </a:cubicBezTo>
                    <a:cubicBezTo>
                      <a:pt x="3189415" y="4833437"/>
                      <a:pt x="3186747" y="4772059"/>
                      <a:pt x="3157392" y="4745373"/>
                    </a:cubicBezTo>
                    <a:cubicBezTo>
                      <a:pt x="3146718" y="4734698"/>
                      <a:pt x="3160061" y="4710681"/>
                      <a:pt x="3128037" y="4726693"/>
                    </a:cubicBezTo>
                    <a:cubicBezTo>
                      <a:pt x="3101351" y="4740036"/>
                      <a:pt x="3120032" y="4766722"/>
                      <a:pt x="3114694" y="4769391"/>
                    </a:cubicBezTo>
                    <a:cubicBezTo>
                      <a:pt x="3077334" y="4798745"/>
                      <a:pt x="3098683" y="4790739"/>
                      <a:pt x="3055985" y="4774728"/>
                    </a:cubicBezTo>
                    <a:cubicBezTo>
                      <a:pt x="3042642" y="4769391"/>
                      <a:pt x="3010619" y="4753379"/>
                      <a:pt x="2999944" y="4745373"/>
                    </a:cubicBezTo>
                    <a:cubicBezTo>
                      <a:pt x="2975927" y="4726693"/>
                      <a:pt x="2914549" y="4678657"/>
                      <a:pt x="2895868" y="4651971"/>
                    </a:cubicBezTo>
                    <a:cubicBezTo>
                      <a:pt x="2919886" y="4689333"/>
                      <a:pt x="2898537" y="4611942"/>
                      <a:pt x="2898537" y="4614611"/>
                    </a:cubicBezTo>
                    <a:cubicBezTo>
                      <a:pt x="2890531" y="4595931"/>
                      <a:pt x="2866514" y="4571913"/>
                      <a:pt x="2850502" y="4555902"/>
                    </a:cubicBezTo>
                    <a:cubicBezTo>
                      <a:pt x="2839828" y="4545227"/>
                      <a:pt x="2845165" y="4531884"/>
                      <a:pt x="2839828" y="4521210"/>
                    </a:cubicBezTo>
                    <a:cubicBezTo>
                      <a:pt x="2805136" y="4555902"/>
                      <a:pt x="2674374" y="4454495"/>
                      <a:pt x="2650357" y="4433146"/>
                    </a:cubicBezTo>
                    <a:cubicBezTo>
                      <a:pt x="2607659" y="4395786"/>
                      <a:pt x="2602322" y="4403791"/>
                      <a:pt x="2548949" y="4401122"/>
                    </a:cubicBezTo>
                    <a:cubicBezTo>
                      <a:pt x="2495577" y="4398454"/>
                      <a:pt x="2460885" y="4385111"/>
                      <a:pt x="2410182" y="4355757"/>
                    </a:cubicBezTo>
                    <a:cubicBezTo>
                      <a:pt x="2359478" y="4326402"/>
                      <a:pt x="2242060" y="4291709"/>
                      <a:pt x="2212705" y="4227663"/>
                    </a:cubicBezTo>
                    <a:cubicBezTo>
                      <a:pt x="2186019" y="4168954"/>
                      <a:pt x="2218042" y="4142268"/>
                      <a:pt x="2186019" y="4075553"/>
                    </a:cubicBezTo>
                    <a:cubicBezTo>
                      <a:pt x="2156664" y="4019512"/>
                      <a:pt x="2097955" y="3944790"/>
                      <a:pt x="2068600" y="3904761"/>
                    </a:cubicBezTo>
                    <a:cubicBezTo>
                      <a:pt x="2057926" y="3891418"/>
                      <a:pt x="2039245" y="3859395"/>
                      <a:pt x="2023234" y="3843384"/>
                    </a:cubicBezTo>
                    <a:cubicBezTo>
                      <a:pt x="2009891" y="3830040"/>
                      <a:pt x="1961856" y="3798017"/>
                      <a:pt x="1959187" y="3792680"/>
                    </a:cubicBezTo>
                    <a:cubicBezTo>
                      <a:pt x="1943176" y="3765994"/>
                      <a:pt x="1951181" y="3723296"/>
                      <a:pt x="1935170" y="3688605"/>
                    </a:cubicBezTo>
                    <a:cubicBezTo>
                      <a:pt x="1921827" y="3661919"/>
                      <a:pt x="1911152" y="3672593"/>
                      <a:pt x="1889803" y="3648576"/>
                    </a:cubicBezTo>
                    <a:cubicBezTo>
                      <a:pt x="1913821" y="3752651"/>
                      <a:pt x="1972530" y="3800686"/>
                      <a:pt x="2012559" y="3907430"/>
                    </a:cubicBezTo>
                    <a:cubicBezTo>
                      <a:pt x="2023234" y="3934116"/>
                      <a:pt x="2100623" y="4062210"/>
                      <a:pt x="2060594" y="4070215"/>
                    </a:cubicBezTo>
                    <a:cubicBezTo>
                      <a:pt x="2047251" y="4072884"/>
                      <a:pt x="2009891" y="4019512"/>
                      <a:pt x="1996548" y="4003500"/>
                    </a:cubicBezTo>
                    <a:cubicBezTo>
                      <a:pt x="1972530" y="3966140"/>
                      <a:pt x="1977867" y="3944790"/>
                      <a:pt x="1953850" y="3910099"/>
                    </a:cubicBezTo>
                    <a:cubicBezTo>
                      <a:pt x="1943176" y="3891418"/>
                      <a:pt x="1817751" y="3806023"/>
                      <a:pt x="1897809" y="3819366"/>
                    </a:cubicBezTo>
                    <a:cubicBezTo>
                      <a:pt x="1900478" y="3776668"/>
                      <a:pt x="1852443" y="3755320"/>
                      <a:pt x="1836431" y="3725965"/>
                    </a:cubicBezTo>
                    <a:cubicBezTo>
                      <a:pt x="1817751" y="3693941"/>
                      <a:pt x="1807076" y="3640569"/>
                      <a:pt x="1788396" y="3605878"/>
                    </a:cubicBezTo>
                    <a:cubicBezTo>
                      <a:pt x="1751036" y="3531157"/>
                      <a:pt x="1745699" y="3552505"/>
                      <a:pt x="1692326" y="3507139"/>
                    </a:cubicBezTo>
                    <a:cubicBezTo>
                      <a:pt x="1660303" y="3480453"/>
                      <a:pt x="1641623" y="3429749"/>
                      <a:pt x="1620274" y="3389720"/>
                    </a:cubicBezTo>
                    <a:cubicBezTo>
                      <a:pt x="1604262" y="3355028"/>
                      <a:pt x="1574908" y="3317668"/>
                      <a:pt x="1556227" y="3277639"/>
                    </a:cubicBezTo>
                    <a:cubicBezTo>
                      <a:pt x="1494849" y="3141540"/>
                      <a:pt x="1564233" y="2957406"/>
                      <a:pt x="1537547" y="2818638"/>
                    </a:cubicBezTo>
                    <a:cubicBezTo>
                      <a:pt x="1516198" y="2706557"/>
                      <a:pt x="1457489" y="2690545"/>
                      <a:pt x="1396111" y="2618493"/>
                    </a:cubicBezTo>
                    <a:cubicBezTo>
                      <a:pt x="1390774" y="2613155"/>
                      <a:pt x="1460158" y="2623830"/>
                      <a:pt x="1470832" y="2631836"/>
                    </a:cubicBezTo>
                    <a:cubicBezTo>
                      <a:pt x="1497518" y="2650516"/>
                      <a:pt x="1508192" y="2674533"/>
                      <a:pt x="1532210" y="2695882"/>
                    </a:cubicBezTo>
                    <a:cubicBezTo>
                      <a:pt x="1564233" y="2725237"/>
                      <a:pt x="1577576" y="2735911"/>
                      <a:pt x="1598925" y="2759929"/>
                    </a:cubicBezTo>
                    <a:cubicBezTo>
                      <a:pt x="1598925" y="2669196"/>
                      <a:pt x="1529541" y="2658522"/>
                      <a:pt x="1481506" y="2621161"/>
                    </a:cubicBezTo>
                    <a:cubicBezTo>
                      <a:pt x="1446814" y="2594475"/>
                      <a:pt x="1430803" y="2586469"/>
                      <a:pt x="1404117" y="2546440"/>
                    </a:cubicBezTo>
                    <a:cubicBezTo>
                      <a:pt x="1414791" y="2562452"/>
                      <a:pt x="1396111" y="2501074"/>
                      <a:pt x="1396111" y="2495737"/>
                    </a:cubicBezTo>
                    <a:cubicBezTo>
                      <a:pt x="1388105" y="2490400"/>
                      <a:pt x="1377431" y="2487731"/>
                      <a:pt x="1369425" y="2493068"/>
                    </a:cubicBezTo>
                    <a:cubicBezTo>
                      <a:pt x="1366756" y="2479725"/>
                      <a:pt x="1366756" y="2466382"/>
                      <a:pt x="1369425" y="2455708"/>
                    </a:cubicBezTo>
                    <a:cubicBezTo>
                      <a:pt x="1369425" y="2455708"/>
                      <a:pt x="1334733" y="2450370"/>
                      <a:pt x="1326727" y="2437027"/>
                    </a:cubicBezTo>
                    <a:cubicBezTo>
                      <a:pt x="1326727" y="2437027"/>
                      <a:pt x="1324058" y="2396998"/>
                      <a:pt x="1332064" y="2410341"/>
                    </a:cubicBezTo>
                    <a:cubicBezTo>
                      <a:pt x="1321390" y="2396998"/>
                      <a:pt x="1292035" y="2383655"/>
                      <a:pt x="1294704" y="2359638"/>
                    </a:cubicBezTo>
                    <a:cubicBezTo>
                      <a:pt x="1286698" y="2370312"/>
                      <a:pt x="1278692" y="2359638"/>
                      <a:pt x="1273355" y="2354300"/>
                    </a:cubicBezTo>
                    <a:cubicBezTo>
                      <a:pt x="1270686" y="2394330"/>
                      <a:pt x="1257343" y="2380987"/>
                      <a:pt x="1244000" y="2370312"/>
                    </a:cubicBezTo>
                    <a:cubicBezTo>
                      <a:pt x="1235994" y="2445033"/>
                      <a:pt x="1179954" y="2268905"/>
                      <a:pt x="1225320" y="2284917"/>
                    </a:cubicBezTo>
                    <a:cubicBezTo>
                      <a:pt x="1217314" y="2271574"/>
                      <a:pt x="1182622" y="2290254"/>
                      <a:pt x="1169279" y="2279579"/>
                    </a:cubicBezTo>
                    <a:cubicBezTo>
                      <a:pt x="1150599" y="2266236"/>
                      <a:pt x="1139925" y="2234213"/>
                      <a:pt x="1126582" y="2212864"/>
                    </a:cubicBezTo>
                    <a:cubicBezTo>
                      <a:pt x="1094558" y="2156824"/>
                      <a:pt x="1054529" y="2146149"/>
                      <a:pt x="1014500" y="2092777"/>
                    </a:cubicBezTo>
                    <a:cubicBezTo>
                      <a:pt x="1011831" y="2090108"/>
                      <a:pt x="979808" y="2071428"/>
                      <a:pt x="982477" y="2071428"/>
                    </a:cubicBezTo>
                    <a:cubicBezTo>
                      <a:pt x="971802" y="2066091"/>
                      <a:pt x="995820" y="2047411"/>
                      <a:pt x="993151" y="2044742"/>
                    </a:cubicBezTo>
                    <a:cubicBezTo>
                      <a:pt x="947785" y="2052748"/>
                      <a:pt x="899750" y="2047411"/>
                      <a:pt x="843709" y="2039405"/>
                    </a:cubicBezTo>
                    <a:cubicBezTo>
                      <a:pt x="817023" y="2036736"/>
                      <a:pt x="793006" y="2026062"/>
                      <a:pt x="771657" y="2015387"/>
                    </a:cubicBezTo>
                    <a:cubicBezTo>
                      <a:pt x="763651" y="2012719"/>
                      <a:pt x="755645" y="2028730"/>
                      <a:pt x="739633" y="2020724"/>
                    </a:cubicBezTo>
                    <a:cubicBezTo>
                      <a:pt x="720953" y="2010050"/>
                      <a:pt x="747639" y="1991370"/>
                      <a:pt x="728959" y="1980695"/>
                    </a:cubicBezTo>
                    <a:cubicBezTo>
                      <a:pt x="662244" y="1951341"/>
                      <a:pt x="720953" y="2010050"/>
                      <a:pt x="702273" y="2044742"/>
                    </a:cubicBezTo>
                    <a:cubicBezTo>
                      <a:pt x="702273" y="2044742"/>
                      <a:pt x="582186" y="2103451"/>
                      <a:pt x="576848" y="2100783"/>
                    </a:cubicBezTo>
                    <a:cubicBezTo>
                      <a:pt x="555499" y="2095446"/>
                      <a:pt x="534151" y="2076765"/>
                      <a:pt x="563505" y="2063422"/>
                    </a:cubicBezTo>
                    <a:cubicBezTo>
                      <a:pt x="547494" y="2052748"/>
                      <a:pt x="566174" y="1999375"/>
                      <a:pt x="574180" y="1983364"/>
                    </a:cubicBezTo>
                    <a:cubicBezTo>
                      <a:pt x="558168" y="1988701"/>
                      <a:pt x="502127" y="2066091"/>
                      <a:pt x="488784" y="2084771"/>
                    </a:cubicBezTo>
                    <a:cubicBezTo>
                      <a:pt x="560837" y="2106120"/>
                      <a:pt x="440749" y="2194184"/>
                      <a:pt x="422069" y="2212864"/>
                    </a:cubicBezTo>
                    <a:cubicBezTo>
                      <a:pt x="376703" y="2247556"/>
                      <a:pt x="336674" y="2300928"/>
                      <a:pt x="285970" y="2327614"/>
                    </a:cubicBezTo>
                    <a:cubicBezTo>
                      <a:pt x="269958" y="2338289"/>
                      <a:pt x="248610" y="2340957"/>
                      <a:pt x="229929" y="2348963"/>
                    </a:cubicBezTo>
                    <a:cubicBezTo>
                      <a:pt x="208580" y="2356969"/>
                      <a:pt x="173889" y="2386324"/>
                      <a:pt x="149871" y="2394330"/>
                    </a:cubicBezTo>
                    <a:cubicBezTo>
                      <a:pt x="48464" y="2426353"/>
                      <a:pt x="131191" y="2338289"/>
                      <a:pt x="160546" y="2362306"/>
                    </a:cubicBezTo>
                    <a:cubicBezTo>
                      <a:pt x="157877" y="2300928"/>
                      <a:pt x="237935" y="2292922"/>
                      <a:pt x="259284" y="2279579"/>
                    </a:cubicBezTo>
                    <a:cubicBezTo>
                      <a:pt x="277964" y="2266236"/>
                      <a:pt x="315325" y="2239550"/>
                      <a:pt x="328668" y="2215533"/>
                    </a:cubicBezTo>
                    <a:cubicBezTo>
                      <a:pt x="347348" y="2183510"/>
                      <a:pt x="336674" y="2156824"/>
                      <a:pt x="355354" y="2127469"/>
                    </a:cubicBezTo>
                    <a:cubicBezTo>
                      <a:pt x="342011" y="2135475"/>
                      <a:pt x="328668" y="2132806"/>
                      <a:pt x="320662" y="2122132"/>
                    </a:cubicBezTo>
                    <a:cubicBezTo>
                      <a:pt x="312656" y="2154155"/>
                      <a:pt x="317993" y="2146149"/>
                      <a:pt x="296645" y="2146149"/>
                    </a:cubicBezTo>
                    <a:cubicBezTo>
                      <a:pt x="285970" y="2130138"/>
                      <a:pt x="275296" y="2119463"/>
                      <a:pt x="259284" y="2116795"/>
                    </a:cubicBezTo>
                    <a:cubicBezTo>
                      <a:pt x="248610" y="2116795"/>
                      <a:pt x="240604" y="2124800"/>
                      <a:pt x="235267" y="2135475"/>
                    </a:cubicBezTo>
                    <a:cubicBezTo>
                      <a:pt x="163214" y="2106120"/>
                      <a:pt x="227261" y="2106120"/>
                      <a:pt x="192569" y="2044742"/>
                    </a:cubicBezTo>
                    <a:cubicBezTo>
                      <a:pt x="173889" y="2087440"/>
                      <a:pt x="133859" y="2060754"/>
                      <a:pt x="115179" y="2044742"/>
                    </a:cubicBezTo>
                    <a:cubicBezTo>
                      <a:pt x="80487" y="2015387"/>
                      <a:pt x="88493" y="2007381"/>
                      <a:pt x="85825" y="1970021"/>
                    </a:cubicBezTo>
                    <a:cubicBezTo>
                      <a:pt x="13772" y="1908643"/>
                      <a:pt x="99168" y="1841928"/>
                      <a:pt x="136528" y="1812573"/>
                    </a:cubicBezTo>
                    <a:cubicBezTo>
                      <a:pt x="115179" y="1828585"/>
                      <a:pt x="192569" y="1799230"/>
                      <a:pt x="171220" y="1804567"/>
                    </a:cubicBezTo>
                    <a:cubicBezTo>
                      <a:pt x="165883" y="1804567"/>
                      <a:pt x="200575" y="1780550"/>
                      <a:pt x="195237" y="1788556"/>
                    </a:cubicBezTo>
                    <a:cubicBezTo>
                      <a:pt x="232598" y="1748527"/>
                      <a:pt x="216586" y="1820579"/>
                      <a:pt x="219255" y="1743189"/>
                    </a:cubicBezTo>
                    <a:cubicBezTo>
                      <a:pt x="219255" y="1727178"/>
                      <a:pt x="208580" y="1724509"/>
                      <a:pt x="229929" y="1713835"/>
                    </a:cubicBezTo>
                    <a:cubicBezTo>
                      <a:pt x="232598" y="1716503"/>
                      <a:pt x="141865" y="1740521"/>
                      <a:pt x="128522" y="1740521"/>
                    </a:cubicBezTo>
                    <a:cubicBezTo>
                      <a:pt x="80487" y="1748527"/>
                      <a:pt x="51133" y="1721840"/>
                      <a:pt x="27115" y="1679143"/>
                    </a:cubicBezTo>
                    <a:cubicBezTo>
                      <a:pt x="11104" y="1647119"/>
                      <a:pt x="-12914" y="1679143"/>
                      <a:pt x="8435" y="1631108"/>
                    </a:cubicBezTo>
                    <a:cubicBezTo>
                      <a:pt x="21778" y="1604422"/>
                      <a:pt x="59138" y="1612427"/>
                      <a:pt x="75150" y="1604422"/>
                    </a:cubicBezTo>
                    <a:cubicBezTo>
                      <a:pt x="83156" y="1599084"/>
                      <a:pt x="176557" y="1519026"/>
                      <a:pt x="149871" y="1601753"/>
                    </a:cubicBezTo>
                    <a:cubicBezTo>
                      <a:pt x="181894" y="1607090"/>
                      <a:pt x="195237" y="1604422"/>
                      <a:pt x="221924" y="1591079"/>
                    </a:cubicBezTo>
                    <a:cubicBezTo>
                      <a:pt x="203243" y="1580404"/>
                      <a:pt x="213918" y="1567061"/>
                      <a:pt x="211249" y="1551050"/>
                    </a:cubicBezTo>
                    <a:cubicBezTo>
                      <a:pt x="176557" y="1604422"/>
                      <a:pt x="48464" y="1438968"/>
                      <a:pt x="51133" y="1425625"/>
                    </a:cubicBezTo>
                    <a:cubicBezTo>
                      <a:pt x="53801" y="1377590"/>
                      <a:pt x="77819" y="1406945"/>
                      <a:pt x="104505" y="1393602"/>
                    </a:cubicBezTo>
                    <a:cubicBezTo>
                      <a:pt x="144534" y="1372253"/>
                      <a:pt x="136528" y="1369584"/>
                      <a:pt x="163214" y="1337561"/>
                    </a:cubicBezTo>
                    <a:cubicBezTo>
                      <a:pt x="203243" y="1289526"/>
                      <a:pt x="259284" y="1260171"/>
                      <a:pt x="307319" y="1236154"/>
                    </a:cubicBezTo>
                    <a:cubicBezTo>
                      <a:pt x="320662" y="1228148"/>
                      <a:pt x="456761" y="1172107"/>
                      <a:pt x="443418" y="1225479"/>
                    </a:cubicBezTo>
                    <a:cubicBezTo>
                      <a:pt x="462098" y="1201462"/>
                      <a:pt x="542156" y="1252165"/>
                      <a:pt x="560837" y="1257503"/>
                    </a:cubicBezTo>
                    <a:cubicBezTo>
                      <a:pt x="619546" y="1270846"/>
                      <a:pt x="691598" y="1273514"/>
                      <a:pt x="755645" y="1289526"/>
                    </a:cubicBezTo>
                    <a:cubicBezTo>
                      <a:pt x="827697" y="1305538"/>
                      <a:pt x="894413" y="1310875"/>
                      <a:pt x="963796" y="1337561"/>
                    </a:cubicBezTo>
                    <a:cubicBezTo>
                      <a:pt x="993151" y="1350904"/>
                      <a:pt x="1019837" y="1361578"/>
                      <a:pt x="1051861" y="1372253"/>
                    </a:cubicBezTo>
                    <a:cubicBezTo>
                      <a:pt x="1059866" y="1374921"/>
                      <a:pt x="1150599" y="1417619"/>
                      <a:pt x="1155936" y="1409613"/>
                    </a:cubicBezTo>
                    <a:cubicBezTo>
                      <a:pt x="1171948" y="1390933"/>
                      <a:pt x="1121244" y="1380259"/>
                      <a:pt x="1177285" y="1353573"/>
                    </a:cubicBezTo>
                    <a:cubicBezTo>
                      <a:pt x="1206640" y="1337561"/>
                      <a:pt x="1193297" y="1342898"/>
                      <a:pt x="1209308" y="1358910"/>
                    </a:cubicBezTo>
                    <a:cubicBezTo>
                      <a:pt x="1217314" y="1366916"/>
                      <a:pt x="1369425" y="1265508"/>
                      <a:pt x="1366756" y="1302869"/>
                    </a:cubicBezTo>
                    <a:cubicBezTo>
                      <a:pt x="1364088" y="1329555"/>
                      <a:pt x="1244000" y="1369584"/>
                      <a:pt x="1227989" y="1401608"/>
                    </a:cubicBezTo>
                    <a:cubicBezTo>
                      <a:pt x="1217314" y="1420288"/>
                      <a:pt x="1278692" y="1366916"/>
                      <a:pt x="1284029" y="1364247"/>
                    </a:cubicBezTo>
                    <a:cubicBezTo>
                      <a:pt x="1305378" y="1350904"/>
                      <a:pt x="1332064" y="1340230"/>
                      <a:pt x="1356082" y="1332224"/>
                    </a:cubicBezTo>
                    <a:cubicBezTo>
                      <a:pt x="1385437" y="1321549"/>
                      <a:pt x="1377431" y="1340230"/>
                      <a:pt x="1404117" y="1313543"/>
                    </a:cubicBezTo>
                    <a:cubicBezTo>
                      <a:pt x="1428134" y="1289526"/>
                      <a:pt x="1406785" y="1284189"/>
                      <a:pt x="1414791" y="1260171"/>
                    </a:cubicBezTo>
                    <a:cubicBezTo>
                      <a:pt x="1425466" y="1225479"/>
                      <a:pt x="1478838" y="1345567"/>
                      <a:pt x="1478838" y="1345567"/>
                    </a:cubicBezTo>
                    <a:cubicBezTo>
                      <a:pt x="1526873" y="1369584"/>
                      <a:pt x="1510861" y="1289526"/>
                      <a:pt x="1542884" y="1294863"/>
                    </a:cubicBezTo>
                    <a:cubicBezTo>
                      <a:pt x="1561565" y="1297532"/>
                      <a:pt x="1550890" y="1340230"/>
                      <a:pt x="1548222" y="1350904"/>
                    </a:cubicBezTo>
                    <a:cubicBezTo>
                      <a:pt x="1542884" y="1369584"/>
                      <a:pt x="1625611" y="1321549"/>
                      <a:pt x="1628280" y="1321549"/>
                    </a:cubicBezTo>
                    <a:cubicBezTo>
                      <a:pt x="1662972" y="1318881"/>
                      <a:pt x="1689658" y="1348235"/>
                      <a:pt x="1721681" y="1361578"/>
                    </a:cubicBezTo>
                    <a:cubicBezTo>
                      <a:pt x="1769716" y="1382927"/>
                      <a:pt x="1895141" y="1369584"/>
                      <a:pt x="1919158" y="1433631"/>
                    </a:cubicBezTo>
                    <a:cubicBezTo>
                      <a:pt x="1921827" y="1444305"/>
                      <a:pt x="1857780" y="1454980"/>
                      <a:pt x="1873792" y="1476329"/>
                    </a:cubicBezTo>
                    <a:cubicBezTo>
                      <a:pt x="1911152" y="1524364"/>
                      <a:pt x="1999216" y="1468323"/>
                      <a:pt x="2041914" y="1470992"/>
                    </a:cubicBezTo>
                    <a:cubicBezTo>
                      <a:pt x="2084612" y="1473660"/>
                      <a:pt x="2092618" y="1500346"/>
                      <a:pt x="2127309" y="1524364"/>
                    </a:cubicBezTo>
                    <a:cubicBezTo>
                      <a:pt x="2129978" y="1527032"/>
                      <a:pt x="2100623" y="1564393"/>
                      <a:pt x="2137984" y="1556387"/>
                    </a:cubicBezTo>
                    <a:cubicBezTo>
                      <a:pt x="2162001" y="1551050"/>
                      <a:pt x="2148658" y="1532369"/>
                      <a:pt x="2151327" y="1519026"/>
                    </a:cubicBezTo>
                    <a:cubicBezTo>
                      <a:pt x="2164670" y="1468323"/>
                      <a:pt x="2121972" y="1503015"/>
                      <a:pt x="2148658" y="1457648"/>
                    </a:cubicBezTo>
                    <a:cubicBezTo>
                      <a:pt x="2148658" y="1454980"/>
                      <a:pt x="2218042" y="1436300"/>
                      <a:pt x="2207368" y="1420288"/>
                    </a:cubicBezTo>
                    <a:cubicBezTo>
                      <a:pt x="2196693" y="1406945"/>
                      <a:pt x="2132647" y="1460317"/>
                      <a:pt x="2113966" y="1449643"/>
                    </a:cubicBezTo>
                    <a:cubicBezTo>
                      <a:pt x="2097955" y="1441637"/>
                      <a:pt x="2188687" y="1388265"/>
                      <a:pt x="2210036" y="1393602"/>
                    </a:cubicBezTo>
                    <a:cubicBezTo>
                      <a:pt x="2220711" y="1396270"/>
                      <a:pt x="2252734" y="1441637"/>
                      <a:pt x="2271414" y="1457648"/>
                    </a:cubicBezTo>
                    <a:cubicBezTo>
                      <a:pt x="2311443" y="1487003"/>
                      <a:pt x="2370153" y="1484335"/>
                      <a:pt x="2415519" y="1476329"/>
                    </a:cubicBezTo>
                    <a:cubicBezTo>
                      <a:pt x="2434199" y="1473660"/>
                      <a:pt x="2447542" y="1484335"/>
                      <a:pt x="2463554" y="1476329"/>
                    </a:cubicBezTo>
                    <a:cubicBezTo>
                      <a:pt x="2476897" y="1470992"/>
                      <a:pt x="2458217" y="1441637"/>
                      <a:pt x="2466223" y="1433631"/>
                    </a:cubicBezTo>
                    <a:cubicBezTo>
                      <a:pt x="2538275" y="1380259"/>
                      <a:pt x="2415519" y="1406945"/>
                      <a:pt x="2439537" y="1374921"/>
                    </a:cubicBezTo>
                    <a:cubicBezTo>
                      <a:pt x="2450211" y="1361578"/>
                      <a:pt x="2487571" y="1321549"/>
                      <a:pt x="2500914" y="1318881"/>
                    </a:cubicBezTo>
                    <a:cubicBezTo>
                      <a:pt x="2511589" y="1316212"/>
                      <a:pt x="2567630" y="1361578"/>
                      <a:pt x="2575636" y="1358910"/>
                    </a:cubicBezTo>
                    <a:cubicBezTo>
                      <a:pt x="2564961" y="1353573"/>
                      <a:pt x="2554287" y="1356241"/>
                      <a:pt x="2546281" y="1366916"/>
                    </a:cubicBezTo>
                    <a:cubicBezTo>
                      <a:pt x="2546281" y="1390933"/>
                      <a:pt x="2634345" y="1356241"/>
                      <a:pt x="2575636" y="1414951"/>
                    </a:cubicBezTo>
                    <a:cubicBezTo>
                      <a:pt x="2570298" y="1420288"/>
                      <a:pt x="2506252" y="1425625"/>
                      <a:pt x="2508920" y="1433631"/>
                    </a:cubicBezTo>
                    <a:cubicBezTo>
                      <a:pt x="2519595" y="1446974"/>
                      <a:pt x="2532938" y="1452311"/>
                      <a:pt x="2548949" y="1449643"/>
                    </a:cubicBezTo>
                    <a:cubicBezTo>
                      <a:pt x="2554287" y="1457648"/>
                      <a:pt x="2554287" y="1462986"/>
                      <a:pt x="2548949" y="1470992"/>
                    </a:cubicBezTo>
                    <a:cubicBezTo>
                      <a:pt x="2548949" y="1470992"/>
                      <a:pt x="2543612" y="1553718"/>
                      <a:pt x="2580973" y="1519026"/>
                    </a:cubicBezTo>
                    <a:cubicBezTo>
                      <a:pt x="2591647" y="1508352"/>
                      <a:pt x="2564961" y="1476329"/>
                      <a:pt x="2572967" y="1465654"/>
                    </a:cubicBezTo>
                    <a:cubicBezTo>
                      <a:pt x="2578304" y="1457648"/>
                      <a:pt x="2596984" y="1462986"/>
                      <a:pt x="2599653" y="1460317"/>
                    </a:cubicBezTo>
                    <a:cubicBezTo>
                      <a:pt x="2604990" y="1449643"/>
                      <a:pt x="2666368" y="1406945"/>
                      <a:pt x="2631676" y="1385596"/>
                    </a:cubicBezTo>
                    <a:cubicBezTo>
                      <a:pt x="2623671" y="1390933"/>
                      <a:pt x="2615665" y="1401608"/>
                      <a:pt x="2610328" y="1414951"/>
                    </a:cubicBezTo>
                    <a:cubicBezTo>
                      <a:pt x="2607659" y="1417619"/>
                      <a:pt x="2618333" y="1366916"/>
                      <a:pt x="2623671" y="1361578"/>
                    </a:cubicBezTo>
                    <a:cubicBezTo>
                      <a:pt x="2631676" y="1350904"/>
                      <a:pt x="2572967" y="1340230"/>
                      <a:pt x="2570298" y="1334892"/>
                    </a:cubicBezTo>
                    <a:cubicBezTo>
                      <a:pt x="2535606" y="1302869"/>
                      <a:pt x="2551618" y="1308206"/>
                      <a:pt x="2546281" y="1270846"/>
                    </a:cubicBezTo>
                    <a:cubicBezTo>
                      <a:pt x="2546281" y="1265508"/>
                      <a:pt x="2535606" y="1228148"/>
                      <a:pt x="2535606" y="1222811"/>
                    </a:cubicBezTo>
                    <a:cubicBezTo>
                      <a:pt x="2546281" y="1190788"/>
                      <a:pt x="2572967" y="1214805"/>
                      <a:pt x="2575636" y="1204131"/>
                    </a:cubicBezTo>
                    <a:cubicBezTo>
                      <a:pt x="2578304" y="1196125"/>
                      <a:pt x="2564961" y="1001316"/>
                      <a:pt x="2567630" y="1001316"/>
                    </a:cubicBezTo>
                    <a:cubicBezTo>
                      <a:pt x="2575636" y="1003985"/>
                      <a:pt x="2583641" y="1006654"/>
                      <a:pt x="2588979" y="1003985"/>
                    </a:cubicBezTo>
                    <a:cubicBezTo>
                      <a:pt x="2596984" y="969293"/>
                      <a:pt x="2586310" y="963956"/>
                      <a:pt x="2639682" y="963956"/>
                    </a:cubicBezTo>
                    <a:cubicBezTo>
                      <a:pt x="2650357" y="963956"/>
                      <a:pt x="2741089" y="969293"/>
                      <a:pt x="2749095" y="985305"/>
                    </a:cubicBezTo>
                    <a:cubicBezTo>
                      <a:pt x="2781118" y="1030671"/>
                      <a:pt x="2634345" y="1132078"/>
                      <a:pt x="2631676" y="1086712"/>
                    </a:cubicBezTo>
                    <a:cubicBezTo>
                      <a:pt x="2634345" y="1113398"/>
                      <a:pt x="2647688" y="1092049"/>
                      <a:pt x="2634345" y="1124073"/>
                    </a:cubicBezTo>
                    <a:cubicBezTo>
                      <a:pt x="2631676" y="1126741"/>
                      <a:pt x="2602322" y="1150759"/>
                      <a:pt x="2604990" y="1158764"/>
                    </a:cubicBezTo>
                    <a:cubicBezTo>
                      <a:pt x="2607659" y="1169439"/>
                      <a:pt x="2719740" y="1286857"/>
                      <a:pt x="2714403" y="1300200"/>
                    </a:cubicBezTo>
                    <a:cubicBezTo>
                      <a:pt x="2711734" y="1305538"/>
                      <a:pt x="2666368" y="1321549"/>
                      <a:pt x="2693054" y="1348235"/>
                    </a:cubicBezTo>
                    <a:cubicBezTo>
                      <a:pt x="2690386" y="1345567"/>
                      <a:pt x="2770444" y="1337561"/>
                      <a:pt x="2759770" y="1364247"/>
                    </a:cubicBezTo>
                    <a:cubicBezTo>
                      <a:pt x="2762438" y="1361578"/>
                      <a:pt x="2722409" y="1452311"/>
                      <a:pt x="2754432" y="1446974"/>
                    </a:cubicBezTo>
                    <a:cubicBezTo>
                      <a:pt x="2786456" y="1438968"/>
                      <a:pt x="2781118" y="1310875"/>
                      <a:pt x="2834490" y="1412282"/>
                    </a:cubicBezTo>
                    <a:cubicBezTo>
                      <a:pt x="2858508" y="1454980"/>
                      <a:pt x="2810473" y="1492340"/>
                      <a:pt x="2861176" y="1540375"/>
                    </a:cubicBezTo>
                    <a:cubicBezTo>
                      <a:pt x="2890531" y="1567061"/>
                      <a:pt x="2887863" y="1449643"/>
                      <a:pt x="2882525" y="1452311"/>
                    </a:cubicBezTo>
                    <a:cubicBezTo>
                      <a:pt x="2887863" y="1452311"/>
                      <a:pt x="2893200" y="1487003"/>
                      <a:pt x="2898537" y="1478997"/>
                    </a:cubicBezTo>
                    <a:cubicBezTo>
                      <a:pt x="2911880" y="1460317"/>
                      <a:pt x="2917217" y="1438968"/>
                      <a:pt x="2925223" y="1414951"/>
                    </a:cubicBezTo>
                    <a:cubicBezTo>
                      <a:pt x="2919886" y="1430962"/>
                      <a:pt x="2946572" y="1345567"/>
                      <a:pt x="2933229" y="1374921"/>
                    </a:cubicBezTo>
                    <a:cubicBezTo>
                      <a:pt x="2949241" y="1342898"/>
                      <a:pt x="2909211" y="1326886"/>
                      <a:pt x="2975927" y="1334892"/>
                    </a:cubicBezTo>
                    <a:cubicBezTo>
                      <a:pt x="2999944" y="1337561"/>
                      <a:pt x="3050648" y="1361578"/>
                      <a:pt x="3069328" y="1380259"/>
                    </a:cubicBezTo>
                    <a:cubicBezTo>
                      <a:pt x="3098683" y="1417619"/>
                      <a:pt x="3029299" y="1441637"/>
                      <a:pt x="3029299" y="1441637"/>
                    </a:cubicBezTo>
                    <a:cubicBezTo>
                      <a:pt x="3031967" y="1503015"/>
                      <a:pt x="3093345" y="1500346"/>
                      <a:pt x="3042642" y="1561724"/>
                    </a:cubicBezTo>
                    <a:cubicBezTo>
                      <a:pt x="3021293" y="1585741"/>
                      <a:pt x="2946572" y="1580404"/>
                      <a:pt x="2949241" y="1559055"/>
                    </a:cubicBezTo>
                    <a:cubicBezTo>
                      <a:pt x="2949241" y="1559055"/>
                      <a:pt x="2986601" y="1601753"/>
                      <a:pt x="2975927" y="1601753"/>
                    </a:cubicBezTo>
                    <a:cubicBezTo>
                      <a:pt x="2967921" y="1601753"/>
                      <a:pt x="2885194" y="1596416"/>
                      <a:pt x="2887863" y="1601753"/>
                    </a:cubicBezTo>
                    <a:cubicBezTo>
                      <a:pt x="2967921" y="1684480"/>
                      <a:pt x="2767775" y="1663131"/>
                      <a:pt x="2770444" y="1639113"/>
                    </a:cubicBezTo>
                    <a:cubicBezTo>
                      <a:pt x="2765107" y="1689817"/>
                      <a:pt x="2858508" y="1676474"/>
                      <a:pt x="2871851" y="1687148"/>
                    </a:cubicBezTo>
                    <a:cubicBezTo>
                      <a:pt x="2914549" y="1724509"/>
                      <a:pt x="2754432" y="1799230"/>
                      <a:pt x="2767775" y="1759201"/>
                    </a:cubicBezTo>
                    <a:cubicBezTo>
                      <a:pt x="2743758" y="1844597"/>
                      <a:pt x="2653025" y="1729846"/>
                      <a:pt x="2637014" y="1772544"/>
                    </a:cubicBezTo>
                    <a:cubicBezTo>
                      <a:pt x="2634345" y="1777881"/>
                      <a:pt x="2741089" y="1817911"/>
                      <a:pt x="2743758" y="1828585"/>
                    </a:cubicBezTo>
                    <a:cubicBezTo>
                      <a:pt x="2749095" y="1855271"/>
                      <a:pt x="2690386" y="1865945"/>
                      <a:pt x="2687717" y="1871283"/>
                    </a:cubicBezTo>
                    <a:cubicBezTo>
                      <a:pt x="2685048" y="1876620"/>
                      <a:pt x="2679711" y="1895300"/>
                      <a:pt x="2674374" y="1897969"/>
                    </a:cubicBezTo>
                    <a:cubicBezTo>
                      <a:pt x="2650357" y="1924655"/>
                      <a:pt x="2634345" y="1948672"/>
                      <a:pt x="2618333" y="1986032"/>
                    </a:cubicBezTo>
                    <a:cubicBezTo>
                      <a:pt x="2607659" y="2012719"/>
                      <a:pt x="2594316" y="2039405"/>
                      <a:pt x="2596984" y="2071428"/>
                    </a:cubicBezTo>
                    <a:cubicBezTo>
                      <a:pt x="2602322" y="2138143"/>
                      <a:pt x="2604990" y="2098114"/>
                      <a:pt x="2629008" y="2132806"/>
                    </a:cubicBezTo>
                    <a:cubicBezTo>
                      <a:pt x="2623671" y="2124800"/>
                      <a:pt x="2719740" y="2242219"/>
                      <a:pt x="2677043" y="2250225"/>
                    </a:cubicBezTo>
                    <a:cubicBezTo>
                      <a:pt x="2746426" y="2236882"/>
                      <a:pt x="2783787" y="2250225"/>
                      <a:pt x="2845165" y="2290254"/>
                    </a:cubicBezTo>
                    <a:cubicBezTo>
                      <a:pt x="2874520" y="2308934"/>
                      <a:pt x="2903874" y="2343626"/>
                      <a:pt x="2938566" y="2356969"/>
                    </a:cubicBezTo>
                    <a:cubicBezTo>
                      <a:pt x="2962584" y="2364975"/>
                      <a:pt x="3010619" y="2348963"/>
                      <a:pt x="3029299" y="2370312"/>
                    </a:cubicBezTo>
                    <a:cubicBezTo>
                      <a:pt x="3045310" y="2386324"/>
                      <a:pt x="3034636" y="2431690"/>
                      <a:pt x="3039973" y="2461045"/>
                    </a:cubicBezTo>
                    <a:cubicBezTo>
                      <a:pt x="3047979" y="2506411"/>
                      <a:pt x="3053316" y="2522423"/>
                      <a:pt x="3080002" y="2559783"/>
                    </a:cubicBezTo>
                    <a:cubicBezTo>
                      <a:pt x="3093345" y="2575795"/>
                      <a:pt x="3098683" y="2599812"/>
                      <a:pt x="3117363" y="2607818"/>
                    </a:cubicBezTo>
                    <a:cubicBezTo>
                      <a:pt x="3141380" y="2618493"/>
                      <a:pt x="3130706" y="2578464"/>
                      <a:pt x="3162729" y="2594475"/>
                    </a:cubicBezTo>
                    <a:cubicBezTo>
                      <a:pt x="3160061" y="2591807"/>
                      <a:pt x="3165398" y="2495737"/>
                      <a:pt x="3157392" y="2471719"/>
                    </a:cubicBezTo>
                    <a:cubicBezTo>
                      <a:pt x="3152055" y="2450370"/>
                      <a:pt x="3130706" y="2402335"/>
                      <a:pt x="3138712" y="2383655"/>
                    </a:cubicBezTo>
                    <a:cubicBezTo>
                      <a:pt x="3141380" y="2372981"/>
                      <a:pt x="3213433" y="2348963"/>
                      <a:pt x="3226776" y="2322277"/>
                    </a:cubicBezTo>
                    <a:cubicBezTo>
                      <a:pt x="3280148" y="2212864"/>
                      <a:pt x="3173404" y="2196853"/>
                      <a:pt x="3176072" y="2130138"/>
                    </a:cubicBezTo>
                    <a:cubicBezTo>
                      <a:pt x="3176072" y="2114126"/>
                      <a:pt x="3208095" y="2079434"/>
                      <a:pt x="3210764" y="2074097"/>
                    </a:cubicBezTo>
                    <a:cubicBezTo>
                      <a:pt x="3216101" y="2044742"/>
                      <a:pt x="3197421" y="2031399"/>
                      <a:pt x="3197421" y="2007381"/>
                    </a:cubicBezTo>
                    <a:cubicBezTo>
                      <a:pt x="3197421" y="1999375"/>
                      <a:pt x="3202758" y="1975358"/>
                      <a:pt x="3200090" y="1970021"/>
                    </a:cubicBezTo>
                    <a:cubicBezTo>
                      <a:pt x="3200090" y="1978027"/>
                      <a:pt x="3194752" y="1900637"/>
                      <a:pt x="3186747" y="1916649"/>
                    </a:cubicBezTo>
                    <a:cubicBezTo>
                      <a:pt x="3213433" y="1852602"/>
                      <a:pt x="3261468" y="1895300"/>
                      <a:pt x="3309503" y="1903306"/>
                    </a:cubicBezTo>
                    <a:cubicBezTo>
                      <a:pt x="3333520" y="1905974"/>
                      <a:pt x="3341526" y="1889963"/>
                      <a:pt x="3370881" y="1903306"/>
                    </a:cubicBezTo>
                    <a:cubicBezTo>
                      <a:pt x="3384224" y="1911312"/>
                      <a:pt x="3397567" y="1937998"/>
                      <a:pt x="3410910" y="1948672"/>
                    </a:cubicBezTo>
                    <a:cubicBezTo>
                      <a:pt x="3416247" y="1951341"/>
                      <a:pt x="3498974" y="2007381"/>
                      <a:pt x="3498974" y="1991370"/>
                    </a:cubicBezTo>
                    <a:cubicBezTo>
                      <a:pt x="3498974" y="2068759"/>
                      <a:pt x="3480293" y="2084771"/>
                      <a:pt x="3528328" y="2130138"/>
                    </a:cubicBezTo>
                    <a:cubicBezTo>
                      <a:pt x="3544340" y="2146149"/>
                      <a:pt x="3552346" y="2162161"/>
                      <a:pt x="3573695" y="2164830"/>
                    </a:cubicBezTo>
                    <a:cubicBezTo>
                      <a:pt x="3573695" y="2164830"/>
                      <a:pt x="3627067" y="2114126"/>
                      <a:pt x="3621730" y="2140812"/>
                    </a:cubicBezTo>
                    <a:cubicBezTo>
                      <a:pt x="3627067" y="2111457"/>
                      <a:pt x="3648416" y="2039405"/>
                      <a:pt x="3667096" y="2018056"/>
                    </a:cubicBezTo>
                    <a:cubicBezTo>
                      <a:pt x="3667096" y="2018056"/>
                      <a:pt x="3739149" y="2164830"/>
                      <a:pt x="3749823" y="2183510"/>
                    </a:cubicBezTo>
                    <a:cubicBezTo>
                      <a:pt x="3752492" y="2191516"/>
                      <a:pt x="3781846" y="2239550"/>
                      <a:pt x="3784515" y="2244888"/>
                    </a:cubicBezTo>
                    <a:cubicBezTo>
                      <a:pt x="3787183" y="2271574"/>
                      <a:pt x="3744486" y="2271574"/>
                      <a:pt x="3744486" y="2274242"/>
                    </a:cubicBezTo>
                    <a:cubicBezTo>
                      <a:pt x="3749823" y="2298260"/>
                      <a:pt x="3920614" y="2415678"/>
                      <a:pt x="3925951" y="2407673"/>
                    </a:cubicBezTo>
                    <a:cubicBezTo>
                      <a:pt x="3925951" y="2407673"/>
                      <a:pt x="3808532" y="2455708"/>
                      <a:pt x="3832550" y="2474388"/>
                    </a:cubicBezTo>
                    <a:cubicBezTo>
                      <a:pt x="3837887" y="2479725"/>
                      <a:pt x="3885922" y="2442365"/>
                      <a:pt x="3891259" y="2439696"/>
                    </a:cubicBezTo>
                    <a:cubicBezTo>
                      <a:pt x="3941963" y="2431690"/>
                      <a:pt x="3923282" y="2466382"/>
                      <a:pt x="3933957" y="2469051"/>
                    </a:cubicBezTo>
                    <a:cubicBezTo>
                      <a:pt x="3963311" y="2471719"/>
                      <a:pt x="3960643" y="2439696"/>
                      <a:pt x="3987329" y="2482394"/>
                    </a:cubicBezTo>
                    <a:cubicBezTo>
                      <a:pt x="3998003" y="2501074"/>
                      <a:pt x="3968649" y="2533097"/>
                      <a:pt x="3965980" y="2530429"/>
                    </a:cubicBezTo>
                    <a:cubicBezTo>
                      <a:pt x="3973986" y="2533097"/>
                      <a:pt x="3981992" y="2538435"/>
                      <a:pt x="3989998" y="2543772"/>
                    </a:cubicBezTo>
                    <a:cubicBezTo>
                      <a:pt x="3995335" y="2557115"/>
                      <a:pt x="3848561" y="2650516"/>
                      <a:pt x="3832550" y="2655853"/>
                    </a:cubicBezTo>
                    <a:cubicBezTo>
                      <a:pt x="3787183" y="2674533"/>
                      <a:pt x="3723137" y="2658522"/>
                      <a:pt x="3672433" y="2661190"/>
                    </a:cubicBezTo>
                    <a:cubicBezTo>
                      <a:pt x="3619061" y="2666527"/>
                      <a:pt x="3579032" y="2687876"/>
                      <a:pt x="3539003" y="2727905"/>
                    </a:cubicBezTo>
                    <a:cubicBezTo>
                      <a:pt x="3528328" y="2738580"/>
                      <a:pt x="3456276" y="2853330"/>
                      <a:pt x="3450939" y="2853330"/>
                    </a:cubicBezTo>
                    <a:cubicBezTo>
                      <a:pt x="3474956" y="2853330"/>
                      <a:pt x="3512317" y="2781278"/>
                      <a:pt x="3533666" y="2765266"/>
                    </a:cubicBezTo>
                    <a:cubicBezTo>
                      <a:pt x="3557683" y="2749254"/>
                      <a:pt x="3592375" y="2730574"/>
                      <a:pt x="3619061" y="2727905"/>
                    </a:cubicBezTo>
                    <a:cubicBezTo>
                      <a:pt x="3739149" y="2714562"/>
                      <a:pt x="3632404" y="2813301"/>
                      <a:pt x="3637741" y="2815970"/>
                    </a:cubicBezTo>
                    <a:cubicBezTo>
                      <a:pt x="3643079" y="2821307"/>
                      <a:pt x="3664428" y="2791952"/>
                      <a:pt x="3669765" y="2810632"/>
                    </a:cubicBezTo>
                    <a:cubicBezTo>
                      <a:pt x="3677771" y="2845324"/>
                      <a:pt x="3656422" y="2847993"/>
                      <a:pt x="3680439" y="2888022"/>
                    </a:cubicBezTo>
                    <a:cubicBezTo>
                      <a:pt x="3688445" y="2901365"/>
                      <a:pt x="3720468" y="2925383"/>
                      <a:pt x="3736480" y="2928051"/>
                    </a:cubicBezTo>
                    <a:cubicBezTo>
                      <a:pt x="3763166" y="2930720"/>
                      <a:pt x="3824544" y="2893359"/>
                      <a:pt x="3829881" y="2864005"/>
                    </a:cubicBezTo>
                    <a:cubicBezTo>
                      <a:pt x="3824544" y="2904034"/>
                      <a:pt x="3827212" y="2880016"/>
                      <a:pt x="3845893" y="2898697"/>
                    </a:cubicBezTo>
                    <a:cubicBezTo>
                      <a:pt x="3856567" y="2909371"/>
                      <a:pt x="3709794" y="2984092"/>
                      <a:pt x="3699120" y="2989429"/>
                    </a:cubicBezTo>
                    <a:cubicBezTo>
                      <a:pt x="3685776" y="2997435"/>
                      <a:pt x="3603049" y="3085499"/>
                      <a:pt x="3624398" y="2997435"/>
                    </a:cubicBezTo>
                    <a:cubicBezTo>
                      <a:pt x="3637741" y="2944063"/>
                      <a:pt x="3683108" y="2965412"/>
                      <a:pt x="3709794" y="2946731"/>
                    </a:cubicBezTo>
                    <a:cubicBezTo>
                      <a:pt x="3704457" y="2949400"/>
                      <a:pt x="3672433" y="2938726"/>
                      <a:pt x="3669765" y="2936057"/>
                    </a:cubicBezTo>
                    <a:cubicBezTo>
                      <a:pt x="3667096" y="2933388"/>
                      <a:pt x="3683108" y="2917377"/>
                      <a:pt x="3675102" y="2906702"/>
                    </a:cubicBezTo>
                    <a:cubicBezTo>
                      <a:pt x="3677771" y="2909371"/>
                      <a:pt x="3597712" y="2970749"/>
                      <a:pt x="3597712" y="2970749"/>
                    </a:cubicBezTo>
                    <a:cubicBezTo>
                      <a:pt x="3584369" y="2978755"/>
                      <a:pt x="3568357" y="2997435"/>
                      <a:pt x="3552346" y="3008109"/>
                    </a:cubicBezTo>
                    <a:cubicBezTo>
                      <a:pt x="3547009" y="3010778"/>
                      <a:pt x="3533666" y="2994766"/>
                      <a:pt x="3530997" y="2997435"/>
                    </a:cubicBezTo>
                    <a:cubicBezTo>
                      <a:pt x="3522991" y="3002772"/>
                      <a:pt x="3493636" y="3026789"/>
                      <a:pt x="3485631" y="3040132"/>
                    </a:cubicBezTo>
                    <a:cubicBezTo>
                      <a:pt x="3458945" y="3082830"/>
                      <a:pt x="3480293" y="3109516"/>
                      <a:pt x="3466950" y="3138871"/>
                    </a:cubicBezTo>
                    <a:cubicBezTo>
                      <a:pt x="3450939" y="3173563"/>
                      <a:pt x="3376218" y="3194912"/>
                      <a:pt x="3349532" y="3216261"/>
                    </a:cubicBezTo>
                    <a:cubicBezTo>
                      <a:pt x="3322846" y="3237610"/>
                      <a:pt x="3309503" y="3314999"/>
                      <a:pt x="3296160" y="3349691"/>
                    </a:cubicBezTo>
                    <a:cubicBezTo>
                      <a:pt x="3285485" y="3379046"/>
                      <a:pt x="3272142" y="3368371"/>
                      <a:pt x="3261468" y="3384383"/>
                    </a:cubicBezTo>
                    <a:cubicBezTo>
                      <a:pt x="3293491" y="3392389"/>
                      <a:pt x="3309503" y="3512476"/>
                      <a:pt x="3250793" y="3480453"/>
                    </a:cubicBezTo>
                    <a:cubicBezTo>
                      <a:pt x="3264136" y="3509808"/>
                      <a:pt x="3173404" y="3581860"/>
                      <a:pt x="3149386" y="3605878"/>
                    </a:cubicBezTo>
                    <a:cubicBezTo>
                      <a:pt x="3015956" y="3739308"/>
                      <a:pt x="3184078" y="3814029"/>
                      <a:pt x="3125369" y="3952797"/>
                    </a:cubicBezTo>
                    <a:cubicBezTo>
                      <a:pt x="3074665" y="4075553"/>
                      <a:pt x="3037305" y="3856727"/>
                      <a:pt x="3023962" y="3816697"/>
                    </a:cubicBezTo>
                    <a:cubicBezTo>
                      <a:pt x="2989270" y="3717959"/>
                      <a:pt x="2999944" y="3782006"/>
                      <a:pt x="2943903" y="3771331"/>
                    </a:cubicBezTo>
                    <a:cubicBezTo>
                      <a:pt x="2938566" y="3771331"/>
                      <a:pt x="2847833" y="3707284"/>
                      <a:pt x="2850502" y="3725965"/>
                    </a:cubicBezTo>
                    <a:cubicBezTo>
                      <a:pt x="2834490" y="3752651"/>
                      <a:pt x="2831822" y="3720627"/>
                      <a:pt x="2818479" y="3733970"/>
                    </a:cubicBezTo>
                    <a:cubicBezTo>
                      <a:pt x="2837159" y="3715291"/>
                      <a:pt x="2778450" y="3776668"/>
                      <a:pt x="2802467" y="3757988"/>
                    </a:cubicBezTo>
                    <a:cubicBezTo>
                      <a:pt x="2778450" y="3776668"/>
                      <a:pt x="2861176" y="3800686"/>
                      <a:pt x="2773113" y="3787343"/>
                    </a:cubicBezTo>
                    <a:cubicBezTo>
                      <a:pt x="2725078" y="3779337"/>
                      <a:pt x="2687717" y="3747313"/>
                      <a:pt x="2642351" y="3757988"/>
                    </a:cubicBezTo>
                    <a:cubicBezTo>
                      <a:pt x="2621002" y="3763325"/>
                      <a:pt x="2540944" y="3827372"/>
                      <a:pt x="2527601" y="3854058"/>
                    </a:cubicBezTo>
                    <a:cubicBezTo>
                      <a:pt x="2514257" y="3883413"/>
                      <a:pt x="2530269" y="3899424"/>
                      <a:pt x="2527601" y="3920773"/>
                    </a:cubicBezTo>
                    <a:cubicBezTo>
                      <a:pt x="2524932" y="3974145"/>
                      <a:pt x="2514257" y="4032855"/>
                      <a:pt x="2516926" y="4088896"/>
                    </a:cubicBezTo>
                    <a:cubicBezTo>
                      <a:pt x="2522263" y="4174291"/>
                      <a:pt x="2564961" y="4286373"/>
                      <a:pt x="2637014" y="4286373"/>
                    </a:cubicBezTo>
                    <a:cubicBezTo>
                      <a:pt x="2674374" y="4286373"/>
                      <a:pt x="2722409" y="4275698"/>
                      <a:pt x="2743758" y="4246344"/>
                    </a:cubicBezTo>
                    <a:cubicBezTo>
                      <a:pt x="2770444" y="4206314"/>
                      <a:pt x="2746426" y="4179628"/>
                      <a:pt x="2791793" y="4147605"/>
                    </a:cubicBezTo>
                    <a:cubicBezTo>
                      <a:pt x="2805136" y="4139599"/>
                      <a:pt x="2877188" y="4123587"/>
                      <a:pt x="2890531" y="4142268"/>
                    </a:cubicBezTo>
                    <a:cubicBezTo>
                      <a:pt x="2911880" y="4168954"/>
                      <a:pt x="2885194" y="4206314"/>
                      <a:pt x="2877188" y="4235669"/>
                    </a:cubicBezTo>
                    <a:cubicBezTo>
                      <a:pt x="2858508" y="4299716"/>
                      <a:pt x="2845165" y="4347750"/>
                      <a:pt x="2834490" y="4411797"/>
                    </a:cubicBezTo>
                    <a:cubicBezTo>
                      <a:pt x="2871851" y="4390448"/>
                      <a:pt x="2962584" y="4385111"/>
                      <a:pt x="2997276" y="4417134"/>
                    </a:cubicBezTo>
                    <a:cubicBezTo>
                      <a:pt x="3045310" y="4459832"/>
                      <a:pt x="3023962" y="4449158"/>
                      <a:pt x="3018624" y="4518541"/>
                    </a:cubicBezTo>
                    <a:cubicBezTo>
                      <a:pt x="3013287" y="4585256"/>
                      <a:pt x="2994607" y="4667983"/>
                      <a:pt x="3055985" y="4708012"/>
                    </a:cubicBezTo>
                    <a:cubicBezTo>
                      <a:pt x="3104020" y="4737367"/>
                      <a:pt x="3117363" y="4683995"/>
                      <a:pt x="3165398" y="4692001"/>
                    </a:cubicBezTo>
                    <a:cubicBezTo>
                      <a:pt x="3205427" y="4697338"/>
                      <a:pt x="3210764" y="4726693"/>
                      <a:pt x="3234782" y="4756048"/>
                    </a:cubicBezTo>
                    <a:cubicBezTo>
                      <a:pt x="3280148" y="4681326"/>
                      <a:pt x="3290822" y="4649303"/>
                      <a:pt x="3352200" y="4617280"/>
                    </a:cubicBezTo>
                    <a:cubicBezTo>
                      <a:pt x="3373549" y="4606606"/>
                      <a:pt x="3424253" y="4555902"/>
                      <a:pt x="3442933" y="4569245"/>
                    </a:cubicBezTo>
                    <a:cubicBezTo>
                      <a:pt x="3480293" y="4593263"/>
                      <a:pt x="3421584" y="4609274"/>
                      <a:pt x="3432259" y="4638628"/>
                    </a:cubicBezTo>
                    <a:cubicBezTo>
                      <a:pt x="3453607" y="4609274"/>
                      <a:pt x="3490968" y="4587925"/>
                      <a:pt x="3509648" y="4590594"/>
                    </a:cubicBezTo>
                    <a:cubicBezTo>
                      <a:pt x="3506979" y="4590594"/>
                      <a:pt x="3557683" y="4619949"/>
                      <a:pt x="3549677" y="4614611"/>
                    </a:cubicBezTo>
                    <a:cubicBezTo>
                      <a:pt x="3547009" y="4638628"/>
                      <a:pt x="3555014" y="4651971"/>
                      <a:pt x="3571026" y="4654640"/>
                    </a:cubicBezTo>
                    <a:cubicBezTo>
                      <a:pt x="3581701" y="4649303"/>
                      <a:pt x="3592375" y="4649303"/>
                      <a:pt x="3603049" y="4649303"/>
                    </a:cubicBezTo>
                    <a:cubicBezTo>
                      <a:pt x="3664428" y="4678657"/>
                      <a:pt x="3685776" y="4649303"/>
                      <a:pt x="3749823" y="4643966"/>
                    </a:cubicBezTo>
                    <a:cubicBezTo>
                      <a:pt x="3763166" y="4643966"/>
                      <a:pt x="3861904" y="4667983"/>
                      <a:pt x="3803195" y="4692001"/>
                    </a:cubicBezTo>
                    <a:cubicBezTo>
                      <a:pt x="3816538" y="4705344"/>
                      <a:pt x="3819207" y="4721355"/>
                      <a:pt x="3808532" y="4737367"/>
                    </a:cubicBezTo>
                    <a:cubicBezTo>
                      <a:pt x="3872579" y="4737367"/>
                      <a:pt x="3885922" y="4793408"/>
                      <a:pt x="3925951" y="4828100"/>
                    </a:cubicBezTo>
                    <a:cubicBezTo>
                      <a:pt x="3968649" y="4865460"/>
                      <a:pt x="4006009" y="4846780"/>
                      <a:pt x="4062050" y="4862792"/>
                    </a:cubicBezTo>
                    <a:cubicBezTo>
                      <a:pt x="4134102" y="4886809"/>
                      <a:pt x="4238178" y="5038920"/>
                      <a:pt x="4195480" y="5121647"/>
                    </a:cubicBezTo>
                    <a:cubicBezTo>
                      <a:pt x="4211492" y="5121647"/>
                      <a:pt x="4272870" y="5126984"/>
                      <a:pt x="4262196" y="5164344"/>
                    </a:cubicBezTo>
                    <a:cubicBezTo>
                      <a:pt x="4280876" y="5116310"/>
                      <a:pt x="4427649" y="5183025"/>
                      <a:pt x="4406301" y="5249740"/>
                    </a:cubicBezTo>
                    <a:cubicBezTo>
                      <a:pt x="4443661" y="5212379"/>
                      <a:pt x="4571754" y="5255077"/>
                      <a:pt x="4606446" y="5284432"/>
                    </a:cubicBezTo>
                    <a:cubicBezTo>
                      <a:pt x="4603777" y="5279094"/>
                      <a:pt x="4710522" y="5337804"/>
                      <a:pt x="4715859" y="5367159"/>
                    </a:cubicBezTo>
                    <a:cubicBezTo>
                      <a:pt x="4715859" y="5372495"/>
                      <a:pt x="4710522" y="5348478"/>
                      <a:pt x="4715859" y="5367159"/>
                    </a:cubicBezTo>
                    <a:close/>
                    <a:moveTo>
                      <a:pt x="2791793" y="3763325"/>
                    </a:moveTo>
                    <a:cubicBezTo>
                      <a:pt x="2791793" y="3763325"/>
                      <a:pt x="2789124" y="3763325"/>
                      <a:pt x="2791793" y="3763325"/>
                    </a:cubicBezTo>
                    <a:lnTo>
                      <a:pt x="2791793" y="3763325"/>
                    </a:lnTo>
                    <a:close/>
                    <a:moveTo>
                      <a:pt x="2789124" y="3774000"/>
                    </a:moveTo>
                    <a:cubicBezTo>
                      <a:pt x="2789124" y="3774000"/>
                      <a:pt x="2789124" y="3774000"/>
                      <a:pt x="2789124" y="3774000"/>
                    </a:cubicBezTo>
                    <a:lnTo>
                      <a:pt x="2789124" y="3774000"/>
                    </a:lnTo>
                    <a:close/>
                    <a:moveTo>
                      <a:pt x="3421584" y="4692001"/>
                    </a:moveTo>
                    <a:cubicBezTo>
                      <a:pt x="3424253" y="4681326"/>
                      <a:pt x="3410910" y="4654640"/>
                      <a:pt x="3410910" y="4646635"/>
                    </a:cubicBezTo>
                    <a:cubicBezTo>
                      <a:pt x="3397567" y="4670652"/>
                      <a:pt x="3416247" y="4702676"/>
                      <a:pt x="3421584" y="4692001"/>
                    </a:cubicBezTo>
                    <a:cubicBezTo>
                      <a:pt x="3424253" y="4686664"/>
                      <a:pt x="3421584" y="4692001"/>
                      <a:pt x="3421584" y="4692001"/>
                    </a:cubicBezTo>
                    <a:close/>
                    <a:moveTo>
                      <a:pt x="3352200" y="7683510"/>
                    </a:moveTo>
                    <a:cubicBezTo>
                      <a:pt x="3360206" y="7680841"/>
                      <a:pt x="3357538" y="7670167"/>
                      <a:pt x="3352200" y="7683510"/>
                    </a:cubicBezTo>
                    <a:cubicBezTo>
                      <a:pt x="3354869" y="7680841"/>
                      <a:pt x="3352200" y="7680841"/>
                      <a:pt x="3352200" y="7683510"/>
                    </a:cubicBezTo>
                    <a:close/>
                    <a:moveTo>
                      <a:pt x="3362875" y="7768906"/>
                    </a:moveTo>
                    <a:cubicBezTo>
                      <a:pt x="3362875" y="7750225"/>
                      <a:pt x="3357538" y="7766237"/>
                      <a:pt x="3362875" y="7768906"/>
                    </a:cubicBezTo>
                    <a:cubicBezTo>
                      <a:pt x="3362875" y="7766237"/>
                      <a:pt x="3360206" y="7768906"/>
                      <a:pt x="3362875" y="7768906"/>
                    </a:cubicBezTo>
                    <a:close/>
                    <a:moveTo>
                      <a:pt x="3376218" y="7715533"/>
                    </a:moveTo>
                    <a:cubicBezTo>
                      <a:pt x="3386892" y="7688847"/>
                      <a:pt x="3354869" y="7744888"/>
                      <a:pt x="3376218" y="7715533"/>
                    </a:cubicBezTo>
                    <a:cubicBezTo>
                      <a:pt x="3376218" y="7715533"/>
                      <a:pt x="3376218" y="7718202"/>
                      <a:pt x="3376218" y="7715533"/>
                    </a:cubicBezTo>
                    <a:close/>
                    <a:moveTo>
                      <a:pt x="3434927" y="7771574"/>
                    </a:moveTo>
                    <a:cubicBezTo>
                      <a:pt x="3440264" y="7768906"/>
                      <a:pt x="3434927" y="7758231"/>
                      <a:pt x="3434927" y="7771574"/>
                    </a:cubicBezTo>
                    <a:cubicBezTo>
                      <a:pt x="3434927" y="7771574"/>
                      <a:pt x="3434927" y="7768906"/>
                      <a:pt x="3434927" y="7771574"/>
                    </a:cubicBezTo>
                    <a:close/>
                    <a:moveTo>
                      <a:pt x="3485631" y="7707527"/>
                    </a:moveTo>
                    <a:cubicBezTo>
                      <a:pt x="3501642" y="7715533"/>
                      <a:pt x="3490968" y="7704859"/>
                      <a:pt x="3485631" y="7707527"/>
                    </a:cubicBezTo>
                    <a:cubicBezTo>
                      <a:pt x="3485631" y="7707527"/>
                      <a:pt x="3485631" y="7704859"/>
                      <a:pt x="3485631" y="7707527"/>
                    </a:cubicBezTo>
                    <a:close/>
                    <a:moveTo>
                      <a:pt x="3579032" y="7872981"/>
                    </a:moveTo>
                    <a:cubicBezTo>
                      <a:pt x="3579032" y="7872981"/>
                      <a:pt x="3579032" y="7872981"/>
                      <a:pt x="3579032" y="7872981"/>
                    </a:cubicBezTo>
                    <a:lnTo>
                      <a:pt x="3579032" y="7872981"/>
                    </a:lnTo>
                    <a:close/>
                    <a:moveTo>
                      <a:pt x="3749823" y="4657309"/>
                    </a:moveTo>
                    <a:cubicBezTo>
                      <a:pt x="3749823" y="4646635"/>
                      <a:pt x="3725806" y="4654640"/>
                      <a:pt x="3749823" y="4657309"/>
                    </a:cubicBezTo>
                    <a:cubicBezTo>
                      <a:pt x="3749823" y="4654640"/>
                      <a:pt x="3749823" y="4657309"/>
                      <a:pt x="3749823" y="4657309"/>
                    </a:cubicBezTo>
                    <a:close/>
                    <a:moveTo>
                      <a:pt x="4131434" y="6538677"/>
                    </a:moveTo>
                    <a:cubicBezTo>
                      <a:pt x="4134102" y="6533340"/>
                      <a:pt x="4136771" y="6525334"/>
                      <a:pt x="4139440" y="6519997"/>
                    </a:cubicBezTo>
                    <a:cubicBezTo>
                      <a:pt x="4134102" y="6522665"/>
                      <a:pt x="4131434" y="6530672"/>
                      <a:pt x="4131434" y="6538677"/>
                    </a:cubicBezTo>
                    <a:cubicBezTo>
                      <a:pt x="4134102" y="6530672"/>
                      <a:pt x="4131434" y="6536009"/>
                      <a:pt x="4131434" y="6538677"/>
                    </a:cubicBezTo>
                    <a:close/>
                    <a:moveTo>
                      <a:pt x="4238178" y="5167013"/>
                    </a:moveTo>
                    <a:cubicBezTo>
                      <a:pt x="4238178" y="5134990"/>
                      <a:pt x="4232841" y="5167013"/>
                      <a:pt x="4238178" y="5167013"/>
                    </a:cubicBezTo>
                    <a:cubicBezTo>
                      <a:pt x="4238178" y="5161676"/>
                      <a:pt x="4235510" y="5167013"/>
                      <a:pt x="4238178" y="5167013"/>
                    </a:cubicBezTo>
                    <a:close/>
                    <a:moveTo>
                      <a:pt x="5161516" y="1326886"/>
                    </a:moveTo>
                    <a:cubicBezTo>
                      <a:pt x="5086796" y="1385596"/>
                      <a:pt x="5014743" y="1414951"/>
                      <a:pt x="4932016" y="1436300"/>
                    </a:cubicBezTo>
                    <a:cubicBezTo>
                      <a:pt x="4910667" y="1441637"/>
                      <a:pt x="4889318" y="1449643"/>
                      <a:pt x="4870638" y="1454980"/>
                    </a:cubicBezTo>
                    <a:cubicBezTo>
                      <a:pt x="4865301" y="1457648"/>
                      <a:pt x="4827940" y="1452311"/>
                      <a:pt x="4825272" y="1452311"/>
                    </a:cubicBezTo>
                    <a:cubicBezTo>
                      <a:pt x="4803923" y="1465654"/>
                      <a:pt x="4771900" y="1553718"/>
                      <a:pt x="4747882" y="1580404"/>
                    </a:cubicBezTo>
                    <a:cubicBezTo>
                      <a:pt x="4734539" y="1593747"/>
                      <a:pt x="4617120" y="1663131"/>
                      <a:pt x="4609115" y="1628439"/>
                    </a:cubicBezTo>
                    <a:cubicBezTo>
                      <a:pt x="4595772" y="1660462"/>
                      <a:pt x="4561080" y="1641782"/>
                      <a:pt x="4547737" y="1660462"/>
                    </a:cubicBezTo>
                    <a:cubicBezTo>
                      <a:pt x="4542399" y="1668468"/>
                      <a:pt x="4529056" y="1721840"/>
                      <a:pt x="4521050" y="1740521"/>
                    </a:cubicBezTo>
                    <a:cubicBezTo>
                      <a:pt x="4513045" y="1767207"/>
                      <a:pt x="4518382" y="1791224"/>
                      <a:pt x="4502370" y="1817911"/>
                    </a:cubicBezTo>
                    <a:cubicBezTo>
                      <a:pt x="4491696" y="1836591"/>
                      <a:pt x="4457004" y="1849934"/>
                      <a:pt x="4454335" y="1857940"/>
                    </a:cubicBezTo>
                    <a:cubicBezTo>
                      <a:pt x="4502370" y="1876620"/>
                      <a:pt x="4443661" y="2044742"/>
                      <a:pt x="4398295" y="2047411"/>
                    </a:cubicBezTo>
                    <a:cubicBezTo>
                      <a:pt x="4368940" y="2050079"/>
                      <a:pt x="4312899" y="2004713"/>
                      <a:pt x="4288882" y="1988701"/>
                    </a:cubicBezTo>
                    <a:cubicBezTo>
                      <a:pt x="4254190" y="1964684"/>
                      <a:pt x="4219498" y="1951341"/>
                      <a:pt x="4195480" y="1905974"/>
                    </a:cubicBezTo>
                    <a:cubicBezTo>
                      <a:pt x="4168794" y="1852602"/>
                      <a:pt x="4144777" y="1807236"/>
                      <a:pt x="4123428" y="1748527"/>
                    </a:cubicBezTo>
                    <a:cubicBezTo>
                      <a:pt x="4112754" y="1716503"/>
                      <a:pt x="4091405" y="1676474"/>
                      <a:pt x="4080730" y="1644451"/>
                    </a:cubicBezTo>
                    <a:cubicBezTo>
                      <a:pt x="4067387" y="1604422"/>
                      <a:pt x="4024690" y="1591079"/>
                      <a:pt x="4072725" y="1553718"/>
                    </a:cubicBezTo>
                    <a:cubicBezTo>
                      <a:pt x="4030027" y="1529701"/>
                      <a:pt x="4040701" y="1487003"/>
                      <a:pt x="4070056" y="1444305"/>
                    </a:cubicBezTo>
                    <a:cubicBezTo>
                      <a:pt x="4102079" y="1396270"/>
                      <a:pt x="4091405" y="1409613"/>
                      <a:pt x="4142108" y="1406945"/>
                    </a:cubicBezTo>
                    <a:cubicBezTo>
                      <a:pt x="4147445" y="1321549"/>
                      <a:pt x="4152783" y="1332224"/>
                      <a:pt x="4096742" y="1305538"/>
                    </a:cubicBezTo>
                    <a:cubicBezTo>
                      <a:pt x="4110085" y="1329555"/>
                      <a:pt x="4136771" y="1318881"/>
                      <a:pt x="4115422" y="1361578"/>
                    </a:cubicBezTo>
                    <a:cubicBezTo>
                      <a:pt x="4102079" y="1388265"/>
                      <a:pt x="4062050" y="1374921"/>
                      <a:pt x="4046038" y="1366916"/>
                    </a:cubicBezTo>
                    <a:cubicBezTo>
                      <a:pt x="4008678" y="1348235"/>
                      <a:pt x="3976655" y="1268177"/>
                      <a:pt x="4040701" y="1270846"/>
                    </a:cubicBezTo>
                    <a:cubicBezTo>
                      <a:pt x="3973986" y="1214805"/>
                      <a:pt x="4123428" y="1246828"/>
                      <a:pt x="4142108" y="1254834"/>
                    </a:cubicBezTo>
                    <a:cubicBezTo>
                      <a:pt x="4115422" y="1214805"/>
                      <a:pt x="4054044" y="1228148"/>
                      <a:pt x="4062050" y="1164102"/>
                    </a:cubicBezTo>
                    <a:cubicBezTo>
                      <a:pt x="4016684" y="1158764"/>
                      <a:pt x="4000672" y="1244160"/>
                      <a:pt x="3981992" y="1137416"/>
                    </a:cubicBezTo>
                    <a:cubicBezTo>
                      <a:pt x="3976655" y="1097386"/>
                      <a:pt x="3995335" y="1092049"/>
                      <a:pt x="3989998" y="1062694"/>
                    </a:cubicBezTo>
                    <a:cubicBezTo>
                      <a:pt x="3984660" y="1036008"/>
                      <a:pt x="3965980" y="974630"/>
                      <a:pt x="3955306" y="953281"/>
                    </a:cubicBezTo>
                    <a:cubicBezTo>
                      <a:pt x="3939294" y="923927"/>
                      <a:pt x="3917945" y="915921"/>
                      <a:pt x="3901933" y="891903"/>
                    </a:cubicBezTo>
                    <a:cubicBezTo>
                      <a:pt x="3888590" y="873223"/>
                      <a:pt x="3883253" y="843869"/>
                      <a:pt x="3869910" y="827857"/>
                    </a:cubicBezTo>
                    <a:cubicBezTo>
                      <a:pt x="3803195" y="758473"/>
                      <a:pt x="3704457" y="766479"/>
                      <a:pt x="3632404" y="790497"/>
                    </a:cubicBezTo>
                    <a:cubicBezTo>
                      <a:pt x="3616393" y="795834"/>
                      <a:pt x="3448270" y="798502"/>
                      <a:pt x="3493636" y="721113"/>
                    </a:cubicBezTo>
                    <a:cubicBezTo>
                      <a:pt x="3373549" y="678415"/>
                      <a:pt x="3442933" y="686421"/>
                      <a:pt x="3514985" y="654397"/>
                    </a:cubicBezTo>
                    <a:cubicBezTo>
                      <a:pt x="3453607" y="659735"/>
                      <a:pt x="3301497" y="582345"/>
                      <a:pt x="3424253" y="526304"/>
                    </a:cubicBezTo>
                    <a:cubicBezTo>
                      <a:pt x="3461613" y="507624"/>
                      <a:pt x="3645747" y="483607"/>
                      <a:pt x="3645747" y="427566"/>
                    </a:cubicBezTo>
                    <a:cubicBezTo>
                      <a:pt x="3645747" y="371525"/>
                      <a:pt x="3541671" y="440909"/>
                      <a:pt x="3568357" y="355513"/>
                    </a:cubicBezTo>
                    <a:cubicBezTo>
                      <a:pt x="3597712" y="262112"/>
                      <a:pt x="3731143" y="278124"/>
                      <a:pt x="3784515" y="278124"/>
                    </a:cubicBezTo>
                    <a:cubicBezTo>
                      <a:pt x="3816538" y="240763"/>
                      <a:pt x="3747154" y="227420"/>
                      <a:pt x="3800526" y="190060"/>
                    </a:cubicBezTo>
                    <a:cubicBezTo>
                      <a:pt x="3827212" y="171379"/>
                      <a:pt x="3853898" y="190060"/>
                      <a:pt x="3877916" y="200734"/>
                    </a:cubicBezTo>
                    <a:cubicBezTo>
                      <a:pt x="3840555" y="166042"/>
                      <a:pt x="3917945" y="158036"/>
                      <a:pt x="3928620" y="155368"/>
                    </a:cubicBezTo>
                    <a:cubicBezTo>
                      <a:pt x="3979323" y="139356"/>
                      <a:pt x="4088736" y="101996"/>
                      <a:pt x="4067387" y="224751"/>
                    </a:cubicBezTo>
                    <a:cubicBezTo>
                      <a:pt x="4096742" y="187391"/>
                      <a:pt x="4043370" y="139356"/>
                      <a:pt x="4099411" y="142025"/>
                    </a:cubicBezTo>
                    <a:cubicBezTo>
                      <a:pt x="4131434" y="142025"/>
                      <a:pt x="4152783" y="184722"/>
                      <a:pt x="4190143" y="184722"/>
                    </a:cubicBezTo>
                    <a:cubicBezTo>
                      <a:pt x="4171463" y="155368"/>
                      <a:pt x="4120759" y="142025"/>
                      <a:pt x="4174131" y="112670"/>
                    </a:cubicBezTo>
                    <a:cubicBezTo>
                      <a:pt x="4206155" y="93990"/>
                      <a:pt x="4294219" y="163374"/>
                      <a:pt x="4323574" y="179385"/>
                    </a:cubicBezTo>
                    <a:cubicBezTo>
                      <a:pt x="4256858" y="139356"/>
                      <a:pt x="4278207" y="120676"/>
                      <a:pt x="4328911" y="104664"/>
                    </a:cubicBezTo>
                    <a:cubicBezTo>
                      <a:pt x="4270201" y="45955"/>
                      <a:pt x="4350260" y="56629"/>
                      <a:pt x="4387620" y="53961"/>
                    </a:cubicBezTo>
                    <a:cubicBezTo>
                      <a:pt x="4430318" y="51292"/>
                      <a:pt x="4473016" y="37949"/>
                      <a:pt x="4515713" y="40618"/>
                    </a:cubicBezTo>
                    <a:cubicBezTo>
                      <a:pt x="4539731" y="40618"/>
                      <a:pt x="4579760" y="69972"/>
                      <a:pt x="4601109" y="59298"/>
                    </a:cubicBezTo>
                    <a:cubicBezTo>
                      <a:pt x="4585097" y="56629"/>
                      <a:pt x="4611783" y="27275"/>
                      <a:pt x="4619789" y="24606"/>
                    </a:cubicBezTo>
                    <a:cubicBezTo>
                      <a:pt x="4667824" y="11263"/>
                      <a:pt x="4721196" y="8594"/>
                      <a:pt x="4769231" y="3257"/>
                    </a:cubicBezTo>
                    <a:cubicBezTo>
                      <a:pt x="4854626" y="-4749"/>
                      <a:pt x="4964039" y="589"/>
                      <a:pt x="5044098" y="35281"/>
                    </a:cubicBezTo>
                    <a:cubicBezTo>
                      <a:pt x="5062778" y="43286"/>
                      <a:pt x="5081458" y="72641"/>
                      <a:pt x="5094801" y="77978"/>
                    </a:cubicBezTo>
                    <a:cubicBezTo>
                      <a:pt x="5113482" y="85984"/>
                      <a:pt x="5142836" y="77978"/>
                      <a:pt x="5161516" y="88653"/>
                    </a:cubicBezTo>
                    <a:cubicBezTo>
                      <a:pt x="5273598" y="144693"/>
                      <a:pt x="5092133" y="182054"/>
                      <a:pt x="5044098" y="184722"/>
                    </a:cubicBezTo>
                    <a:cubicBezTo>
                      <a:pt x="5105476" y="192728"/>
                      <a:pt x="5046766" y="230089"/>
                      <a:pt x="5022749" y="243432"/>
                    </a:cubicBezTo>
                    <a:cubicBezTo>
                      <a:pt x="5049435" y="230089"/>
                      <a:pt x="5108144" y="176717"/>
                      <a:pt x="5134830" y="174048"/>
                    </a:cubicBezTo>
                    <a:cubicBezTo>
                      <a:pt x="5230900" y="163374"/>
                      <a:pt x="5174859" y="254106"/>
                      <a:pt x="5140168" y="299473"/>
                    </a:cubicBezTo>
                    <a:cubicBezTo>
                      <a:pt x="5169522" y="270118"/>
                      <a:pt x="5217557" y="224751"/>
                      <a:pt x="5252249" y="219414"/>
                    </a:cubicBezTo>
                    <a:cubicBezTo>
                      <a:pt x="5260255" y="219414"/>
                      <a:pt x="5270929" y="232757"/>
                      <a:pt x="5286941" y="232757"/>
                    </a:cubicBezTo>
                    <a:cubicBezTo>
                      <a:pt x="5300284" y="232757"/>
                      <a:pt x="5318964" y="248769"/>
                      <a:pt x="5329639" y="243432"/>
                    </a:cubicBezTo>
                    <a:cubicBezTo>
                      <a:pt x="5340313" y="240763"/>
                      <a:pt x="5334976" y="216746"/>
                      <a:pt x="5342982" y="214077"/>
                    </a:cubicBezTo>
                    <a:cubicBezTo>
                      <a:pt x="5369668" y="200734"/>
                      <a:pt x="5385680" y="187391"/>
                      <a:pt x="5415034" y="187391"/>
                    </a:cubicBezTo>
                    <a:cubicBezTo>
                      <a:pt x="5455063" y="184722"/>
                      <a:pt x="5564476" y="203403"/>
                      <a:pt x="5527116" y="264781"/>
                    </a:cubicBezTo>
                    <a:cubicBezTo>
                      <a:pt x="5505767" y="299473"/>
                      <a:pt x="5401691" y="328827"/>
                      <a:pt x="5369668" y="336833"/>
                    </a:cubicBezTo>
                    <a:cubicBezTo>
                      <a:pt x="5439052" y="355513"/>
                      <a:pt x="5345650" y="387537"/>
                      <a:pt x="5326970" y="390205"/>
                    </a:cubicBezTo>
                    <a:cubicBezTo>
                      <a:pt x="5356325" y="411554"/>
                      <a:pt x="5342982" y="424897"/>
                      <a:pt x="5326970" y="440909"/>
                    </a:cubicBezTo>
                    <a:cubicBezTo>
                      <a:pt x="5308290" y="438240"/>
                      <a:pt x="5292278" y="443578"/>
                      <a:pt x="5278935" y="456921"/>
                    </a:cubicBezTo>
                    <a:cubicBezTo>
                      <a:pt x="5278935" y="464926"/>
                      <a:pt x="5276266" y="475601"/>
                      <a:pt x="5276266" y="483607"/>
                    </a:cubicBezTo>
                    <a:cubicBezTo>
                      <a:pt x="5270929" y="488944"/>
                      <a:pt x="5228231" y="520967"/>
                      <a:pt x="5222894" y="528973"/>
                    </a:cubicBezTo>
                    <a:cubicBezTo>
                      <a:pt x="5206883" y="552990"/>
                      <a:pt x="5217557" y="593019"/>
                      <a:pt x="5196208" y="619705"/>
                    </a:cubicBezTo>
                    <a:cubicBezTo>
                      <a:pt x="5212220" y="611700"/>
                      <a:pt x="5284272" y="560996"/>
                      <a:pt x="5292278" y="625043"/>
                    </a:cubicBezTo>
                    <a:cubicBezTo>
                      <a:pt x="5297615" y="667740"/>
                      <a:pt x="5260255" y="635717"/>
                      <a:pt x="5244243" y="646392"/>
                    </a:cubicBezTo>
                    <a:cubicBezTo>
                      <a:pt x="5254918" y="691758"/>
                      <a:pt x="5340313" y="606362"/>
                      <a:pt x="5332307" y="705101"/>
                    </a:cubicBezTo>
                    <a:cubicBezTo>
                      <a:pt x="5332307" y="707770"/>
                      <a:pt x="5212220" y="734456"/>
                      <a:pt x="5193540" y="729119"/>
                    </a:cubicBezTo>
                    <a:cubicBezTo>
                      <a:pt x="5222894" y="750467"/>
                      <a:pt x="5294947" y="755805"/>
                      <a:pt x="5297615" y="809177"/>
                    </a:cubicBezTo>
                    <a:cubicBezTo>
                      <a:pt x="5302953" y="897241"/>
                      <a:pt x="5246912" y="833194"/>
                      <a:pt x="5225563" y="870555"/>
                    </a:cubicBezTo>
                    <a:cubicBezTo>
                      <a:pt x="5217557" y="886566"/>
                      <a:pt x="5300284" y="907915"/>
                      <a:pt x="5300284" y="921258"/>
                    </a:cubicBezTo>
                    <a:cubicBezTo>
                      <a:pt x="5305621" y="971962"/>
                      <a:pt x="5225563" y="950613"/>
                      <a:pt x="5209551" y="953281"/>
                    </a:cubicBezTo>
                    <a:cubicBezTo>
                      <a:pt x="5326970" y="1038677"/>
                      <a:pt x="5158848" y="1022665"/>
                      <a:pt x="5110813" y="1006654"/>
                    </a:cubicBezTo>
                    <a:cubicBezTo>
                      <a:pt x="5129493" y="1049351"/>
                      <a:pt x="5089464" y="1028002"/>
                      <a:pt x="5081458" y="1049351"/>
                    </a:cubicBezTo>
                    <a:cubicBezTo>
                      <a:pt x="5081458" y="1062694"/>
                      <a:pt x="5188202" y="1011991"/>
                      <a:pt x="5198877" y="1065363"/>
                    </a:cubicBezTo>
                    <a:cubicBezTo>
                      <a:pt x="5214888" y="1145421"/>
                      <a:pt x="5142836" y="1110730"/>
                      <a:pt x="5116150" y="1105392"/>
                    </a:cubicBezTo>
                    <a:cubicBezTo>
                      <a:pt x="5148173" y="1145421"/>
                      <a:pt x="5212220" y="1164102"/>
                      <a:pt x="5204214" y="1230817"/>
                    </a:cubicBezTo>
                    <a:cubicBezTo>
                      <a:pt x="5188202" y="1353573"/>
                      <a:pt x="5105476" y="1214805"/>
                      <a:pt x="5065447" y="1209468"/>
                    </a:cubicBezTo>
                    <a:cubicBezTo>
                      <a:pt x="5073453" y="1249497"/>
                      <a:pt x="5070784" y="1246828"/>
                      <a:pt x="5046766" y="1268177"/>
                    </a:cubicBezTo>
                    <a:cubicBezTo>
                      <a:pt x="5052104" y="1265508"/>
                      <a:pt x="5198877" y="1289526"/>
                      <a:pt x="5196208" y="1286857"/>
                    </a:cubicBezTo>
                    <a:cubicBezTo>
                      <a:pt x="5182865" y="1305538"/>
                      <a:pt x="5174859" y="1318881"/>
                      <a:pt x="5161516" y="1326886"/>
                    </a:cubicBezTo>
                    <a:cubicBezTo>
                      <a:pt x="5153511" y="1332224"/>
                      <a:pt x="5180197" y="1310875"/>
                      <a:pt x="5161516" y="1326886"/>
                    </a:cubicBezTo>
                    <a:close/>
                    <a:moveTo>
                      <a:pt x="5265592" y="398211"/>
                    </a:moveTo>
                    <a:cubicBezTo>
                      <a:pt x="5260255" y="400880"/>
                      <a:pt x="5252249" y="406217"/>
                      <a:pt x="5246912" y="408886"/>
                    </a:cubicBezTo>
                    <a:cubicBezTo>
                      <a:pt x="5254918" y="406217"/>
                      <a:pt x="5260255" y="403548"/>
                      <a:pt x="5265592" y="398211"/>
                    </a:cubicBezTo>
                    <a:cubicBezTo>
                      <a:pt x="5257586" y="400880"/>
                      <a:pt x="5262923" y="398211"/>
                      <a:pt x="5265592" y="398211"/>
                    </a:cubicBezTo>
                    <a:close/>
                    <a:moveTo>
                      <a:pt x="3563020" y="657066"/>
                    </a:moveTo>
                    <a:cubicBezTo>
                      <a:pt x="3573695" y="659735"/>
                      <a:pt x="3584369" y="659735"/>
                      <a:pt x="3595044" y="659735"/>
                    </a:cubicBezTo>
                    <a:cubicBezTo>
                      <a:pt x="3592375" y="625043"/>
                      <a:pt x="3544340" y="651729"/>
                      <a:pt x="3530997" y="654397"/>
                    </a:cubicBezTo>
                    <a:cubicBezTo>
                      <a:pt x="3541671" y="654397"/>
                      <a:pt x="3552346" y="657066"/>
                      <a:pt x="3563020" y="657066"/>
                    </a:cubicBezTo>
                    <a:cubicBezTo>
                      <a:pt x="3576363" y="659735"/>
                      <a:pt x="3552346" y="654397"/>
                      <a:pt x="3563020" y="657066"/>
                    </a:cubicBezTo>
                    <a:close/>
                    <a:moveTo>
                      <a:pt x="4406301" y="2042073"/>
                    </a:moveTo>
                    <a:cubicBezTo>
                      <a:pt x="4406301" y="2042073"/>
                      <a:pt x="4406301" y="2042073"/>
                      <a:pt x="4406301" y="2042073"/>
                    </a:cubicBezTo>
                    <a:lnTo>
                      <a:pt x="4406301" y="2042073"/>
                    </a:lnTo>
                    <a:close/>
                    <a:moveTo>
                      <a:pt x="3389561" y="1225479"/>
                    </a:moveTo>
                    <a:cubicBezTo>
                      <a:pt x="3413578" y="1222811"/>
                      <a:pt x="3421584" y="1201462"/>
                      <a:pt x="3410910" y="1182782"/>
                    </a:cubicBezTo>
                    <a:cubicBezTo>
                      <a:pt x="3394898" y="1153427"/>
                      <a:pt x="3373549" y="1196125"/>
                      <a:pt x="3365543" y="1190788"/>
                    </a:cubicBezTo>
                    <a:cubicBezTo>
                      <a:pt x="3346863" y="1182782"/>
                      <a:pt x="3317509" y="1156096"/>
                      <a:pt x="3301497" y="1137416"/>
                    </a:cubicBezTo>
                    <a:cubicBezTo>
                      <a:pt x="3285485" y="1118735"/>
                      <a:pt x="3274811" y="1100055"/>
                      <a:pt x="3253462" y="1086712"/>
                    </a:cubicBezTo>
                    <a:cubicBezTo>
                      <a:pt x="3242787" y="1081375"/>
                      <a:pt x="3221439" y="1073369"/>
                      <a:pt x="3208095" y="1078706"/>
                    </a:cubicBezTo>
                    <a:cubicBezTo>
                      <a:pt x="3186747" y="1086712"/>
                      <a:pt x="3176072" y="1124073"/>
                      <a:pt x="3165398" y="1126741"/>
                    </a:cubicBezTo>
                    <a:cubicBezTo>
                      <a:pt x="3149386" y="1132078"/>
                      <a:pt x="3152055" y="1097386"/>
                      <a:pt x="3138712" y="1100055"/>
                    </a:cubicBezTo>
                    <a:cubicBezTo>
                      <a:pt x="3122700" y="1105392"/>
                      <a:pt x="3106688" y="1129410"/>
                      <a:pt x="3090677" y="1129410"/>
                    </a:cubicBezTo>
                    <a:cubicBezTo>
                      <a:pt x="3101351" y="1129410"/>
                      <a:pt x="3082671" y="1028002"/>
                      <a:pt x="3074665" y="1017328"/>
                    </a:cubicBezTo>
                    <a:cubicBezTo>
                      <a:pt x="3039973" y="966624"/>
                      <a:pt x="3021293" y="990642"/>
                      <a:pt x="2978595" y="1011991"/>
                    </a:cubicBezTo>
                    <a:cubicBezTo>
                      <a:pt x="2911880" y="1044014"/>
                      <a:pt x="2925223" y="1036008"/>
                      <a:pt x="2935898" y="1102724"/>
                    </a:cubicBezTo>
                    <a:cubicBezTo>
                      <a:pt x="2938566" y="1121404"/>
                      <a:pt x="2914549" y="1121404"/>
                      <a:pt x="2917217" y="1145421"/>
                    </a:cubicBezTo>
                    <a:cubicBezTo>
                      <a:pt x="2919886" y="1161433"/>
                      <a:pt x="2951909" y="1153427"/>
                      <a:pt x="2954578" y="1180113"/>
                    </a:cubicBezTo>
                    <a:cubicBezTo>
                      <a:pt x="2957247" y="1217474"/>
                      <a:pt x="2895868" y="1134747"/>
                      <a:pt x="2893200" y="1118735"/>
                    </a:cubicBezTo>
                    <a:cubicBezTo>
                      <a:pt x="2877188" y="1046683"/>
                      <a:pt x="2943903" y="1036008"/>
                      <a:pt x="2943903" y="990642"/>
                    </a:cubicBezTo>
                    <a:cubicBezTo>
                      <a:pt x="2943903" y="937270"/>
                      <a:pt x="2791793" y="1046683"/>
                      <a:pt x="2781118" y="1070700"/>
                    </a:cubicBezTo>
                    <a:cubicBezTo>
                      <a:pt x="2770444" y="1094718"/>
                      <a:pt x="2757101" y="1161433"/>
                      <a:pt x="2773113" y="1188119"/>
                    </a:cubicBezTo>
                    <a:cubicBezTo>
                      <a:pt x="2789124" y="1217474"/>
                      <a:pt x="2850502" y="1180113"/>
                      <a:pt x="2861176" y="1217474"/>
                    </a:cubicBezTo>
                    <a:cubicBezTo>
                      <a:pt x="2866514" y="1236154"/>
                      <a:pt x="2783787" y="1209468"/>
                      <a:pt x="2786456" y="1233485"/>
                    </a:cubicBezTo>
                    <a:cubicBezTo>
                      <a:pt x="2791793" y="1289526"/>
                      <a:pt x="2946572" y="1297532"/>
                      <a:pt x="2975927" y="1302869"/>
                    </a:cubicBezTo>
                    <a:cubicBezTo>
                      <a:pt x="2997276" y="1305538"/>
                      <a:pt x="3160061" y="1297532"/>
                      <a:pt x="3162729" y="1300200"/>
                    </a:cubicBezTo>
                    <a:cubicBezTo>
                      <a:pt x="3152055" y="1292194"/>
                      <a:pt x="3146718" y="1281520"/>
                      <a:pt x="3144049" y="1268177"/>
                    </a:cubicBezTo>
                    <a:cubicBezTo>
                      <a:pt x="3146718" y="1254834"/>
                      <a:pt x="3269474" y="1345567"/>
                      <a:pt x="3272142" y="1364247"/>
                    </a:cubicBezTo>
                    <a:cubicBezTo>
                      <a:pt x="3272142" y="1377590"/>
                      <a:pt x="3226776" y="1390933"/>
                      <a:pt x="3237450" y="1401608"/>
                    </a:cubicBezTo>
                    <a:cubicBezTo>
                      <a:pt x="3248125" y="1412282"/>
                      <a:pt x="3290822" y="1388265"/>
                      <a:pt x="3306834" y="1393602"/>
                    </a:cubicBezTo>
                    <a:cubicBezTo>
                      <a:pt x="3304165" y="1393602"/>
                      <a:pt x="3360206" y="1438968"/>
                      <a:pt x="3360206" y="1438968"/>
                    </a:cubicBezTo>
                    <a:cubicBezTo>
                      <a:pt x="3378886" y="1462986"/>
                      <a:pt x="3373549" y="1540375"/>
                      <a:pt x="3378886" y="1543044"/>
                    </a:cubicBezTo>
                    <a:cubicBezTo>
                      <a:pt x="3400235" y="1569730"/>
                      <a:pt x="3432259" y="1524364"/>
                      <a:pt x="3456276" y="1535038"/>
                    </a:cubicBezTo>
                    <a:cubicBezTo>
                      <a:pt x="3485631" y="1548381"/>
                      <a:pt x="3496305" y="1569730"/>
                      <a:pt x="3477625" y="1593747"/>
                    </a:cubicBezTo>
                    <a:cubicBezTo>
                      <a:pt x="3450939" y="1625770"/>
                      <a:pt x="3445602" y="1588410"/>
                      <a:pt x="3434927" y="1585741"/>
                    </a:cubicBezTo>
                    <a:cubicBezTo>
                      <a:pt x="3402904" y="1577736"/>
                      <a:pt x="3362875" y="1524364"/>
                      <a:pt x="3330852" y="1577736"/>
                    </a:cubicBezTo>
                    <a:cubicBezTo>
                      <a:pt x="3306834" y="1617765"/>
                      <a:pt x="3365543" y="1617765"/>
                      <a:pt x="3317509" y="1657794"/>
                    </a:cubicBezTo>
                    <a:cubicBezTo>
                      <a:pt x="3312171" y="1663131"/>
                      <a:pt x="3130706" y="1647119"/>
                      <a:pt x="3202758" y="1727178"/>
                    </a:cubicBezTo>
                    <a:cubicBezTo>
                      <a:pt x="3240119" y="1767207"/>
                      <a:pt x="3312171" y="1703160"/>
                      <a:pt x="3346863" y="1711166"/>
                    </a:cubicBezTo>
                    <a:cubicBezTo>
                      <a:pt x="3394898" y="1721840"/>
                      <a:pt x="3413578" y="1801899"/>
                      <a:pt x="3448270" y="1831254"/>
                    </a:cubicBezTo>
                    <a:cubicBezTo>
                      <a:pt x="3464282" y="1844597"/>
                      <a:pt x="3600381" y="1921986"/>
                      <a:pt x="3613724" y="1903306"/>
                    </a:cubicBezTo>
                    <a:cubicBezTo>
                      <a:pt x="3629736" y="1879288"/>
                      <a:pt x="3525660" y="1769875"/>
                      <a:pt x="3514985" y="1780550"/>
                    </a:cubicBezTo>
                    <a:cubicBezTo>
                      <a:pt x="3555014" y="1737852"/>
                      <a:pt x="3672433" y="1905974"/>
                      <a:pt x="3661759" y="1772544"/>
                    </a:cubicBezTo>
                    <a:cubicBezTo>
                      <a:pt x="3656422" y="1689817"/>
                      <a:pt x="3560352" y="1695154"/>
                      <a:pt x="3557683" y="1625770"/>
                    </a:cubicBezTo>
                    <a:cubicBezTo>
                      <a:pt x="3552346" y="1497678"/>
                      <a:pt x="3643079" y="1652457"/>
                      <a:pt x="3669765" y="1660462"/>
                    </a:cubicBezTo>
                    <a:cubicBezTo>
                      <a:pt x="3696451" y="1668468"/>
                      <a:pt x="3712463" y="1660462"/>
                      <a:pt x="3736480" y="1633776"/>
                    </a:cubicBezTo>
                    <a:cubicBezTo>
                      <a:pt x="3744486" y="1623102"/>
                      <a:pt x="3789852" y="1548381"/>
                      <a:pt x="3792521" y="1551050"/>
                    </a:cubicBezTo>
                    <a:cubicBezTo>
                      <a:pt x="3784515" y="1537707"/>
                      <a:pt x="3725806" y="1505683"/>
                      <a:pt x="3717800" y="1497678"/>
                    </a:cubicBezTo>
                    <a:cubicBezTo>
                      <a:pt x="3691114" y="1481666"/>
                      <a:pt x="3675102" y="1468323"/>
                      <a:pt x="3645747" y="1454980"/>
                    </a:cubicBezTo>
                    <a:cubicBezTo>
                      <a:pt x="3627067" y="1446974"/>
                      <a:pt x="3573695" y="1433631"/>
                      <a:pt x="3560352" y="1412282"/>
                    </a:cubicBezTo>
                    <a:cubicBezTo>
                      <a:pt x="3517654" y="1345567"/>
                      <a:pt x="3581701" y="1396270"/>
                      <a:pt x="3592375" y="1364247"/>
                    </a:cubicBezTo>
                    <a:cubicBezTo>
                      <a:pt x="3600381" y="1342898"/>
                      <a:pt x="3552346" y="1356241"/>
                      <a:pt x="3552346" y="1337561"/>
                    </a:cubicBezTo>
                    <a:cubicBezTo>
                      <a:pt x="3549677" y="1318881"/>
                      <a:pt x="3589706" y="1321549"/>
                      <a:pt x="3571026" y="1297532"/>
                    </a:cubicBezTo>
                    <a:cubicBezTo>
                      <a:pt x="3547009" y="1270846"/>
                      <a:pt x="3552346" y="1294863"/>
                      <a:pt x="3528328" y="1294863"/>
                    </a:cubicBezTo>
                    <a:cubicBezTo>
                      <a:pt x="3514985" y="1294863"/>
                      <a:pt x="3544340" y="1257503"/>
                      <a:pt x="3528328" y="1246828"/>
                    </a:cubicBezTo>
                    <a:cubicBezTo>
                      <a:pt x="3514985" y="1238822"/>
                      <a:pt x="3466950" y="1228148"/>
                      <a:pt x="3458945" y="1228148"/>
                    </a:cubicBezTo>
                    <a:cubicBezTo>
                      <a:pt x="3445602" y="1238822"/>
                      <a:pt x="3373549" y="1228148"/>
                      <a:pt x="3389561" y="1225479"/>
                    </a:cubicBezTo>
                    <a:cubicBezTo>
                      <a:pt x="3405572" y="1225479"/>
                      <a:pt x="3373549" y="1228148"/>
                      <a:pt x="3389561" y="1225479"/>
                    </a:cubicBezTo>
                    <a:close/>
                    <a:moveTo>
                      <a:pt x="2727746" y="227420"/>
                    </a:moveTo>
                    <a:cubicBezTo>
                      <a:pt x="2738421" y="216746"/>
                      <a:pt x="2746426" y="216746"/>
                      <a:pt x="2757101" y="222083"/>
                    </a:cubicBezTo>
                    <a:cubicBezTo>
                      <a:pt x="2751764" y="230089"/>
                      <a:pt x="2743758" y="238094"/>
                      <a:pt x="2738421" y="246100"/>
                    </a:cubicBezTo>
                    <a:cubicBezTo>
                      <a:pt x="2749095" y="246100"/>
                      <a:pt x="2759770" y="248769"/>
                      <a:pt x="2770444" y="251437"/>
                    </a:cubicBezTo>
                    <a:cubicBezTo>
                      <a:pt x="2701060" y="344839"/>
                      <a:pt x="2879857" y="299473"/>
                      <a:pt x="2885194" y="302141"/>
                    </a:cubicBezTo>
                    <a:cubicBezTo>
                      <a:pt x="2898537" y="312816"/>
                      <a:pt x="2877188" y="334164"/>
                      <a:pt x="2911880" y="347508"/>
                    </a:cubicBezTo>
                    <a:cubicBezTo>
                      <a:pt x="2938566" y="358182"/>
                      <a:pt x="2959915" y="344839"/>
                      <a:pt x="2983933" y="342170"/>
                    </a:cubicBezTo>
                    <a:cubicBezTo>
                      <a:pt x="3005281" y="339502"/>
                      <a:pt x="3031967" y="336833"/>
                      <a:pt x="3058653" y="331496"/>
                    </a:cubicBezTo>
                    <a:cubicBezTo>
                      <a:pt x="3077334" y="328827"/>
                      <a:pt x="3130706" y="280792"/>
                      <a:pt x="3138712" y="283461"/>
                    </a:cubicBezTo>
                    <a:cubicBezTo>
                      <a:pt x="3178741" y="291467"/>
                      <a:pt x="3023962" y="392874"/>
                      <a:pt x="3013287" y="374194"/>
                    </a:cubicBezTo>
                    <a:cubicBezTo>
                      <a:pt x="3015956" y="379531"/>
                      <a:pt x="3071997" y="419560"/>
                      <a:pt x="3069328" y="430235"/>
                    </a:cubicBezTo>
                    <a:cubicBezTo>
                      <a:pt x="3061322" y="456921"/>
                      <a:pt x="2898537" y="291467"/>
                      <a:pt x="2877188" y="390205"/>
                    </a:cubicBezTo>
                    <a:cubicBezTo>
                      <a:pt x="2866514" y="440909"/>
                      <a:pt x="2917217" y="438240"/>
                      <a:pt x="2938566" y="456921"/>
                    </a:cubicBezTo>
                    <a:cubicBezTo>
                      <a:pt x="2946572" y="462258"/>
                      <a:pt x="3029299" y="547653"/>
                      <a:pt x="3029299" y="542316"/>
                    </a:cubicBezTo>
                    <a:cubicBezTo>
                      <a:pt x="3029299" y="534310"/>
                      <a:pt x="2893200" y="515630"/>
                      <a:pt x="2877188" y="528973"/>
                    </a:cubicBezTo>
                    <a:cubicBezTo>
                      <a:pt x="2783787" y="603694"/>
                      <a:pt x="2917217" y="563665"/>
                      <a:pt x="2943903" y="560996"/>
                    </a:cubicBezTo>
                    <a:cubicBezTo>
                      <a:pt x="2922555" y="563665"/>
                      <a:pt x="2927892" y="611700"/>
                      <a:pt x="2927892" y="619705"/>
                    </a:cubicBezTo>
                    <a:cubicBezTo>
                      <a:pt x="2927892" y="651729"/>
                      <a:pt x="2999944" y="673078"/>
                      <a:pt x="2922555" y="659735"/>
                    </a:cubicBezTo>
                    <a:cubicBezTo>
                      <a:pt x="2909211" y="657066"/>
                      <a:pt x="2861176" y="558327"/>
                      <a:pt x="2834490" y="619705"/>
                    </a:cubicBezTo>
                    <a:cubicBezTo>
                      <a:pt x="2818479" y="654397"/>
                      <a:pt x="2879857" y="665072"/>
                      <a:pt x="2869182" y="675746"/>
                    </a:cubicBezTo>
                    <a:cubicBezTo>
                      <a:pt x="2842496" y="707770"/>
                      <a:pt x="2711734" y="710438"/>
                      <a:pt x="2826485" y="739793"/>
                    </a:cubicBezTo>
                    <a:cubicBezTo>
                      <a:pt x="2895868" y="755805"/>
                      <a:pt x="2946572" y="737124"/>
                      <a:pt x="3013287" y="737124"/>
                    </a:cubicBezTo>
                    <a:cubicBezTo>
                      <a:pt x="3045310" y="737124"/>
                      <a:pt x="3069328" y="763810"/>
                      <a:pt x="3096014" y="763810"/>
                    </a:cubicBezTo>
                    <a:cubicBezTo>
                      <a:pt x="3106688" y="763810"/>
                      <a:pt x="3192084" y="742462"/>
                      <a:pt x="3197421" y="726450"/>
                    </a:cubicBezTo>
                    <a:cubicBezTo>
                      <a:pt x="3210764" y="678415"/>
                      <a:pt x="3047979" y="681083"/>
                      <a:pt x="3050648" y="667740"/>
                    </a:cubicBezTo>
                    <a:cubicBezTo>
                      <a:pt x="3058653" y="638386"/>
                      <a:pt x="3144049" y="665072"/>
                      <a:pt x="3170735" y="651729"/>
                    </a:cubicBezTo>
                    <a:cubicBezTo>
                      <a:pt x="3202758" y="635717"/>
                      <a:pt x="3165398" y="614368"/>
                      <a:pt x="3176072" y="609031"/>
                    </a:cubicBezTo>
                    <a:cubicBezTo>
                      <a:pt x="3192084" y="598356"/>
                      <a:pt x="3210764" y="609031"/>
                      <a:pt x="3226776" y="601025"/>
                    </a:cubicBezTo>
                    <a:cubicBezTo>
                      <a:pt x="3394898" y="512961"/>
                      <a:pt x="3224107" y="448915"/>
                      <a:pt x="3208095" y="480938"/>
                    </a:cubicBezTo>
                    <a:cubicBezTo>
                      <a:pt x="3221439" y="454252"/>
                      <a:pt x="3282817" y="467595"/>
                      <a:pt x="3296160" y="459589"/>
                    </a:cubicBezTo>
                    <a:cubicBezTo>
                      <a:pt x="3261468" y="475601"/>
                      <a:pt x="3362875" y="424897"/>
                      <a:pt x="3336189" y="430235"/>
                    </a:cubicBezTo>
                    <a:cubicBezTo>
                      <a:pt x="3360206" y="424897"/>
                      <a:pt x="3402904" y="414223"/>
                      <a:pt x="3426921" y="400880"/>
                    </a:cubicBezTo>
                    <a:cubicBezTo>
                      <a:pt x="3458945" y="382200"/>
                      <a:pt x="3664428" y="267449"/>
                      <a:pt x="3667096" y="248769"/>
                    </a:cubicBezTo>
                    <a:cubicBezTo>
                      <a:pt x="3669765" y="224751"/>
                      <a:pt x="3573695" y="246100"/>
                      <a:pt x="3563020" y="240763"/>
                    </a:cubicBezTo>
                    <a:cubicBezTo>
                      <a:pt x="3584369" y="251437"/>
                      <a:pt x="3800526" y="179385"/>
                      <a:pt x="3789852" y="139356"/>
                    </a:cubicBezTo>
                    <a:cubicBezTo>
                      <a:pt x="3792521" y="152699"/>
                      <a:pt x="3696451" y="99327"/>
                      <a:pt x="3701788" y="101996"/>
                    </a:cubicBezTo>
                    <a:cubicBezTo>
                      <a:pt x="3664428" y="91321"/>
                      <a:pt x="3592375" y="123345"/>
                      <a:pt x="3568357" y="112670"/>
                    </a:cubicBezTo>
                    <a:cubicBezTo>
                      <a:pt x="3563020" y="110001"/>
                      <a:pt x="3597712" y="77978"/>
                      <a:pt x="3600381" y="77978"/>
                    </a:cubicBezTo>
                    <a:cubicBezTo>
                      <a:pt x="3560352" y="64635"/>
                      <a:pt x="3506979" y="67304"/>
                      <a:pt x="3466950" y="61967"/>
                    </a:cubicBezTo>
                    <a:cubicBezTo>
                      <a:pt x="3458945" y="61967"/>
                      <a:pt x="3402904" y="56629"/>
                      <a:pt x="3397567" y="59298"/>
                    </a:cubicBezTo>
                    <a:cubicBezTo>
                      <a:pt x="3394898" y="59298"/>
                      <a:pt x="3341526" y="96658"/>
                      <a:pt x="3352200" y="96658"/>
                    </a:cubicBezTo>
                    <a:cubicBezTo>
                      <a:pt x="3314840" y="93990"/>
                      <a:pt x="3285485" y="69972"/>
                      <a:pt x="3242787" y="77978"/>
                    </a:cubicBezTo>
                    <a:cubicBezTo>
                      <a:pt x="3208095" y="83315"/>
                      <a:pt x="3192084" y="77978"/>
                      <a:pt x="3152055" y="80647"/>
                    </a:cubicBezTo>
                    <a:cubicBezTo>
                      <a:pt x="3063991" y="83315"/>
                      <a:pt x="3154723" y="85984"/>
                      <a:pt x="3122700" y="99327"/>
                    </a:cubicBezTo>
                    <a:cubicBezTo>
                      <a:pt x="3109357" y="99327"/>
                      <a:pt x="3096014" y="101996"/>
                      <a:pt x="3082671" y="101996"/>
                    </a:cubicBezTo>
                    <a:cubicBezTo>
                      <a:pt x="3082671" y="112670"/>
                      <a:pt x="3082671" y="120676"/>
                      <a:pt x="3077334" y="128682"/>
                    </a:cubicBezTo>
                    <a:cubicBezTo>
                      <a:pt x="3045310" y="142025"/>
                      <a:pt x="3007950" y="150031"/>
                      <a:pt x="2981264" y="150031"/>
                    </a:cubicBezTo>
                    <a:cubicBezTo>
                      <a:pt x="2935898" y="152699"/>
                      <a:pt x="2922555" y="123345"/>
                      <a:pt x="2885194" y="160705"/>
                    </a:cubicBezTo>
                    <a:cubicBezTo>
                      <a:pt x="2879857" y="166042"/>
                      <a:pt x="2895868" y="187391"/>
                      <a:pt x="2874520" y="192728"/>
                    </a:cubicBezTo>
                    <a:cubicBezTo>
                      <a:pt x="2861176" y="198065"/>
                      <a:pt x="2839828" y="174048"/>
                      <a:pt x="2821147" y="176717"/>
                    </a:cubicBezTo>
                    <a:cubicBezTo>
                      <a:pt x="2815810" y="176717"/>
                      <a:pt x="2693054" y="230089"/>
                      <a:pt x="2695723" y="227420"/>
                    </a:cubicBezTo>
                    <a:cubicBezTo>
                      <a:pt x="2685048" y="246100"/>
                      <a:pt x="2733083" y="224751"/>
                      <a:pt x="2727746" y="227420"/>
                    </a:cubicBezTo>
                    <a:cubicBezTo>
                      <a:pt x="2751764" y="208740"/>
                      <a:pt x="2706397" y="246100"/>
                      <a:pt x="2727746" y="227420"/>
                    </a:cubicBezTo>
                    <a:close/>
                    <a:moveTo>
                      <a:pt x="1604262" y="777154"/>
                    </a:moveTo>
                    <a:cubicBezTo>
                      <a:pt x="1625611" y="787828"/>
                      <a:pt x="1633617" y="822520"/>
                      <a:pt x="1670977" y="774485"/>
                    </a:cubicBezTo>
                    <a:cubicBezTo>
                      <a:pt x="1673646" y="771816"/>
                      <a:pt x="1684321" y="811845"/>
                      <a:pt x="1694995" y="809177"/>
                    </a:cubicBezTo>
                    <a:cubicBezTo>
                      <a:pt x="1703001" y="806508"/>
                      <a:pt x="1719012" y="779822"/>
                      <a:pt x="1724350" y="774485"/>
                    </a:cubicBezTo>
                    <a:cubicBezTo>
                      <a:pt x="1713675" y="782491"/>
                      <a:pt x="1775053" y="723781"/>
                      <a:pt x="1753704" y="729119"/>
                    </a:cubicBezTo>
                    <a:cubicBezTo>
                      <a:pt x="1756373" y="729119"/>
                      <a:pt x="1793733" y="729119"/>
                      <a:pt x="1777722" y="731787"/>
                    </a:cubicBezTo>
                    <a:cubicBezTo>
                      <a:pt x="1769716" y="734456"/>
                      <a:pt x="1793733" y="755805"/>
                      <a:pt x="1807076" y="753136"/>
                    </a:cubicBezTo>
                    <a:cubicBezTo>
                      <a:pt x="1801739" y="753136"/>
                      <a:pt x="1839100" y="726450"/>
                      <a:pt x="1836431" y="729119"/>
                    </a:cubicBezTo>
                    <a:cubicBezTo>
                      <a:pt x="1847106" y="718444"/>
                      <a:pt x="1841768" y="649060"/>
                      <a:pt x="1865786" y="657066"/>
                    </a:cubicBezTo>
                    <a:cubicBezTo>
                      <a:pt x="1847106" y="649060"/>
                      <a:pt x="1831094" y="649060"/>
                      <a:pt x="1817751" y="646392"/>
                    </a:cubicBezTo>
                    <a:cubicBezTo>
                      <a:pt x="1828425" y="646392"/>
                      <a:pt x="1756373" y="657066"/>
                      <a:pt x="1759042" y="657066"/>
                    </a:cubicBezTo>
                    <a:cubicBezTo>
                      <a:pt x="1727018" y="675746"/>
                      <a:pt x="1625611" y="787828"/>
                      <a:pt x="1604262" y="777154"/>
                    </a:cubicBezTo>
                    <a:cubicBezTo>
                      <a:pt x="1614937" y="782491"/>
                      <a:pt x="1593588" y="771816"/>
                      <a:pt x="1604262" y="777154"/>
                    </a:cubicBezTo>
                    <a:close/>
                    <a:moveTo>
                      <a:pt x="2431531" y="1190788"/>
                    </a:moveTo>
                    <a:cubicBezTo>
                      <a:pt x="2447542" y="1204131"/>
                      <a:pt x="2508920" y="1169439"/>
                      <a:pt x="2519595" y="1150759"/>
                    </a:cubicBezTo>
                    <a:cubicBezTo>
                      <a:pt x="2530269" y="1134747"/>
                      <a:pt x="2554287" y="1019997"/>
                      <a:pt x="2522263" y="1041346"/>
                    </a:cubicBezTo>
                    <a:cubicBezTo>
                      <a:pt x="2511589" y="1046683"/>
                      <a:pt x="2530269" y="1084043"/>
                      <a:pt x="2519595" y="1084043"/>
                    </a:cubicBezTo>
                    <a:cubicBezTo>
                      <a:pt x="2527601" y="1084043"/>
                      <a:pt x="2471560" y="1041346"/>
                      <a:pt x="2471560" y="1052020"/>
                    </a:cubicBezTo>
                    <a:cubicBezTo>
                      <a:pt x="2468891" y="1019997"/>
                      <a:pt x="2514257" y="1033340"/>
                      <a:pt x="2516926" y="1003985"/>
                    </a:cubicBezTo>
                    <a:cubicBezTo>
                      <a:pt x="2519595" y="969293"/>
                      <a:pt x="2466223" y="937270"/>
                      <a:pt x="2442205" y="969293"/>
                    </a:cubicBezTo>
                    <a:cubicBezTo>
                      <a:pt x="2444874" y="977299"/>
                      <a:pt x="2450211" y="985305"/>
                      <a:pt x="2455548" y="987973"/>
                    </a:cubicBezTo>
                    <a:cubicBezTo>
                      <a:pt x="2452880" y="1001316"/>
                      <a:pt x="2362147" y="953281"/>
                      <a:pt x="2359478" y="1006654"/>
                    </a:cubicBezTo>
                    <a:cubicBezTo>
                      <a:pt x="2359478" y="1044014"/>
                      <a:pt x="2407513" y="1009322"/>
                      <a:pt x="2407513" y="1049351"/>
                    </a:cubicBezTo>
                    <a:cubicBezTo>
                      <a:pt x="2407513" y="1124073"/>
                      <a:pt x="2335461" y="1025334"/>
                      <a:pt x="2319449" y="1062694"/>
                    </a:cubicBezTo>
                    <a:cubicBezTo>
                      <a:pt x="2311443" y="1078706"/>
                      <a:pt x="2415519" y="1177445"/>
                      <a:pt x="2431531" y="1190788"/>
                    </a:cubicBezTo>
                    <a:cubicBezTo>
                      <a:pt x="2466223" y="1220142"/>
                      <a:pt x="2396839" y="1161433"/>
                      <a:pt x="2431531" y="1190788"/>
                    </a:cubicBezTo>
                    <a:close/>
                    <a:moveTo>
                      <a:pt x="2327455" y="1316212"/>
                    </a:moveTo>
                    <a:cubicBezTo>
                      <a:pt x="2340798" y="1294863"/>
                      <a:pt x="2410182" y="1350904"/>
                      <a:pt x="2354141" y="1278851"/>
                    </a:cubicBezTo>
                    <a:cubicBezTo>
                      <a:pt x="2319449" y="1233485"/>
                      <a:pt x="2276752" y="1241491"/>
                      <a:pt x="2250065" y="1185450"/>
                    </a:cubicBezTo>
                    <a:cubicBezTo>
                      <a:pt x="2220711" y="1129410"/>
                      <a:pt x="2239391" y="1097386"/>
                      <a:pt x="2239391" y="1044014"/>
                    </a:cubicBezTo>
                    <a:cubicBezTo>
                      <a:pt x="2239391" y="1011991"/>
                      <a:pt x="2263409" y="1006654"/>
                      <a:pt x="2226048" y="990642"/>
                    </a:cubicBezTo>
                    <a:cubicBezTo>
                      <a:pt x="2218042" y="987973"/>
                      <a:pt x="2162001" y="1001316"/>
                      <a:pt x="2170007" y="1011991"/>
                    </a:cubicBezTo>
                    <a:cubicBezTo>
                      <a:pt x="2178013" y="1025334"/>
                      <a:pt x="2212705" y="1041346"/>
                      <a:pt x="2212705" y="1060026"/>
                    </a:cubicBezTo>
                    <a:cubicBezTo>
                      <a:pt x="2212705" y="1049351"/>
                      <a:pt x="2159333" y="1033340"/>
                      <a:pt x="2151327" y="1036008"/>
                    </a:cubicBezTo>
                    <a:cubicBezTo>
                      <a:pt x="2100623" y="1046683"/>
                      <a:pt x="2143321" y="1068032"/>
                      <a:pt x="2140652" y="1121404"/>
                    </a:cubicBezTo>
                    <a:cubicBezTo>
                      <a:pt x="2140652" y="1169439"/>
                      <a:pt x="2145990" y="1172107"/>
                      <a:pt x="2113966" y="1137416"/>
                    </a:cubicBezTo>
                    <a:cubicBezTo>
                      <a:pt x="2121972" y="1148090"/>
                      <a:pt x="2047251" y="998648"/>
                      <a:pt x="2033908" y="1060026"/>
                    </a:cubicBezTo>
                    <a:cubicBezTo>
                      <a:pt x="2031239" y="1078706"/>
                      <a:pt x="2065931" y="1073369"/>
                      <a:pt x="2060594" y="1097386"/>
                    </a:cubicBezTo>
                    <a:cubicBezTo>
                      <a:pt x="2060594" y="1102724"/>
                      <a:pt x="2004553" y="1097386"/>
                      <a:pt x="2007222" y="1108061"/>
                    </a:cubicBezTo>
                    <a:cubicBezTo>
                      <a:pt x="1991210" y="1057357"/>
                      <a:pt x="1985873" y="1052020"/>
                      <a:pt x="1935170" y="1065363"/>
                    </a:cubicBezTo>
                    <a:cubicBezTo>
                      <a:pt x="1943176" y="1062694"/>
                      <a:pt x="1900478" y="1140084"/>
                      <a:pt x="1892472" y="1089381"/>
                    </a:cubicBezTo>
                    <a:cubicBezTo>
                      <a:pt x="1892472" y="1081375"/>
                      <a:pt x="1932501" y="1076038"/>
                      <a:pt x="1919158" y="1052020"/>
                    </a:cubicBezTo>
                    <a:cubicBezTo>
                      <a:pt x="1897809" y="1017328"/>
                      <a:pt x="1911152" y="1030671"/>
                      <a:pt x="1879129" y="1028002"/>
                    </a:cubicBezTo>
                    <a:cubicBezTo>
                      <a:pt x="1849774" y="1025334"/>
                      <a:pt x="1772385" y="1076038"/>
                      <a:pt x="1756373" y="1105392"/>
                    </a:cubicBezTo>
                    <a:cubicBezTo>
                      <a:pt x="1689658" y="1228148"/>
                      <a:pt x="1831094" y="1158764"/>
                      <a:pt x="1860449" y="1182782"/>
                    </a:cubicBezTo>
                    <a:cubicBezTo>
                      <a:pt x="1857780" y="1180113"/>
                      <a:pt x="1756373" y="1204131"/>
                      <a:pt x="1777722" y="1244160"/>
                    </a:cubicBezTo>
                    <a:cubicBezTo>
                      <a:pt x="1799071" y="1278851"/>
                      <a:pt x="1991210" y="1228148"/>
                      <a:pt x="1991210" y="1278851"/>
                    </a:cubicBezTo>
                    <a:cubicBezTo>
                      <a:pt x="1991210" y="1318881"/>
                      <a:pt x="1772385" y="1238822"/>
                      <a:pt x="1809745" y="1334892"/>
                    </a:cubicBezTo>
                    <a:cubicBezTo>
                      <a:pt x="1825757" y="1374921"/>
                      <a:pt x="1900478" y="1358910"/>
                      <a:pt x="1924495" y="1372253"/>
                    </a:cubicBezTo>
                    <a:cubicBezTo>
                      <a:pt x="1935170" y="1377590"/>
                      <a:pt x="1929833" y="1404276"/>
                      <a:pt x="1945844" y="1412282"/>
                    </a:cubicBezTo>
                    <a:cubicBezTo>
                      <a:pt x="1972530" y="1425625"/>
                      <a:pt x="2015228" y="1422957"/>
                      <a:pt x="2041914" y="1417619"/>
                    </a:cubicBezTo>
                    <a:cubicBezTo>
                      <a:pt x="2081943" y="1409613"/>
                      <a:pt x="2129978" y="1369584"/>
                      <a:pt x="2164670" y="1364247"/>
                    </a:cubicBezTo>
                    <a:cubicBezTo>
                      <a:pt x="2188687" y="1361578"/>
                      <a:pt x="2207368" y="1372253"/>
                      <a:pt x="2236722" y="1385596"/>
                    </a:cubicBezTo>
                    <a:cubicBezTo>
                      <a:pt x="2260740" y="1396270"/>
                      <a:pt x="2335461" y="1422957"/>
                      <a:pt x="2351472" y="1380259"/>
                    </a:cubicBezTo>
                    <a:cubicBezTo>
                      <a:pt x="2372821" y="1329555"/>
                      <a:pt x="2300769" y="1361578"/>
                      <a:pt x="2298100" y="1345567"/>
                    </a:cubicBezTo>
                    <a:cubicBezTo>
                      <a:pt x="2303438" y="1334892"/>
                      <a:pt x="2314112" y="1324218"/>
                      <a:pt x="2327455" y="1316212"/>
                    </a:cubicBezTo>
                    <a:cubicBezTo>
                      <a:pt x="2335461" y="1302869"/>
                      <a:pt x="2316781" y="1332224"/>
                      <a:pt x="2327455" y="1316212"/>
                    </a:cubicBezTo>
                    <a:close/>
                    <a:moveTo>
                      <a:pt x="2279420" y="870555"/>
                    </a:moveTo>
                    <a:cubicBezTo>
                      <a:pt x="2290095" y="854543"/>
                      <a:pt x="2255403" y="822520"/>
                      <a:pt x="2247397" y="849206"/>
                    </a:cubicBezTo>
                    <a:cubicBezTo>
                      <a:pt x="2236722" y="878560"/>
                      <a:pt x="2268746" y="886566"/>
                      <a:pt x="2279420" y="870555"/>
                    </a:cubicBezTo>
                    <a:close/>
                    <a:moveTo>
                      <a:pt x="2631676" y="915921"/>
                    </a:moveTo>
                    <a:cubicBezTo>
                      <a:pt x="2671705" y="913252"/>
                      <a:pt x="2575636" y="766479"/>
                      <a:pt x="2535606" y="859880"/>
                    </a:cubicBezTo>
                    <a:cubicBezTo>
                      <a:pt x="2514257" y="910584"/>
                      <a:pt x="2596984" y="918589"/>
                      <a:pt x="2631676" y="915921"/>
                    </a:cubicBezTo>
                    <a:cubicBezTo>
                      <a:pt x="2658362" y="913252"/>
                      <a:pt x="2602322" y="915921"/>
                      <a:pt x="2631676" y="915921"/>
                    </a:cubicBezTo>
                    <a:close/>
                    <a:moveTo>
                      <a:pt x="2647688" y="627711"/>
                    </a:moveTo>
                    <a:cubicBezTo>
                      <a:pt x="2645019" y="617037"/>
                      <a:pt x="2527601" y="633048"/>
                      <a:pt x="2543612" y="651729"/>
                    </a:cubicBezTo>
                    <a:cubicBezTo>
                      <a:pt x="2575636" y="681083"/>
                      <a:pt x="2650357" y="638386"/>
                      <a:pt x="2647688" y="627711"/>
                    </a:cubicBezTo>
                    <a:close/>
                    <a:moveTo>
                      <a:pt x="2765107" y="643723"/>
                    </a:moveTo>
                    <a:cubicBezTo>
                      <a:pt x="2735752" y="625043"/>
                      <a:pt x="2701060" y="662403"/>
                      <a:pt x="2730415" y="678415"/>
                    </a:cubicBezTo>
                    <a:cubicBezTo>
                      <a:pt x="2754432" y="689089"/>
                      <a:pt x="2791793" y="659735"/>
                      <a:pt x="2765107" y="643723"/>
                    </a:cubicBezTo>
                    <a:close/>
                    <a:moveTo>
                      <a:pt x="3082671" y="995979"/>
                    </a:moveTo>
                    <a:cubicBezTo>
                      <a:pt x="3071997" y="1022665"/>
                      <a:pt x="3120032" y="1076038"/>
                      <a:pt x="3133375" y="1081375"/>
                    </a:cubicBezTo>
                    <a:cubicBezTo>
                      <a:pt x="3141380" y="1086712"/>
                      <a:pt x="3240119" y="1057357"/>
                      <a:pt x="3240119" y="1054689"/>
                    </a:cubicBezTo>
                    <a:cubicBezTo>
                      <a:pt x="3242787" y="1009322"/>
                      <a:pt x="3093345" y="969293"/>
                      <a:pt x="3082671" y="995979"/>
                    </a:cubicBezTo>
                    <a:cubicBezTo>
                      <a:pt x="3074665" y="1022665"/>
                      <a:pt x="3093345" y="969293"/>
                      <a:pt x="3082671" y="995979"/>
                    </a:cubicBezTo>
                    <a:close/>
                    <a:moveTo>
                      <a:pt x="3096014" y="1775213"/>
                    </a:moveTo>
                    <a:cubicBezTo>
                      <a:pt x="3098683" y="1753864"/>
                      <a:pt x="2946572" y="1633776"/>
                      <a:pt x="2935898" y="1633776"/>
                    </a:cubicBezTo>
                    <a:cubicBezTo>
                      <a:pt x="2901206" y="1631108"/>
                      <a:pt x="2906543" y="1652457"/>
                      <a:pt x="2887863" y="1695154"/>
                    </a:cubicBezTo>
                    <a:cubicBezTo>
                      <a:pt x="2890531" y="1689817"/>
                      <a:pt x="2861176" y="1801899"/>
                      <a:pt x="2855839" y="1783219"/>
                    </a:cubicBezTo>
                    <a:cubicBezTo>
                      <a:pt x="2858508" y="1796562"/>
                      <a:pt x="2941235" y="1801899"/>
                      <a:pt x="2951909" y="1801899"/>
                    </a:cubicBezTo>
                    <a:cubicBezTo>
                      <a:pt x="2962584" y="1796562"/>
                      <a:pt x="2970590" y="1785887"/>
                      <a:pt x="2978595" y="1775213"/>
                    </a:cubicBezTo>
                    <a:cubicBezTo>
                      <a:pt x="2991938" y="1756532"/>
                      <a:pt x="3007950" y="1756532"/>
                      <a:pt x="3023962" y="1772544"/>
                    </a:cubicBezTo>
                    <a:cubicBezTo>
                      <a:pt x="3037305" y="1775213"/>
                      <a:pt x="3090677" y="1812573"/>
                      <a:pt x="3096014" y="1775213"/>
                    </a:cubicBezTo>
                    <a:cubicBezTo>
                      <a:pt x="3101351" y="1756532"/>
                      <a:pt x="3093345" y="1796562"/>
                      <a:pt x="3096014" y="1775213"/>
                    </a:cubicBezTo>
                    <a:close/>
                    <a:moveTo>
                      <a:pt x="2685048" y="875892"/>
                    </a:moveTo>
                    <a:cubicBezTo>
                      <a:pt x="2703729" y="939938"/>
                      <a:pt x="2775781" y="891903"/>
                      <a:pt x="2799799" y="894572"/>
                    </a:cubicBezTo>
                    <a:cubicBezTo>
                      <a:pt x="2826485" y="899909"/>
                      <a:pt x="2853171" y="921258"/>
                      <a:pt x="2885194" y="923927"/>
                    </a:cubicBezTo>
                    <a:cubicBezTo>
                      <a:pt x="2930560" y="929264"/>
                      <a:pt x="2959915" y="902578"/>
                      <a:pt x="2994607" y="897241"/>
                    </a:cubicBezTo>
                    <a:cubicBezTo>
                      <a:pt x="3029299" y="894572"/>
                      <a:pt x="3069328" y="939938"/>
                      <a:pt x="3106688" y="902578"/>
                    </a:cubicBezTo>
                    <a:cubicBezTo>
                      <a:pt x="3194752" y="809177"/>
                      <a:pt x="3005281" y="809177"/>
                      <a:pt x="2967921" y="811845"/>
                    </a:cubicBezTo>
                    <a:cubicBezTo>
                      <a:pt x="2922555" y="817183"/>
                      <a:pt x="2786456" y="862549"/>
                      <a:pt x="2754432" y="798502"/>
                    </a:cubicBezTo>
                    <a:cubicBezTo>
                      <a:pt x="2749095" y="790497"/>
                      <a:pt x="2781118" y="766479"/>
                      <a:pt x="2783787" y="763810"/>
                    </a:cubicBezTo>
                    <a:cubicBezTo>
                      <a:pt x="2778450" y="771816"/>
                      <a:pt x="2530269" y="641054"/>
                      <a:pt x="2527601" y="710438"/>
                    </a:cubicBezTo>
                    <a:cubicBezTo>
                      <a:pt x="2524932" y="753136"/>
                      <a:pt x="2618333" y="753136"/>
                      <a:pt x="2631676" y="761142"/>
                    </a:cubicBezTo>
                    <a:cubicBezTo>
                      <a:pt x="2693054" y="793165"/>
                      <a:pt x="2666368" y="806508"/>
                      <a:pt x="2685048" y="875892"/>
                    </a:cubicBezTo>
                    <a:cubicBezTo>
                      <a:pt x="2695723" y="915921"/>
                      <a:pt x="2674374" y="835863"/>
                      <a:pt x="2685048" y="875892"/>
                    </a:cubicBezTo>
                    <a:close/>
                    <a:moveTo>
                      <a:pt x="1929833" y="625043"/>
                    </a:moveTo>
                    <a:cubicBezTo>
                      <a:pt x="1937838" y="601025"/>
                      <a:pt x="1879129" y="606362"/>
                      <a:pt x="1881798" y="614368"/>
                    </a:cubicBezTo>
                    <a:cubicBezTo>
                      <a:pt x="1892472" y="630380"/>
                      <a:pt x="1921827" y="649060"/>
                      <a:pt x="1929833" y="625043"/>
                    </a:cubicBezTo>
                    <a:close/>
                    <a:moveTo>
                      <a:pt x="1847106" y="766479"/>
                    </a:moveTo>
                    <a:cubicBezTo>
                      <a:pt x="1841768" y="769148"/>
                      <a:pt x="1836431" y="771816"/>
                      <a:pt x="1833762" y="774485"/>
                    </a:cubicBezTo>
                    <a:cubicBezTo>
                      <a:pt x="1823088" y="795834"/>
                      <a:pt x="1871123" y="801171"/>
                      <a:pt x="1871123" y="801171"/>
                    </a:cubicBezTo>
                    <a:cubicBezTo>
                      <a:pt x="1860449" y="803840"/>
                      <a:pt x="1809745" y="798502"/>
                      <a:pt x="1809745" y="827857"/>
                    </a:cubicBezTo>
                    <a:cubicBezTo>
                      <a:pt x="1809745" y="835863"/>
                      <a:pt x="1857780" y="825188"/>
                      <a:pt x="1863117" y="827857"/>
                    </a:cubicBezTo>
                    <a:cubicBezTo>
                      <a:pt x="1860449" y="827857"/>
                      <a:pt x="1793733" y="854543"/>
                      <a:pt x="1796402" y="859880"/>
                    </a:cubicBezTo>
                    <a:cubicBezTo>
                      <a:pt x="1836431" y="923927"/>
                      <a:pt x="1892472" y="838531"/>
                      <a:pt x="1916489" y="841200"/>
                    </a:cubicBezTo>
                    <a:cubicBezTo>
                      <a:pt x="1921827" y="841200"/>
                      <a:pt x="1911152" y="870555"/>
                      <a:pt x="1932501" y="867886"/>
                    </a:cubicBezTo>
                    <a:cubicBezTo>
                      <a:pt x="1940507" y="867886"/>
                      <a:pt x="1996548" y="851874"/>
                      <a:pt x="1999216" y="865217"/>
                    </a:cubicBezTo>
                    <a:cubicBezTo>
                      <a:pt x="2004553" y="889235"/>
                      <a:pt x="1913821" y="897241"/>
                      <a:pt x="1903146" y="907915"/>
                    </a:cubicBezTo>
                    <a:cubicBezTo>
                      <a:pt x="1873792" y="942607"/>
                      <a:pt x="1980536" y="931932"/>
                      <a:pt x="1983205" y="931932"/>
                    </a:cubicBezTo>
                    <a:cubicBezTo>
                      <a:pt x="2009891" y="923927"/>
                      <a:pt x="2028571" y="897241"/>
                      <a:pt x="2055257" y="889235"/>
                    </a:cubicBezTo>
                    <a:cubicBezTo>
                      <a:pt x="2089949" y="878560"/>
                      <a:pt x="2180682" y="902578"/>
                      <a:pt x="2202030" y="862549"/>
                    </a:cubicBezTo>
                    <a:cubicBezTo>
                      <a:pt x="2252734" y="769148"/>
                      <a:pt x="2153995" y="806508"/>
                      <a:pt x="2135315" y="793165"/>
                    </a:cubicBezTo>
                    <a:cubicBezTo>
                      <a:pt x="2121972" y="782491"/>
                      <a:pt x="2063263" y="643723"/>
                      <a:pt x="2044583" y="758473"/>
                    </a:cubicBezTo>
                    <a:cubicBezTo>
                      <a:pt x="2049920" y="766479"/>
                      <a:pt x="2057926" y="771816"/>
                      <a:pt x="2068600" y="774485"/>
                    </a:cubicBezTo>
                    <a:cubicBezTo>
                      <a:pt x="2055257" y="753136"/>
                      <a:pt x="2065931" y="859880"/>
                      <a:pt x="2081943" y="830526"/>
                    </a:cubicBezTo>
                    <a:cubicBezTo>
                      <a:pt x="2057926" y="875892"/>
                      <a:pt x="1972530" y="785159"/>
                      <a:pt x="1953850" y="771816"/>
                    </a:cubicBezTo>
                    <a:cubicBezTo>
                      <a:pt x="1945844" y="766479"/>
                      <a:pt x="1900478" y="747799"/>
                      <a:pt x="1895141" y="747799"/>
                    </a:cubicBezTo>
                    <a:cubicBezTo>
                      <a:pt x="1873792" y="747799"/>
                      <a:pt x="1871123" y="766479"/>
                      <a:pt x="1847106" y="766479"/>
                    </a:cubicBezTo>
                    <a:cubicBezTo>
                      <a:pt x="1825757" y="769148"/>
                      <a:pt x="1868454" y="766479"/>
                      <a:pt x="1847106" y="766479"/>
                    </a:cubicBezTo>
                    <a:close/>
                    <a:moveTo>
                      <a:pt x="1983205" y="577008"/>
                    </a:moveTo>
                    <a:cubicBezTo>
                      <a:pt x="1999216" y="585013"/>
                      <a:pt x="2124641" y="582345"/>
                      <a:pt x="2071269" y="539647"/>
                    </a:cubicBezTo>
                    <a:cubicBezTo>
                      <a:pt x="2047251" y="520967"/>
                      <a:pt x="1959187" y="536979"/>
                      <a:pt x="1940507" y="560996"/>
                    </a:cubicBezTo>
                    <a:cubicBezTo>
                      <a:pt x="1927164" y="579676"/>
                      <a:pt x="1985873" y="579676"/>
                      <a:pt x="1983205" y="577008"/>
                    </a:cubicBezTo>
                    <a:cubicBezTo>
                      <a:pt x="1996548" y="585013"/>
                      <a:pt x="1967193" y="569002"/>
                      <a:pt x="1983205" y="577008"/>
                    </a:cubicBezTo>
                    <a:close/>
                    <a:moveTo>
                      <a:pt x="2057926" y="614368"/>
                    </a:moveTo>
                    <a:cubicBezTo>
                      <a:pt x="2081943" y="609031"/>
                      <a:pt x="1940507" y="569002"/>
                      <a:pt x="1948513" y="641054"/>
                    </a:cubicBezTo>
                    <a:cubicBezTo>
                      <a:pt x="1953850" y="675746"/>
                      <a:pt x="1999216" y="673078"/>
                      <a:pt x="2017896" y="665072"/>
                    </a:cubicBezTo>
                    <a:cubicBezTo>
                      <a:pt x="2055257" y="651729"/>
                      <a:pt x="2033908" y="625043"/>
                      <a:pt x="2036577" y="622374"/>
                    </a:cubicBezTo>
                    <a:cubicBezTo>
                      <a:pt x="2044583" y="622374"/>
                      <a:pt x="2052588" y="619705"/>
                      <a:pt x="2057926" y="614368"/>
                    </a:cubicBezTo>
                    <a:cubicBezTo>
                      <a:pt x="2079275" y="611700"/>
                      <a:pt x="2039245" y="619705"/>
                      <a:pt x="2057926" y="614368"/>
                    </a:cubicBezTo>
                    <a:close/>
                    <a:moveTo>
                      <a:pt x="2540944" y="422229"/>
                    </a:moveTo>
                    <a:cubicBezTo>
                      <a:pt x="2567630" y="438240"/>
                      <a:pt x="2562293" y="462258"/>
                      <a:pt x="2594316" y="472932"/>
                    </a:cubicBezTo>
                    <a:cubicBezTo>
                      <a:pt x="2607659" y="478269"/>
                      <a:pt x="2671705" y="448915"/>
                      <a:pt x="2677043" y="472932"/>
                    </a:cubicBezTo>
                    <a:cubicBezTo>
                      <a:pt x="2679711" y="486275"/>
                      <a:pt x="2610328" y="504955"/>
                      <a:pt x="2615665" y="510293"/>
                    </a:cubicBezTo>
                    <a:cubicBezTo>
                      <a:pt x="2658362" y="563665"/>
                      <a:pt x="2722409" y="609031"/>
                      <a:pt x="2783787" y="579676"/>
                    </a:cubicBezTo>
                    <a:cubicBezTo>
                      <a:pt x="2789124" y="577008"/>
                      <a:pt x="2927892" y="475601"/>
                      <a:pt x="2930560" y="472932"/>
                    </a:cubicBezTo>
                    <a:cubicBezTo>
                      <a:pt x="2935898" y="443578"/>
                      <a:pt x="2879857" y="459589"/>
                      <a:pt x="2871851" y="451583"/>
                    </a:cubicBezTo>
                    <a:cubicBezTo>
                      <a:pt x="2855839" y="438240"/>
                      <a:pt x="2869182" y="427566"/>
                      <a:pt x="2861176" y="416891"/>
                    </a:cubicBezTo>
                    <a:cubicBezTo>
                      <a:pt x="2855839" y="408886"/>
                      <a:pt x="2850502" y="387537"/>
                      <a:pt x="2847833" y="382200"/>
                    </a:cubicBezTo>
                    <a:cubicBezTo>
                      <a:pt x="2834490" y="366188"/>
                      <a:pt x="2829153" y="379531"/>
                      <a:pt x="2823816" y="374194"/>
                    </a:cubicBezTo>
                    <a:cubicBezTo>
                      <a:pt x="2810473" y="363519"/>
                      <a:pt x="2626339" y="227420"/>
                      <a:pt x="2612996" y="259443"/>
                    </a:cubicBezTo>
                    <a:cubicBezTo>
                      <a:pt x="2621002" y="267449"/>
                      <a:pt x="2629008" y="275455"/>
                      <a:pt x="2639682" y="280792"/>
                    </a:cubicBezTo>
                    <a:cubicBezTo>
                      <a:pt x="2639682" y="291467"/>
                      <a:pt x="2591647" y="283461"/>
                      <a:pt x="2588979" y="294135"/>
                    </a:cubicBezTo>
                    <a:cubicBezTo>
                      <a:pt x="2596984" y="302141"/>
                      <a:pt x="2607659" y="310147"/>
                      <a:pt x="2615665" y="318153"/>
                    </a:cubicBezTo>
                    <a:cubicBezTo>
                      <a:pt x="2604990" y="339502"/>
                      <a:pt x="2562293" y="310147"/>
                      <a:pt x="2554287" y="339502"/>
                    </a:cubicBezTo>
                    <a:cubicBezTo>
                      <a:pt x="2543612" y="376862"/>
                      <a:pt x="2594316" y="368856"/>
                      <a:pt x="2594316" y="387537"/>
                    </a:cubicBezTo>
                    <a:cubicBezTo>
                      <a:pt x="2596984" y="416891"/>
                      <a:pt x="2524932" y="382200"/>
                      <a:pt x="2532938" y="406217"/>
                    </a:cubicBezTo>
                    <a:cubicBezTo>
                      <a:pt x="2530269" y="411554"/>
                      <a:pt x="2535606" y="416891"/>
                      <a:pt x="2540944" y="422229"/>
                    </a:cubicBezTo>
                    <a:cubicBezTo>
                      <a:pt x="2562293" y="438240"/>
                      <a:pt x="2514257" y="406217"/>
                      <a:pt x="2540944" y="422229"/>
                    </a:cubicBezTo>
                    <a:close/>
                    <a:moveTo>
                      <a:pt x="1545553" y="1156096"/>
                    </a:moveTo>
                    <a:cubicBezTo>
                      <a:pt x="1574908" y="1164102"/>
                      <a:pt x="1574908" y="1214805"/>
                      <a:pt x="1601594" y="1222811"/>
                    </a:cubicBezTo>
                    <a:cubicBezTo>
                      <a:pt x="1598925" y="1222811"/>
                      <a:pt x="1670977" y="1193456"/>
                      <a:pt x="1676315" y="1190788"/>
                    </a:cubicBezTo>
                    <a:cubicBezTo>
                      <a:pt x="1694995" y="1174776"/>
                      <a:pt x="1711007" y="1108061"/>
                      <a:pt x="1732356" y="1089381"/>
                    </a:cubicBezTo>
                    <a:cubicBezTo>
                      <a:pt x="1756373" y="1068032"/>
                      <a:pt x="1839100" y="1054689"/>
                      <a:pt x="1852443" y="1022665"/>
                    </a:cubicBezTo>
                    <a:cubicBezTo>
                      <a:pt x="1889803" y="918589"/>
                      <a:pt x="1529541" y="934601"/>
                      <a:pt x="1532210" y="953281"/>
                    </a:cubicBezTo>
                    <a:cubicBezTo>
                      <a:pt x="1540216" y="1009322"/>
                      <a:pt x="1556227" y="993310"/>
                      <a:pt x="1532210" y="1054689"/>
                    </a:cubicBezTo>
                    <a:cubicBezTo>
                      <a:pt x="1508192" y="1116067"/>
                      <a:pt x="1476169" y="1134747"/>
                      <a:pt x="1545553" y="1156096"/>
                    </a:cubicBezTo>
                    <a:cubicBezTo>
                      <a:pt x="1574908" y="1164102"/>
                      <a:pt x="1518867" y="1148090"/>
                      <a:pt x="1545553" y="1156096"/>
                    </a:cubicBezTo>
                    <a:close/>
                    <a:moveTo>
                      <a:pt x="1735024" y="833194"/>
                    </a:moveTo>
                    <a:cubicBezTo>
                      <a:pt x="1764379" y="835863"/>
                      <a:pt x="1791065" y="806508"/>
                      <a:pt x="1788396" y="787828"/>
                    </a:cubicBezTo>
                    <a:cubicBezTo>
                      <a:pt x="1785728" y="769148"/>
                      <a:pt x="1719012" y="830526"/>
                      <a:pt x="1735024" y="833194"/>
                    </a:cubicBezTo>
                    <a:close/>
                    <a:moveTo>
                      <a:pt x="2455548" y="734456"/>
                    </a:moveTo>
                    <a:cubicBezTo>
                      <a:pt x="2452880" y="763810"/>
                      <a:pt x="2378159" y="697095"/>
                      <a:pt x="2375490" y="718444"/>
                    </a:cubicBezTo>
                    <a:cubicBezTo>
                      <a:pt x="2375490" y="726450"/>
                      <a:pt x="2402176" y="782491"/>
                      <a:pt x="2407513" y="779822"/>
                    </a:cubicBezTo>
                    <a:cubicBezTo>
                      <a:pt x="2391502" y="785159"/>
                      <a:pt x="2356810" y="734456"/>
                      <a:pt x="2340798" y="747799"/>
                    </a:cubicBezTo>
                    <a:cubicBezTo>
                      <a:pt x="2324786" y="763810"/>
                      <a:pt x="2356810" y="785159"/>
                      <a:pt x="2351472" y="798502"/>
                    </a:cubicBezTo>
                    <a:cubicBezTo>
                      <a:pt x="2343467" y="822520"/>
                      <a:pt x="2252734" y="657066"/>
                      <a:pt x="2250065" y="739793"/>
                    </a:cubicBezTo>
                    <a:cubicBezTo>
                      <a:pt x="2247397" y="843869"/>
                      <a:pt x="2364816" y="809177"/>
                      <a:pt x="2402176" y="822520"/>
                    </a:cubicBezTo>
                    <a:cubicBezTo>
                      <a:pt x="2402176" y="822520"/>
                      <a:pt x="2391502" y="873223"/>
                      <a:pt x="2412851" y="889235"/>
                    </a:cubicBezTo>
                    <a:cubicBezTo>
                      <a:pt x="2436868" y="905246"/>
                      <a:pt x="2479566" y="878560"/>
                      <a:pt x="2492909" y="854543"/>
                    </a:cubicBezTo>
                    <a:cubicBezTo>
                      <a:pt x="2522263" y="801171"/>
                      <a:pt x="2455548" y="742462"/>
                      <a:pt x="2455548" y="734456"/>
                    </a:cubicBezTo>
                    <a:cubicBezTo>
                      <a:pt x="2455548" y="753136"/>
                      <a:pt x="2458217" y="713107"/>
                      <a:pt x="2455548" y="734456"/>
                    </a:cubicBezTo>
                    <a:close/>
                    <a:moveTo>
                      <a:pt x="2522263" y="617037"/>
                    </a:moveTo>
                    <a:cubicBezTo>
                      <a:pt x="2554287" y="617037"/>
                      <a:pt x="2591647" y="617037"/>
                      <a:pt x="2586310" y="577008"/>
                    </a:cubicBezTo>
                    <a:cubicBezTo>
                      <a:pt x="2580973" y="528973"/>
                      <a:pt x="2572967" y="566333"/>
                      <a:pt x="2546281" y="550322"/>
                    </a:cubicBezTo>
                    <a:cubicBezTo>
                      <a:pt x="2431531" y="483607"/>
                      <a:pt x="2484903" y="617037"/>
                      <a:pt x="2522263" y="617037"/>
                    </a:cubicBezTo>
                    <a:close/>
                    <a:moveTo>
                      <a:pt x="2252734" y="683752"/>
                    </a:moveTo>
                    <a:cubicBezTo>
                      <a:pt x="2266077" y="665072"/>
                      <a:pt x="2202030" y="601025"/>
                      <a:pt x="2199362" y="630380"/>
                    </a:cubicBezTo>
                    <a:cubicBezTo>
                      <a:pt x="2196693" y="659735"/>
                      <a:pt x="2239391" y="702432"/>
                      <a:pt x="2252734" y="683752"/>
                    </a:cubicBezTo>
                    <a:close/>
                    <a:moveTo>
                      <a:pt x="2242060" y="518298"/>
                    </a:moveTo>
                    <a:cubicBezTo>
                      <a:pt x="2250065" y="510293"/>
                      <a:pt x="2298100" y="518298"/>
                      <a:pt x="2290095" y="544984"/>
                    </a:cubicBezTo>
                    <a:cubicBezTo>
                      <a:pt x="2284757" y="558327"/>
                      <a:pt x="2231385" y="547653"/>
                      <a:pt x="2234054" y="555659"/>
                    </a:cubicBezTo>
                    <a:cubicBezTo>
                      <a:pt x="2244728" y="595688"/>
                      <a:pt x="2292763" y="560996"/>
                      <a:pt x="2314112" y="566333"/>
                    </a:cubicBezTo>
                    <a:cubicBezTo>
                      <a:pt x="2335461" y="569002"/>
                      <a:pt x="2394170" y="619705"/>
                      <a:pt x="2407513" y="617037"/>
                    </a:cubicBezTo>
                    <a:cubicBezTo>
                      <a:pt x="2487571" y="603694"/>
                      <a:pt x="2399507" y="534310"/>
                      <a:pt x="2380827" y="520967"/>
                    </a:cubicBezTo>
                    <a:cubicBezTo>
                      <a:pt x="2348804" y="499618"/>
                      <a:pt x="2330124" y="475601"/>
                      <a:pt x="2298100" y="467595"/>
                    </a:cubicBezTo>
                    <a:cubicBezTo>
                      <a:pt x="2279420" y="462258"/>
                      <a:pt x="2250065" y="454252"/>
                      <a:pt x="2234054" y="464926"/>
                    </a:cubicBezTo>
                    <a:cubicBezTo>
                      <a:pt x="2204699" y="483607"/>
                      <a:pt x="2220711" y="536979"/>
                      <a:pt x="2242060" y="518298"/>
                    </a:cubicBezTo>
                    <a:cubicBezTo>
                      <a:pt x="2260740" y="502287"/>
                      <a:pt x="2223379" y="531641"/>
                      <a:pt x="2242060" y="518298"/>
                    </a:cubicBezTo>
                    <a:close/>
                    <a:moveTo>
                      <a:pt x="2455548" y="424897"/>
                    </a:moveTo>
                    <a:cubicBezTo>
                      <a:pt x="2466223" y="400880"/>
                      <a:pt x="2388833" y="382200"/>
                      <a:pt x="2407513" y="403548"/>
                    </a:cubicBezTo>
                    <a:cubicBezTo>
                      <a:pt x="2420856" y="414223"/>
                      <a:pt x="2444874" y="448915"/>
                      <a:pt x="2455548" y="424897"/>
                    </a:cubicBezTo>
                    <a:close/>
                    <a:moveTo>
                      <a:pt x="3976655" y="2589138"/>
                    </a:moveTo>
                    <a:cubicBezTo>
                      <a:pt x="3998003" y="2573126"/>
                      <a:pt x="3960643" y="2575795"/>
                      <a:pt x="3960643" y="2575795"/>
                    </a:cubicBezTo>
                    <a:cubicBezTo>
                      <a:pt x="3947300" y="2578464"/>
                      <a:pt x="3923282" y="2623830"/>
                      <a:pt x="3917945" y="2634504"/>
                    </a:cubicBezTo>
                    <a:cubicBezTo>
                      <a:pt x="3909939" y="2650516"/>
                      <a:pt x="3907271" y="2677202"/>
                      <a:pt x="3901933" y="2690545"/>
                    </a:cubicBezTo>
                    <a:cubicBezTo>
                      <a:pt x="3893928" y="2706557"/>
                      <a:pt x="3872579" y="2722568"/>
                      <a:pt x="3867241" y="2735911"/>
                    </a:cubicBezTo>
                    <a:cubicBezTo>
                      <a:pt x="3851230" y="2799958"/>
                      <a:pt x="3856567" y="2797289"/>
                      <a:pt x="3909939" y="2797289"/>
                    </a:cubicBezTo>
                    <a:cubicBezTo>
                      <a:pt x="3909939" y="2797289"/>
                      <a:pt x="4003341" y="2783946"/>
                      <a:pt x="3998003" y="2799958"/>
                    </a:cubicBezTo>
                    <a:cubicBezTo>
                      <a:pt x="3992666" y="2807964"/>
                      <a:pt x="3987329" y="2815970"/>
                      <a:pt x="3984660" y="2826644"/>
                    </a:cubicBezTo>
                    <a:cubicBezTo>
                      <a:pt x="3981992" y="2791952"/>
                      <a:pt x="4134102" y="2880016"/>
                      <a:pt x="4059382" y="2791952"/>
                    </a:cubicBezTo>
                    <a:cubicBezTo>
                      <a:pt x="4051376" y="2783946"/>
                      <a:pt x="4070056" y="2754592"/>
                      <a:pt x="4067387" y="2751923"/>
                    </a:cubicBezTo>
                    <a:cubicBezTo>
                      <a:pt x="4035364" y="2735911"/>
                      <a:pt x="4059382" y="2717231"/>
                      <a:pt x="4051376" y="2711894"/>
                    </a:cubicBezTo>
                    <a:cubicBezTo>
                      <a:pt x="4043370" y="2706557"/>
                      <a:pt x="4014015" y="2706557"/>
                      <a:pt x="4016684" y="2709225"/>
                    </a:cubicBezTo>
                    <a:cubicBezTo>
                      <a:pt x="4006009" y="2698551"/>
                      <a:pt x="3987329" y="2677202"/>
                      <a:pt x="3976655" y="2666527"/>
                    </a:cubicBezTo>
                    <a:cubicBezTo>
                      <a:pt x="3971317" y="2663859"/>
                      <a:pt x="3939294" y="2661190"/>
                      <a:pt x="3944631" y="2671865"/>
                    </a:cubicBezTo>
                    <a:cubicBezTo>
                      <a:pt x="3933957" y="2658522"/>
                      <a:pt x="3965980" y="2597144"/>
                      <a:pt x="3976655" y="2589138"/>
                    </a:cubicBezTo>
                    <a:cubicBezTo>
                      <a:pt x="3989998" y="2578464"/>
                      <a:pt x="3960643" y="2599812"/>
                      <a:pt x="3976655" y="2589138"/>
                    </a:cubicBezTo>
                    <a:close/>
                    <a:moveTo>
                      <a:pt x="5623185" y="2581132"/>
                    </a:moveTo>
                    <a:cubicBezTo>
                      <a:pt x="5633860" y="2581132"/>
                      <a:pt x="5713918" y="2551778"/>
                      <a:pt x="5724593" y="2538435"/>
                    </a:cubicBezTo>
                    <a:cubicBezTo>
                      <a:pt x="5751279" y="2506411"/>
                      <a:pt x="5743273" y="2453039"/>
                      <a:pt x="5743273" y="2415678"/>
                    </a:cubicBezTo>
                    <a:cubicBezTo>
                      <a:pt x="5743273" y="2372981"/>
                      <a:pt x="5783302" y="2421016"/>
                      <a:pt x="5759285" y="2359638"/>
                    </a:cubicBezTo>
                    <a:cubicBezTo>
                      <a:pt x="5743273" y="2316940"/>
                      <a:pt x="5727261" y="2335620"/>
                      <a:pt x="5703244" y="2335620"/>
                    </a:cubicBezTo>
                    <a:cubicBezTo>
                      <a:pt x="5687232" y="2335620"/>
                      <a:pt x="5609842" y="2351632"/>
                      <a:pt x="5652540" y="2380987"/>
                    </a:cubicBezTo>
                    <a:cubicBezTo>
                      <a:pt x="5604505" y="2396998"/>
                      <a:pt x="5564476" y="2415678"/>
                      <a:pt x="5617848" y="2474388"/>
                    </a:cubicBezTo>
                    <a:cubicBezTo>
                      <a:pt x="5591162" y="2509080"/>
                      <a:pt x="5553802" y="2581132"/>
                      <a:pt x="5623185" y="2581132"/>
                    </a:cubicBezTo>
                    <a:close/>
                    <a:moveTo>
                      <a:pt x="5705912" y="2191516"/>
                    </a:moveTo>
                    <a:cubicBezTo>
                      <a:pt x="5711250" y="2191516"/>
                      <a:pt x="5735267" y="2143481"/>
                      <a:pt x="5735267" y="2140812"/>
                    </a:cubicBezTo>
                    <a:cubicBezTo>
                      <a:pt x="5735267" y="2092777"/>
                      <a:pt x="5665883" y="2191516"/>
                      <a:pt x="5705912" y="2191516"/>
                    </a:cubicBezTo>
                    <a:close/>
                    <a:moveTo>
                      <a:pt x="5713918" y="2191516"/>
                    </a:moveTo>
                    <a:cubicBezTo>
                      <a:pt x="5695238" y="2210196"/>
                      <a:pt x="5724593" y="2231545"/>
                      <a:pt x="5732599" y="2234213"/>
                    </a:cubicBezTo>
                    <a:cubicBezTo>
                      <a:pt x="5719255" y="2250225"/>
                      <a:pt x="5716587" y="2276911"/>
                      <a:pt x="5737936" y="2284917"/>
                    </a:cubicBezTo>
                    <a:cubicBezTo>
                      <a:pt x="5676558" y="2319608"/>
                      <a:pt x="5761953" y="2348963"/>
                      <a:pt x="5775296" y="2330283"/>
                    </a:cubicBezTo>
                    <a:cubicBezTo>
                      <a:pt x="5775296" y="2362306"/>
                      <a:pt x="5753947" y="2421016"/>
                      <a:pt x="5817994" y="2378318"/>
                    </a:cubicBezTo>
                    <a:cubicBezTo>
                      <a:pt x="5807320" y="2407673"/>
                      <a:pt x="5844680" y="2405004"/>
                      <a:pt x="5834006" y="2445033"/>
                    </a:cubicBezTo>
                    <a:cubicBezTo>
                      <a:pt x="5828668" y="2469051"/>
                      <a:pt x="5809988" y="2445033"/>
                      <a:pt x="5807320" y="2453039"/>
                    </a:cubicBezTo>
                    <a:cubicBezTo>
                      <a:pt x="5801982" y="2463714"/>
                      <a:pt x="5751279" y="2498405"/>
                      <a:pt x="5796645" y="2517086"/>
                    </a:cubicBezTo>
                    <a:cubicBezTo>
                      <a:pt x="5761953" y="2565121"/>
                      <a:pt x="5737936" y="2562452"/>
                      <a:pt x="5809988" y="2581132"/>
                    </a:cubicBezTo>
                    <a:cubicBezTo>
                      <a:pt x="5780634" y="2589138"/>
                      <a:pt x="5737936" y="2647847"/>
                      <a:pt x="5764622" y="2677202"/>
                    </a:cubicBezTo>
                    <a:cubicBezTo>
                      <a:pt x="5767291" y="2682539"/>
                      <a:pt x="5823331" y="2647847"/>
                      <a:pt x="5831337" y="2647847"/>
                    </a:cubicBezTo>
                    <a:cubicBezTo>
                      <a:pt x="5863360" y="2637173"/>
                      <a:pt x="5898052" y="2639841"/>
                      <a:pt x="5930075" y="2631836"/>
                    </a:cubicBezTo>
                    <a:cubicBezTo>
                      <a:pt x="5954093" y="2626498"/>
                      <a:pt x="6047494" y="2567789"/>
                      <a:pt x="5988785" y="2570458"/>
                    </a:cubicBezTo>
                    <a:cubicBezTo>
                      <a:pt x="5999459" y="2551778"/>
                      <a:pt x="6026145" y="2541103"/>
                      <a:pt x="6026145" y="2514417"/>
                    </a:cubicBezTo>
                    <a:cubicBezTo>
                      <a:pt x="6026145" y="2490400"/>
                      <a:pt x="5986116" y="2455708"/>
                      <a:pt x="5972773" y="2485062"/>
                    </a:cubicBezTo>
                    <a:cubicBezTo>
                      <a:pt x="5943418" y="2447702"/>
                      <a:pt x="5930075" y="2282248"/>
                      <a:pt x="5858023" y="2290254"/>
                    </a:cubicBezTo>
                    <a:cubicBezTo>
                      <a:pt x="5906058" y="2228876"/>
                      <a:pt x="5903389" y="2156824"/>
                      <a:pt x="5823331" y="2180841"/>
                    </a:cubicBezTo>
                    <a:cubicBezTo>
                      <a:pt x="5834006" y="2170167"/>
                      <a:pt x="5855354" y="2135475"/>
                      <a:pt x="5850017" y="2116795"/>
                    </a:cubicBezTo>
                    <a:cubicBezTo>
                      <a:pt x="5836674" y="2082102"/>
                      <a:pt x="5831337" y="2124800"/>
                      <a:pt x="5820663" y="2124800"/>
                    </a:cubicBezTo>
                    <a:cubicBezTo>
                      <a:pt x="5785971" y="2127469"/>
                      <a:pt x="5783302" y="2135475"/>
                      <a:pt x="5759285" y="2154155"/>
                    </a:cubicBezTo>
                    <a:cubicBezTo>
                      <a:pt x="5756616" y="2156824"/>
                      <a:pt x="5753947" y="2183510"/>
                      <a:pt x="5745942" y="2188847"/>
                    </a:cubicBezTo>
                    <a:cubicBezTo>
                      <a:pt x="5735267" y="2194184"/>
                      <a:pt x="5727261" y="2178173"/>
                      <a:pt x="5713918" y="2191516"/>
                    </a:cubicBezTo>
                    <a:cubicBezTo>
                      <a:pt x="5708581" y="2196853"/>
                      <a:pt x="5724593" y="2180841"/>
                      <a:pt x="5713918" y="2191516"/>
                    </a:cubicBezTo>
                    <a:close/>
                    <a:moveTo>
                      <a:pt x="10864331" y="3045470"/>
                    </a:moveTo>
                    <a:cubicBezTo>
                      <a:pt x="10840313" y="3050807"/>
                      <a:pt x="10824302" y="3128197"/>
                      <a:pt x="10837645" y="3146877"/>
                    </a:cubicBezTo>
                    <a:cubicBezTo>
                      <a:pt x="10850988" y="3162889"/>
                      <a:pt x="10912365" y="3133534"/>
                      <a:pt x="10877674" y="3104179"/>
                    </a:cubicBezTo>
                    <a:cubicBezTo>
                      <a:pt x="10899022" y="3106848"/>
                      <a:pt x="10939051" y="3130865"/>
                      <a:pt x="10955063" y="3128197"/>
                    </a:cubicBezTo>
                    <a:cubicBezTo>
                      <a:pt x="10973744" y="3125528"/>
                      <a:pt x="10968406" y="3093505"/>
                      <a:pt x="10987087" y="3082830"/>
                    </a:cubicBezTo>
                    <a:cubicBezTo>
                      <a:pt x="11013773" y="3066819"/>
                      <a:pt x="11088494" y="3050807"/>
                      <a:pt x="11083156" y="2989429"/>
                    </a:cubicBezTo>
                    <a:cubicBezTo>
                      <a:pt x="11080488" y="2970749"/>
                      <a:pt x="11029784" y="2997435"/>
                      <a:pt x="11019110" y="2994766"/>
                    </a:cubicBezTo>
                    <a:cubicBezTo>
                      <a:pt x="10981749" y="2986760"/>
                      <a:pt x="10971075" y="2952069"/>
                      <a:pt x="10936383" y="2936057"/>
                    </a:cubicBezTo>
                    <a:cubicBezTo>
                      <a:pt x="10867000" y="2906702"/>
                      <a:pt x="10928377" y="3032127"/>
                      <a:pt x="10864331" y="3045470"/>
                    </a:cubicBezTo>
                    <a:cubicBezTo>
                      <a:pt x="10850988" y="3048138"/>
                      <a:pt x="10867000" y="3045470"/>
                      <a:pt x="10864331" y="3045470"/>
                    </a:cubicBezTo>
                    <a:close/>
                    <a:moveTo>
                      <a:pt x="10594801" y="3445761"/>
                    </a:moveTo>
                    <a:cubicBezTo>
                      <a:pt x="10637499" y="3427081"/>
                      <a:pt x="10674859" y="3448430"/>
                      <a:pt x="10698877" y="3424412"/>
                    </a:cubicBezTo>
                    <a:cubicBezTo>
                      <a:pt x="10722894" y="3400395"/>
                      <a:pt x="10725563" y="3368371"/>
                      <a:pt x="10752249" y="3352360"/>
                    </a:cubicBezTo>
                    <a:cubicBezTo>
                      <a:pt x="10757586" y="3349691"/>
                      <a:pt x="10752249" y="3379046"/>
                      <a:pt x="10765592" y="3371040"/>
                    </a:cubicBezTo>
                    <a:cubicBezTo>
                      <a:pt x="10789609" y="3357697"/>
                      <a:pt x="10802952" y="3333679"/>
                      <a:pt x="10816295" y="3304325"/>
                    </a:cubicBezTo>
                    <a:cubicBezTo>
                      <a:pt x="10829638" y="3274970"/>
                      <a:pt x="10821633" y="3234941"/>
                      <a:pt x="10829638" y="3216261"/>
                    </a:cubicBezTo>
                    <a:cubicBezTo>
                      <a:pt x="10872336" y="3106848"/>
                      <a:pt x="10936383" y="3186906"/>
                      <a:pt x="10920372" y="3285645"/>
                    </a:cubicBezTo>
                    <a:cubicBezTo>
                      <a:pt x="10917703" y="3306993"/>
                      <a:pt x="10893686" y="3304325"/>
                      <a:pt x="10888348" y="3323005"/>
                    </a:cubicBezTo>
                    <a:cubicBezTo>
                      <a:pt x="10883011" y="3339017"/>
                      <a:pt x="10893686" y="3357697"/>
                      <a:pt x="10888348" y="3373708"/>
                    </a:cubicBezTo>
                    <a:cubicBezTo>
                      <a:pt x="10883011" y="3397726"/>
                      <a:pt x="10880343" y="3456435"/>
                      <a:pt x="10867000" y="3475116"/>
                    </a:cubicBezTo>
                    <a:cubicBezTo>
                      <a:pt x="10848319" y="3504470"/>
                      <a:pt x="10802952" y="3504470"/>
                      <a:pt x="10781604" y="3512476"/>
                    </a:cubicBezTo>
                    <a:cubicBezTo>
                      <a:pt x="10762923" y="3520482"/>
                      <a:pt x="10672191" y="3592535"/>
                      <a:pt x="10664185" y="3547168"/>
                    </a:cubicBezTo>
                    <a:cubicBezTo>
                      <a:pt x="10658848" y="3568517"/>
                      <a:pt x="10584127" y="3629895"/>
                      <a:pt x="10570784" y="3600540"/>
                    </a:cubicBezTo>
                    <a:cubicBezTo>
                      <a:pt x="10568115" y="3619221"/>
                      <a:pt x="10536092" y="3693941"/>
                      <a:pt x="10517412" y="3696610"/>
                    </a:cubicBezTo>
                    <a:cubicBezTo>
                      <a:pt x="10477383" y="3696610"/>
                      <a:pt x="10498731" y="3632564"/>
                      <a:pt x="10498731" y="3608546"/>
                    </a:cubicBezTo>
                    <a:cubicBezTo>
                      <a:pt x="10477383" y="3637900"/>
                      <a:pt x="10456033" y="3587197"/>
                      <a:pt x="10482719" y="3563180"/>
                    </a:cubicBezTo>
                    <a:cubicBezTo>
                      <a:pt x="10525417" y="3536494"/>
                      <a:pt x="10544098" y="3469778"/>
                      <a:pt x="10594801" y="3445761"/>
                    </a:cubicBezTo>
                    <a:close/>
                    <a:moveTo>
                      <a:pt x="10658848" y="3512476"/>
                    </a:moveTo>
                    <a:cubicBezTo>
                      <a:pt x="10664185" y="3512476"/>
                      <a:pt x="10674859" y="3523151"/>
                      <a:pt x="10658848" y="3512476"/>
                    </a:cubicBezTo>
                    <a:lnTo>
                      <a:pt x="10658848" y="3512476"/>
                    </a:lnTo>
                    <a:close/>
                    <a:moveTo>
                      <a:pt x="10613482" y="3517813"/>
                    </a:moveTo>
                    <a:cubicBezTo>
                      <a:pt x="10605476" y="3520482"/>
                      <a:pt x="10600139" y="3523151"/>
                      <a:pt x="10592132" y="3523151"/>
                    </a:cubicBezTo>
                    <a:cubicBezTo>
                      <a:pt x="10602807" y="3523151"/>
                      <a:pt x="10610813" y="3528488"/>
                      <a:pt x="10613482" y="3517813"/>
                    </a:cubicBezTo>
                    <a:cubicBezTo>
                      <a:pt x="10608144" y="3520482"/>
                      <a:pt x="10613482" y="3520482"/>
                      <a:pt x="10613482" y="3517813"/>
                    </a:cubicBezTo>
                    <a:close/>
                    <a:moveTo>
                      <a:pt x="10565446" y="3579192"/>
                    </a:moveTo>
                    <a:cubicBezTo>
                      <a:pt x="10562778" y="3565849"/>
                      <a:pt x="10565446" y="3552505"/>
                      <a:pt x="10570784" y="3539162"/>
                    </a:cubicBezTo>
                    <a:cubicBezTo>
                      <a:pt x="10557441" y="3541831"/>
                      <a:pt x="10546767" y="3547168"/>
                      <a:pt x="10533424" y="3547168"/>
                    </a:cubicBezTo>
                    <a:cubicBezTo>
                      <a:pt x="10538760" y="3547168"/>
                      <a:pt x="10560110" y="3573854"/>
                      <a:pt x="10565446" y="3579192"/>
                    </a:cubicBezTo>
                    <a:close/>
                    <a:moveTo>
                      <a:pt x="10159819" y="4120919"/>
                    </a:moveTo>
                    <a:cubicBezTo>
                      <a:pt x="10189173" y="4120919"/>
                      <a:pt x="10237208" y="3971476"/>
                      <a:pt x="10194510" y="3955465"/>
                    </a:cubicBezTo>
                    <a:cubicBezTo>
                      <a:pt x="10138469" y="3931447"/>
                      <a:pt x="10101109" y="4120919"/>
                      <a:pt x="10159819" y="4120919"/>
                    </a:cubicBezTo>
                    <a:close/>
                    <a:moveTo>
                      <a:pt x="10109114" y="4606606"/>
                    </a:moveTo>
                    <a:cubicBezTo>
                      <a:pt x="10093103" y="4606606"/>
                      <a:pt x="10015713" y="4745373"/>
                      <a:pt x="10042399" y="4756048"/>
                    </a:cubicBezTo>
                    <a:cubicBezTo>
                      <a:pt x="10063748" y="4766722"/>
                      <a:pt x="10157150" y="4606606"/>
                      <a:pt x="10109114" y="4606606"/>
                    </a:cubicBezTo>
                    <a:close/>
                    <a:moveTo>
                      <a:pt x="10119789" y="4379774"/>
                    </a:moveTo>
                    <a:cubicBezTo>
                      <a:pt x="10111783" y="4406460"/>
                      <a:pt x="10135800" y="4499861"/>
                      <a:pt x="10141138" y="4513204"/>
                    </a:cubicBezTo>
                    <a:cubicBezTo>
                      <a:pt x="10173162" y="4617280"/>
                      <a:pt x="10223865" y="4547896"/>
                      <a:pt x="10159819" y="4507867"/>
                    </a:cubicBezTo>
                    <a:cubicBezTo>
                      <a:pt x="10186505" y="4510536"/>
                      <a:pt x="10199848" y="4497193"/>
                      <a:pt x="10226534" y="4521210"/>
                    </a:cubicBezTo>
                    <a:cubicBezTo>
                      <a:pt x="10258557" y="4550565"/>
                      <a:pt x="10239877" y="4577251"/>
                      <a:pt x="10277237" y="4593263"/>
                    </a:cubicBezTo>
                    <a:cubicBezTo>
                      <a:pt x="10279906" y="4595931"/>
                      <a:pt x="10290580" y="4651971"/>
                      <a:pt x="10293249" y="4659978"/>
                    </a:cubicBezTo>
                    <a:cubicBezTo>
                      <a:pt x="10282574" y="4657309"/>
                      <a:pt x="10239877" y="4553233"/>
                      <a:pt x="10205184" y="4571913"/>
                    </a:cubicBezTo>
                    <a:cubicBezTo>
                      <a:pt x="10175830" y="4587925"/>
                      <a:pt x="10186505" y="4670652"/>
                      <a:pt x="10226534" y="4649303"/>
                    </a:cubicBezTo>
                    <a:cubicBezTo>
                      <a:pt x="10226534" y="4665314"/>
                      <a:pt x="10205184" y="4737367"/>
                      <a:pt x="10242545" y="4724024"/>
                    </a:cubicBezTo>
                    <a:cubicBezTo>
                      <a:pt x="10223865" y="4740036"/>
                      <a:pt x="10165155" y="4796077"/>
                      <a:pt x="10207853" y="4817425"/>
                    </a:cubicBezTo>
                    <a:cubicBezTo>
                      <a:pt x="10218527" y="4822763"/>
                      <a:pt x="10242545" y="4780065"/>
                      <a:pt x="10258557" y="4785402"/>
                    </a:cubicBezTo>
                    <a:cubicBezTo>
                      <a:pt x="10274568" y="4790739"/>
                      <a:pt x="10274568" y="4841443"/>
                      <a:pt x="10293249" y="4860123"/>
                    </a:cubicBezTo>
                    <a:cubicBezTo>
                      <a:pt x="10338615" y="4905489"/>
                      <a:pt x="10341284" y="4873466"/>
                      <a:pt x="10338615" y="4820094"/>
                    </a:cubicBezTo>
                    <a:cubicBezTo>
                      <a:pt x="10402661" y="4806751"/>
                      <a:pt x="10383981" y="4670652"/>
                      <a:pt x="10335946" y="4673321"/>
                    </a:cubicBezTo>
                    <a:cubicBezTo>
                      <a:pt x="10325272" y="4673321"/>
                      <a:pt x="10317266" y="4713350"/>
                      <a:pt x="10303923" y="4718687"/>
                    </a:cubicBezTo>
                    <a:cubicBezTo>
                      <a:pt x="10279906" y="4732030"/>
                      <a:pt x="10277237" y="4708012"/>
                      <a:pt x="10253220" y="4718687"/>
                    </a:cubicBezTo>
                    <a:cubicBezTo>
                      <a:pt x="10271900" y="4700007"/>
                      <a:pt x="10351958" y="4667983"/>
                      <a:pt x="10346621" y="4603937"/>
                    </a:cubicBezTo>
                    <a:cubicBezTo>
                      <a:pt x="10341284" y="4555902"/>
                      <a:pt x="10247882" y="4446489"/>
                      <a:pt x="10207853" y="4470506"/>
                    </a:cubicBezTo>
                    <a:cubicBezTo>
                      <a:pt x="10205184" y="4422472"/>
                      <a:pt x="10247882" y="4342414"/>
                      <a:pt x="10221196" y="4294378"/>
                    </a:cubicBezTo>
                    <a:cubicBezTo>
                      <a:pt x="10175830" y="4211651"/>
                      <a:pt x="10141138" y="4313059"/>
                      <a:pt x="10141138" y="4374436"/>
                    </a:cubicBezTo>
                    <a:cubicBezTo>
                      <a:pt x="10130464" y="4366431"/>
                      <a:pt x="10125126" y="4369100"/>
                      <a:pt x="10119789" y="4379774"/>
                    </a:cubicBezTo>
                    <a:cubicBezTo>
                      <a:pt x="10117121" y="4393117"/>
                      <a:pt x="10122457" y="4371768"/>
                      <a:pt x="10119789" y="4379774"/>
                    </a:cubicBezTo>
                    <a:close/>
                    <a:moveTo>
                      <a:pt x="11125854" y="5423200"/>
                    </a:moveTo>
                    <a:cubicBezTo>
                      <a:pt x="11139197" y="5380502"/>
                      <a:pt x="10939051" y="5257746"/>
                      <a:pt x="10909697" y="5244403"/>
                    </a:cubicBezTo>
                    <a:cubicBezTo>
                      <a:pt x="10872336" y="5228391"/>
                      <a:pt x="10797616" y="5177687"/>
                      <a:pt x="10760255" y="5180356"/>
                    </a:cubicBezTo>
                    <a:cubicBezTo>
                      <a:pt x="10725563" y="5183025"/>
                      <a:pt x="10698877" y="5247071"/>
                      <a:pt x="10661516" y="5260414"/>
                    </a:cubicBezTo>
                    <a:cubicBezTo>
                      <a:pt x="10632162" y="5260414"/>
                      <a:pt x="10637499" y="5033583"/>
                      <a:pt x="10533424" y="5148333"/>
                    </a:cubicBezTo>
                    <a:cubicBezTo>
                      <a:pt x="10490726" y="5193699"/>
                      <a:pt x="10530755" y="5188362"/>
                      <a:pt x="10552103" y="5231060"/>
                    </a:cubicBezTo>
                    <a:cubicBezTo>
                      <a:pt x="10554772" y="5239065"/>
                      <a:pt x="10554772" y="5268420"/>
                      <a:pt x="10570784" y="5287101"/>
                    </a:cubicBezTo>
                    <a:cubicBezTo>
                      <a:pt x="10589464" y="5311118"/>
                      <a:pt x="10613482" y="5308449"/>
                      <a:pt x="10648173" y="5319123"/>
                    </a:cubicBezTo>
                    <a:cubicBezTo>
                      <a:pt x="10693540" y="5329798"/>
                      <a:pt x="10792278" y="5361821"/>
                      <a:pt x="10792278" y="5444548"/>
                    </a:cubicBezTo>
                    <a:cubicBezTo>
                      <a:pt x="10704214" y="5521938"/>
                      <a:pt x="10786941" y="5487246"/>
                      <a:pt x="10848319" y="5508595"/>
                    </a:cubicBezTo>
                    <a:cubicBezTo>
                      <a:pt x="10891017" y="5524606"/>
                      <a:pt x="10901691" y="5567304"/>
                      <a:pt x="10952394" y="5532612"/>
                    </a:cubicBezTo>
                    <a:cubicBezTo>
                      <a:pt x="10992424" y="5505926"/>
                      <a:pt x="10963069" y="5471234"/>
                      <a:pt x="11016441" y="5484577"/>
                    </a:cubicBezTo>
                    <a:cubicBezTo>
                      <a:pt x="11035121" y="5489915"/>
                      <a:pt x="11213919" y="5692728"/>
                      <a:pt x="11213919" y="5583316"/>
                    </a:cubicBezTo>
                    <a:cubicBezTo>
                      <a:pt x="11213919" y="5569973"/>
                      <a:pt x="11171221" y="5532612"/>
                      <a:pt x="11163214" y="5521938"/>
                    </a:cubicBezTo>
                    <a:cubicBezTo>
                      <a:pt x="11141866" y="5497920"/>
                      <a:pt x="11112511" y="5473903"/>
                      <a:pt x="11099168" y="5433874"/>
                    </a:cubicBezTo>
                    <a:cubicBezTo>
                      <a:pt x="11109842" y="5439211"/>
                      <a:pt x="11123185" y="5433874"/>
                      <a:pt x="11125854" y="5423200"/>
                    </a:cubicBezTo>
                    <a:cubicBezTo>
                      <a:pt x="11128523" y="5415193"/>
                      <a:pt x="11123185" y="5428536"/>
                      <a:pt x="11125854" y="5423200"/>
                    </a:cubicBezTo>
                    <a:close/>
                    <a:moveTo>
                      <a:pt x="8766805" y="4673321"/>
                    </a:moveTo>
                    <a:cubicBezTo>
                      <a:pt x="8726776" y="4678657"/>
                      <a:pt x="8734781" y="4860123"/>
                      <a:pt x="8780148" y="4865460"/>
                    </a:cubicBezTo>
                    <a:cubicBezTo>
                      <a:pt x="8862875" y="4876135"/>
                      <a:pt x="8830851" y="4673321"/>
                      <a:pt x="8766805" y="4673321"/>
                    </a:cubicBezTo>
                    <a:cubicBezTo>
                      <a:pt x="8753462" y="4675990"/>
                      <a:pt x="8769474" y="4673321"/>
                      <a:pt x="8766805" y="4673321"/>
                    </a:cubicBezTo>
                    <a:close/>
                    <a:moveTo>
                      <a:pt x="7696693" y="5727421"/>
                    </a:moveTo>
                    <a:cubicBezTo>
                      <a:pt x="7691357" y="5548624"/>
                      <a:pt x="7624642" y="5714078"/>
                      <a:pt x="7597955" y="5746101"/>
                    </a:cubicBezTo>
                    <a:cubicBezTo>
                      <a:pt x="7579275" y="5767450"/>
                      <a:pt x="7568601" y="5794136"/>
                      <a:pt x="7531240" y="5810148"/>
                    </a:cubicBezTo>
                    <a:cubicBezTo>
                      <a:pt x="7451182" y="5850177"/>
                      <a:pt x="7469862" y="5855514"/>
                      <a:pt x="7467193" y="5975601"/>
                    </a:cubicBezTo>
                    <a:cubicBezTo>
                      <a:pt x="7464525" y="6055659"/>
                      <a:pt x="7413821" y="6154398"/>
                      <a:pt x="7459188" y="6237125"/>
                    </a:cubicBezTo>
                    <a:cubicBezTo>
                      <a:pt x="7485874" y="6285160"/>
                      <a:pt x="7541915" y="6309177"/>
                      <a:pt x="7581944" y="6263811"/>
                    </a:cubicBezTo>
                    <a:cubicBezTo>
                      <a:pt x="7624642" y="6213107"/>
                      <a:pt x="7640653" y="6055659"/>
                      <a:pt x="7656664" y="5986275"/>
                    </a:cubicBezTo>
                    <a:cubicBezTo>
                      <a:pt x="7667339" y="5932903"/>
                      <a:pt x="7678014" y="5884868"/>
                      <a:pt x="7678014" y="5831496"/>
                    </a:cubicBezTo>
                    <a:cubicBezTo>
                      <a:pt x="7720711" y="5887537"/>
                      <a:pt x="7696693" y="5727421"/>
                      <a:pt x="7696693" y="5727421"/>
                    </a:cubicBezTo>
                    <a:cubicBezTo>
                      <a:pt x="7694025" y="5703403"/>
                      <a:pt x="7696693" y="5740764"/>
                      <a:pt x="7696693" y="5727421"/>
                    </a:cubicBezTo>
                    <a:close/>
                    <a:moveTo>
                      <a:pt x="10741575" y="6781521"/>
                    </a:moveTo>
                    <a:cubicBezTo>
                      <a:pt x="10725563" y="6781521"/>
                      <a:pt x="10677528" y="6810876"/>
                      <a:pt x="10714889" y="6818881"/>
                    </a:cubicBezTo>
                    <a:cubicBezTo>
                      <a:pt x="10741575" y="6824219"/>
                      <a:pt x="10781604" y="6781521"/>
                      <a:pt x="10741575" y="6781521"/>
                    </a:cubicBezTo>
                    <a:close/>
                    <a:moveTo>
                      <a:pt x="11323331" y="6418590"/>
                    </a:moveTo>
                    <a:cubicBezTo>
                      <a:pt x="11326000" y="6413252"/>
                      <a:pt x="11320663" y="6250468"/>
                      <a:pt x="11291308" y="6287828"/>
                    </a:cubicBezTo>
                    <a:cubicBezTo>
                      <a:pt x="11267291" y="6253136"/>
                      <a:pt x="11213919" y="6117038"/>
                      <a:pt x="11181895" y="6138386"/>
                    </a:cubicBezTo>
                    <a:cubicBezTo>
                      <a:pt x="11160546" y="6039647"/>
                      <a:pt x="11099168" y="6028973"/>
                      <a:pt x="11064476" y="5956921"/>
                    </a:cubicBezTo>
                    <a:cubicBezTo>
                      <a:pt x="11035121" y="5898211"/>
                      <a:pt x="11051133" y="5746101"/>
                      <a:pt x="10973744" y="5764781"/>
                    </a:cubicBezTo>
                    <a:cubicBezTo>
                      <a:pt x="10955063" y="5740764"/>
                      <a:pt x="10968406" y="5583316"/>
                      <a:pt x="10917703" y="5599327"/>
                    </a:cubicBezTo>
                    <a:cubicBezTo>
                      <a:pt x="10875005" y="5612670"/>
                      <a:pt x="10885679" y="5780793"/>
                      <a:pt x="10880343" y="5818153"/>
                    </a:cubicBezTo>
                    <a:cubicBezTo>
                      <a:pt x="10853657" y="5994282"/>
                      <a:pt x="10749580" y="5844839"/>
                      <a:pt x="10685534" y="5786130"/>
                    </a:cubicBezTo>
                    <a:cubicBezTo>
                      <a:pt x="10688203" y="5708740"/>
                      <a:pt x="10770930" y="5698066"/>
                      <a:pt x="10698877" y="5660706"/>
                    </a:cubicBezTo>
                    <a:cubicBezTo>
                      <a:pt x="10672191" y="5647363"/>
                      <a:pt x="10640168" y="5650031"/>
                      <a:pt x="10602807" y="5636688"/>
                    </a:cubicBezTo>
                    <a:cubicBezTo>
                      <a:pt x="10589464" y="5631351"/>
                      <a:pt x="10506738" y="5583316"/>
                      <a:pt x="10562778" y="5652699"/>
                    </a:cubicBezTo>
                    <a:cubicBezTo>
                      <a:pt x="10552103" y="5658037"/>
                      <a:pt x="10538760" y="5660706"/>
                      <a:pt x="10528086" y="5660706"/>
                    </a:cubicBezTo>
                    <a:cubicBezTo>
                      <a:pt x="10562778" y="5642025"/>
                      <a:pt x="10525417" y="5626013"/>
                      <a:pt x="10509405" y="5626013"/>
                    </a:cubicBezTo>
                    <a:cubicBezTo>
                      <a:pt x="10477383" y="5628682"/>
                      <a:pt x="10469376" y="5671380"/>
                      <a:pt x="10504069" y="5666042"/>
                    </a:cubicBezTo>
                    <a:cubicBezTo>
                      <a:pt x="10498731" y="5695397"/>
                      <a:pt x="10440022" y="5748769"/>
                      <a:pt x="10456033" y="5786130"/>
                    </a:cubicBezTo>
                    <a:cubicBezTo>
                      <a:pt x="10426679" y="5754107"/>
                      <a:pt x="10375975" y="5738095"/>
                      <a:pt x="10341284" y="5748769"/>
                    </a:cubicBezTo>
                    <a:cubicBezTo>
                      <a:pt x="10319935" y="5756776"/>
                      <a:pt x="10269231" y="5802141"/>
                      <a:pt x="10271900" y="5844839"/>
                    </a:cubicBezTo>
                    <a:cubicBezTo>
                      <a:pt x="10242545" y="5828828"/>
                      <a:pt x="10234539" y="5876863"/>
                      <a:pt x="10253220" y="5892874"/>
                    </a:cubicBezTo>
                    <a:cubicBezTo>
                      <a:pt x="10253220" y="5892874"/>
                      <a:pt x="10250551" y="5895543"/>
                      <a:pt x="10250551" y="5895543"/>
                    </a:cubicBezTo>
                    <a:cubicBezTo>
                      <a:pt x="10215859" y="5807479"/>
                      <a:pt x="10202516" y="5922229"/>
                      <a:pt x="10186505" y="5954252"/>
                    </a:cubicBezTo>
                    <a:cubicBezTo>
                      <a:pt x="10157150" y="6012961"/>
                      <a:pt x="10093103" y="6026304"/>
                      <a:pt x="10045068" y="6044985"/>
                    </a:cubicBezTo>
                    <a:cubicBezTo>
                      <a:pt x="10018382" y="6055659"/>
                      <a:pt x="9938324" y="6074340"/>
                      <a:pt x="9919644" y="6098357"/>
                    </a:cubicBezTo>
                    <a:cubicBezTo>
                      <a:pt x="9884951" y="6141055"/>
                      <a:pt x="9874277" y="6239793"/>
                      <a:pt x="9900963" y="6290497"/>
                    </a:cubicBezTo>
                    <a:cubicBezTo>
                      <a:pt x="9844922" y="6258473"/>
                      <a:pt x="9930318" y="6463957"/>
                      <a:pt x="9935655" y="6479968"/>
                    </a:cubicBezTo>
                    <a:cubicBezTo>
                      <a:pt x="9946330" y="6511991"/>
                      <a:pt x="9967678" y="6565363"/>
                      <a:pt x="9970347" y="6597387"/>
                    </a:cubicBezTo>
                    <a:cubicBezTo>
                      <a:pt x="9973016" y="6632079"/>
                      <a:pt x="9940992" y="6672108"/>
                      <a:pt x="9943661" y="6685451"/>
                    </a:cubicBezTo>
                    <a:cubicBezTo>
                      <a:pt x="9946330" y="6757503"/>
                      <a:pt x="10021051" y="6778852"/>
                      <a:pt x="10077092" y="6749497"/>
                    </a:cubicBezTo>
                    <a:cubicBezTo>
                      <a:pt x="10093103" y="6741492"/>
                      <a:pt x="10111783" y="6717474"/>
                      <a:pt x="10125126" y="6709468"/>
                    </a:cubicBezTo>
                    <a:cubicBezTo>
                      <a:pt x="10167824" y="6693456"/>
                      <a:pt x="10210522" y="6720142"/>
                      <a:pt x="10253220" y="6698794"/>
                    </a:cubicBezTo>
                    <a:cubicBezTo>
                      <a:pt x="10279906" y="6685451"/>
                      <a:pt x="10293249" y="6653427"/>
                      <a:pt x="10325272" y="6637416"/>
                    </a:cubicBezTo>
                    <a:cubicBezTo>
                      <a:pt x="10354627" y="6621404"/>
                      <a:pt x="10391987" y="6621404"/>
                      <a:pt x="10424011" y="6613398"/>
                    </a:cubicBezTo>
                    <a:cubicBezTo>
                      <a:pt x="10482719" y="6597387"/>
                      <a:pt x="10552103" y="6576038"/>
                      <a:pt x="10605476" y="6621404"/>
                    </a:cubicBezTo>
                    <a:cubicBezTo>
                      <a:pt x="10626825" y="6640084"/>
                      <a:pt x="10632162" y="6688119"/>
                      <a:pt x="10658848" y="6714806"/>
                    </a:cubicBezTo>
                    <a:cubicBezTo>
                      <a:pt x="10693540" y="6752166"/>
                      <a:pt x="10650842" y="6768178"/>
                      <a:pt x="10704214" y="6730817"/>
                    </a:cubicBezTo>
                    <a:cubicBezTo>
                      <a:pt x="10725563" y="6717474"/>
                      <a:pt x="10741575" y="6666770"/>
                      <a:pt x="10754918" y="6661433"/>
                    </a:cubicBezTo>
                    <a:cubicBezTo>
                      <a:pt x="10749580" y="6674776"/>
                      <a:pt x="10722894" y="6730817"/>
                      <a:pt x="10722894" y="6741492"/>
                    </a:cubicBezTo>
                    <a:cubicBezTo>
                      <a:pt x="10725563" y="6773514"/>
                      <a:pt x="10757586" y="6789526"/>
                      <a:pt x="10765592" y="6736154"/>
                    </a:cubicBezTo>
                    <a:cubicBezTo>
                      <a:pt x="10773598" y="6746828"/>
                      <a:pt x="10757586" y="6784190"/>
                      <a:pt x="10762923" y="6786857"/>
                    </a:cubicBezTo>
                    <a:cubicBezTo>
                      <a:pt x="10765592" y="6789526"/>
                      <a:pt x="10794947" y="6800200"/>
                      <a:pt x="10792278" y="6792195"/>
                    </a:cubicBezTo>
                    <a:cubicBezTo>
                      <a:pt x="10797616" y="6805538"/>
                      <a:pt x="10808290" y="6850905"/>
                      <a:pt x="10816295" y="6864248"/>
                    </a:cubicBezTo>
                    <a:cubicBezTo>
                      <a:pt x="10840313" y="6914951"/>
                      <a:pt x="10960401" y="7005684"/>
                      <a:pt x="11000430" y="6936300"/>
                    </a:cubicBezTo>
                    <a:cubicBezTo>
                      <a:pt x="11003098" y="6957649"/>
                      <a:pt x="11067145" y="6968323"/>
                      <a:pt x="11072482" y="6968323"/>
                    </a:cubicBezTo>
                    <a:cubicBezTo>
                      <a:pt x="11088494" y="6962986"/>
                      <a:pt x="11115180" y="6922957"/>
                      <a:pt x="11136528" y="6914951"/>
                    </a:cubicBezTo>
                    <a:cubicBezTo>
                      <a:pt x="11192569" y="6890934"/>
                      <a:pt x="11176557" y="6925625"/>
                      <a:pt x="11200575" y="6858910"/>
                    </a:cubicBezTo>
                    <a:cubicBezTo>
                      <a:pt x="11229930" y="6784190"/>
                      <a:pt x="11253948" y="6701463"/>
                      <a:pt x="11285970" y="6629410"/>
                    </a:cubicBezTo>
                    <a:cubicBezTo>
                      <a:pt x="11307320" y="6584044"/>
                      <a:pt x="11336674" y="6469293"/>
                      <a:pt x="11323331" y="6418590"/>
                    </a:cubicBezTo>
                    <a:cubicBezTo>
                      <a:pt x="11326000" y="6410584"/>
                      <a:pt x="11323331" y="6418590"/>
                      <a:pt x="11323331" y="6418590"/>
                    </a:cubicBezTo>
                    <a:close/>
                    <a:moveTo>
                      <a:pt x="11067145" y="7227178"/>
                    </a:moveTo>
                    <a:cubicBezTo>
                      <a:pt x="11032453" y="7224510"/>
                      <a:pt x="10981749" y="7107090"/>
                      <a:pt x="10995092" y="7069730"/>
                    </a:cubicBezTo>
                    <a:cubicBezTo>
                      <a:pt x="10997761" y="7056387"/>
                      <a:pt x="11091162" y="7048381"/>
                      <a:pt x="11117848" y="7048381"/>
                    </a:cubicBezTo>
                    <a:cubicBezTo>
                      <a:pt x="11160546" y="7048381"/>
                      <a:pt x="11120517" y="7232515"/>
                      <a:pt x="11067145" y="7227178"/>
                    </a:cubicBezTo>
                    <a:close/>
                    <a:moveTo>
                      <a:pt x="11085825" y="7197824"/>
                    </a:moveTo>
                    <a:cubicBezTo>
                      <a:pt x="11085825" y="7200492"/>
                      <a:pt x="11085825" y="7197824"/>
                      <a:pt x="11085825" y="7197824"/>
                    </a:cubicBezTo>
                    <a:lnTo>
                      <a:pt x="11085825" y="7197824"/>
                    </a:lnTo>
                    <a:close/>
                    <a:moveTo>
                      <a:pt x="12195966" y="6888265"/>
                    </a:moveTo>
                    <a:cubicBezTo>
                      <a:pt x="12158605" y="6888265"/>
                      <a:pt x="12158605" y="6904277"/>
                      <a:pt x="12123913" y="6882927"/>
                    </a:cubicBezTo>
                    <a:cubicBezTo>
                      <a:pt x="12134588" y="6888265"/>
                      <a:pt x="12094559" y="6826887"/>
                      <a:pt x="12099896" y="6837562"/>
                    </a:cubicBezTo>
                    <a:cubicBezTo>
                      <a:pt x="12097227" y="6832224"/>
                      <a:pt x="12083884" y="6853573"/>
                      <a:pt x="12086553" y="6853573"/>
                    </a:cubicBezTo>
                    <a:cubicBezTo>
                      <a:pt x="12065204" y="6842898"/>
                      <a:pt x="12067873" y="6712137"/>
                      <a:pt x="12017169" y="6741492"/>
                    </a:cubicBezTo>
                    <a:cubicBezTo>
                      <a:pt x="11979808" y="6762840"/>
                      <a:pt x="12025175" y="6800200"/>
                      <a:pt x="12035849" y="6821550"/>
                    </a:cubicBezTo>
                    <a:cubicBezTo>
                      <a:pt x="12059867" y="6877591"/>
                      <a:pt x="12067873" y="6874922"/>
                      <a:pt x="12057198" y="6944306"/>
                    </a:cubicBezTo>
                    <a:cubicBezTo>
                      <a:pt x="12054530" y="6954980"/>
                      <a:pt x="12030512" y="6954980"/>
                      <a:pt x="12030512" y="6976329"/>
                    </a:cubicBezTo>
                    <a:cubicBezTo>
                      <a:pt x="12033181" y="7011021"/>
                      <a:pt x="12062535" y="7005684"/>
                      <a:pt x="12070541" y="7029701"/>
                    </a:cubicBezTo>
                    <a:cubicBezTo>
                      <a:pt x="12078547" y="7059056"/>
                      <a:pt x="12051861" y="7115097"/>
                      <a:pt x="12094559" y="7120433"/>
                    </a:cubicBezTo>
                    <a:cubicBezTo>
                      <a:pt x="12134588" y="7125771"/>
                      <a:pt x="12145262" y="7051050"/>
                      <a:pt x="12163942" y="7019027"/>
                    </a:cubicBezTo>
                    <a:cubicBezTo>
                      <a:pt x="12163942" y="7005684"/>
                      <a:pt x="12252007" y="6888265"/>
                      <a:pt x="12195966" y="6888265"/>
                    </a:cubicBezTo>
                    <a:close/>
                    <a:moveTo>
                      <a:pt x="12054530" y="7091079"/>
                    </a:moveTo>
                    <a:cubicBezTo>
                      <a:pt x="12057198" y="7069730"/>
                      <a:pt x="11995820" y="7045713"/>
                      <a:pt x="11987815" y="7051050"/>
                    </a:cubicBezTo>
                    <a:cubicBezTo>
                      <a:pt x="11953122" y="7067061"/>
                      <a:pt x="11939779" y="7141783"/>
                      <a:pt x="11915762" y="7173806"/>
                    </a:cubicBezTo>
                    <a:cubicBezTo>
                      <a:pt x="11873064" y="7229846"/>
                      <a:pt x="11702273" y="7304568"/>
                      <a:pt x="11817023" y="7379289"/>
                    </a:cubicBezTo>
                    <a:cubicBezTo>
                      <a:pt x="11776994" y="7408644"/>
                      <a:pt x="11825030" y="7413980"/>
                      <a:pt x="11833035" y="7416649"/>
                    </a:cubicBezTo>
                    <a:cubicBezTo>
                      <a:pt x="11827698" y="7413980"/>
                      <a:pt x="11870395" y="7395300"/>
                      <a:pt x="11873064" y="7392632"/>
                    </a:cubicBezTo>
                    <a:cubicBezTo>
                      <a:pt x="11929105" y="7349934"/>
                      <a:pt x="11918431" y="7317911"/>
                      <a:pt x="11955791" y="7267207"/>
                    </a:cubicBezTo>
                    <a:cubicBezTo>
                      <a:pt x="11963797" y="7256533"/>
                      <a:pt x="11985146" y="7245858"/>
                      <a:pt x="11987815" y="7243190"/>
                    </a:cubicBezTo>
                    <a:cubicBezTo>
                      <a:pt x="12009163" y="7245858"/>
                      <a:pt x="12017169" y="7237853"/>
                      <a:pt x="12011832" y="7216503"/>
                    </a:cubicBezTo>
                    <a:cubicBezTo>
                      <a:pt x="12011832" y="7213835"/>
                      <a:pt x="12009163" y="7211167"/>
                      <a:pt x="12009163" y="7208498"/>
                    </a:cubicBezTo>
                    <a:cubicBezTo>
                      <a:pt x="12030512" y="7171138"/>
                      <a:pt x="12046524" y="7139114"/>
                      <a:pt x="12054530" y="7091079"/>
                    </a:cubicBezTo>
                    <a:cubicBezTo>
                      <a:pt x="12057198" y="7085742"/>
                      <a:pt x="12054530" y="7096416"/>
                      <a:pt x="12054530" y="7091079"/>
                    </a:cubicBezTo>
                    <a:close/>
                    <a:moveTo>
                      <a:pt x="12633617" y="1607090"/>
                    </a:moveTo>
                    <a:cubicBezTo>
                      <a:pt x="12673646" y="1625770"/>
                      <a:pt x="12620274" y="1628439"/>
                      <a:pt x="12625612" y="1628439"/>
                    </a:cubicBezTo>
                    <a:cubicBezTo>
                      <a:pt x="12617605" y="1668468"/>
                      <a:pt x="12582914" y="1687148"/>
                      <a:pt x="12553559" y="1671137"/>
                    </a:cubicBezTo>
                    <a:cubicBezTo>
                      <a:pt x="12572240" y="1759201"/>
                      <a:pt x="12518867" y="1769875"/>
                      <a:pt x="12468164" y="1740521"/>
                    </a:cubicBezTo>
                    <a:cubicBezTo>
                      <a:pt x="12430803" y="1719172"/>
                      <a:pt x="12406786" y="1692486"/>
                      <a:pt x="12369425" y="1671137"/>
                    </a:cubicBezTo>
                    <a:cubicBezTo>
                      <a:pt x="12361420" y="1665800"/>
                      <a:pt x="12284030" y="1681811"/>
                      <a:pt x="12310716" y="1620433"/>
                    </a:cubicBezTo>
                    <a:cubicBezTo>
                      <a:pt x="12302710" y="1617765"/>
                      <a:pt x="12294705" y="1620433"/>
                      <a:pt x="12289367" y="1633776"/>
                    </a:cubicBezTo>
                    <a:cubicBezTo>
                      <a:pt x="12342739" y="1668468"/>
                      <a:pt x="12233326" y="1767207"/>
                      <a:pt x="12190628" y="1737852"/>
                    </a:cubicBezTo>
                    <a:cubicBezTo>
                      <a:pt x="12190628" y="1761870"/>
                      <a:pt x="12289367" y="1828585"/>
                      <a:pt x="12254675" y="1887294"/>
                    </a:cubicBezTo>
                    <a:cubicBezTo>
                      <a:pt x="12235995" y="1919317"/>
                      <a:pt x="12193297" y="1881957"/>
                      <a:pt x="12171948" y="1884626"/>
                    </a:cubicBezTo>
                    <a:cubicBezTo>
                      <a:pt x="12145262" y="1889963"/>
                      <a:pt x="12075878" y="1935329"/>
                      <a:pt x="12049192" y="1951341"/>
                    </a:cubicBezTo>
                    <a:cubicBezTo>
                      <a:pt x="12011832" y="1975358"/>
                      <a:pt x="11958460" y="2058085"/>
                      <a:pt x="11926436" y="2063422"/>
                    </a:cubicBezTo>
                    <a:cubicBezTo>
                      <a:pt x="11923767" y="2063422"/>
                      <a:pt x="11875733" y="2028730"/>
                      <a:pt x="11867727" y="2028730"/>
                    </a:cubicBezTo>
                    <a:cubicBezTo>
                      <a:pt x="11846378" y="2028730"/>
                      <a:pt x="11827698" y="2050079"/>
                      <a:pt x="11811686" y="2052748"/>
                    </a:cubicBezTo>
                    <a:cubicBezTo>
                      <a:pt x="11782332" y="2055416"/>
                      <a:pt x="11774326" y="2092777"/>
                      <a:pt x="11774326" y="2031399"/>
                    </a:cubicBezTo>
                    <a:cubicBezTo>
                      <a:pt x="11760983" y="2042073"/>
                      <a:pt x="11755646" y="2066091"/>
                      <a:pt x="11742303" y="2074097"/>
                    </a:cubicBezTo>
                    <a:cubicBezTo>
                      <a:pt x="11734297" y="2076765"/>
                      <a:pt x="11723622" y="2058085"/>
                      <a:pt x="11715616" y="2066091"/>
                    </a:cubicBezTo>
                    <a:cubicBezTo>
                      <a:pt x="11699605" y="2079434"/>
                      <a:pt x="11672919" y="2111457"/>
                      <a:pt x="11662244" y="2143481"/>
                    </a:cubicBezTo>
                    <a:cubicBezTo>
                      <a:pt x="11632889" y="2247556"/>
                      <a:pt x="11667582" y="2130138"/>
                      <a:pt x="11680925" y="2191516"/>
                    </a:cubicBezTo>
                    <a:cubicBezTo>
                      <a:pt x="11683593" y="2204859"/>
                      <a:pt x="11675587" y="2255562"/>
                      <a:pt x="11672919" y="2263568"/>
                    </a:cubicBezTo>
                    <a:cubicBezTo>
                      <a:pt x="11672919" y="2266236"/>
                      <a:pt x="11686262" y="2290254"/>
                      <a:pt x="11678256" y="2311603"/>
                    </a:cubicBezTo>
                    <a:cubicBezTo>
                      <a:pt x="11675587" y="2319608"/>
                      <a:pt x="11656907" y="2311603"/>
                      <a:pt x="11656907" y="2311603"/>
                    </a:cubicBezTo>
                    <a:cubicBezTo>
                      <a:pt x="11651570" y="2330283"/>
                      <a:pt x="11646232" y="2396998"/>
                      <a:pt x="11640896" y="2407673"/>
                    </a:cubicBezTo>
                    <a:cubicBezTo>
                      <a:pt x="11640896" y="2405004"/>
                      <a:pt x="11571512" y="2453039"/>
                      <a:pt x="11568843" y="2455708"/>
                    </a:cubicBezTo>
                    <a:cubicBezTo>
                      <a:pt x="11576849" y="2447702"/>
                      <a:pt x="11547494" y="2509080"/>
                      <a:pt x="11550162" y="2498405"/>
                    </a:cubicBezTo>
                    <a:cubicBezTo>
                      <a:pt x="11547494" y="2503743"/>
                      <a:pt x="11528814" y="2509080"/>
                      <a:pt x="11520808" y="2514417"/>
                    </a:cubicBezTo>
                    <a:cubicBezTo>
                      <a:pt x="11494122" y="2549109"/>
                      <a:pt x="11478111" y="2682539"/>
                      <a:pt x="11430075" y="2597144"/>
                    </a:cubicBezTo>
                    <a:cubicBezTo>
                      <a:pt x="11379372" y="2503743"/>
                      <a:pt x="11387378" y="2306265"/>
                      <a:pt x="11440750" y="2220870"/>
                    </a:cubicBezTo>
                    <a:cubicBezTo>
                      <a:pt x="11462099" y="2186178"/>
                      <a:pt x="11448756" y="2202190"/>
                      <a:pt x="11483447" y="2172835"/>
                    </a:cubicBezTo>
                    <a:cubicBezTo>
                      <a:pt x="11523476" y="2135475"/>
                      <a:pt x="11563505" y="2098114"/>
                      <a:pt x="11598198" y="2052748"/>
                    </a:cubicBezTo>
                    <a:cubicBezTo>
                      <a:pt x="11622215" y="2020724"/>
                      <a:pt x="11664913" y="1999375"/>
                      <a:pt x="11683593" y="1972689"/>
                    </a:cubicBezTo>
                    <a:cubicBezTo>
                      <a:pt x="11699605" y="1946003"/>
                      <a:pt x="11691599" y="1903306"/>
                      <a:pt x="11710279" y="1879288"/>
                    </a:cubicBezTo>
                    <a:cubicBezTo>
                      <a:pt x="11664913" y="1887294"/>
                      <a:pt x="11704942" y="1919317"/>
                      <a:pt x="11680925" y="1946003"/>
                    </a:cubicBezTo>
                    <a:cubicBezTo>
                      <a:pt x="11670250" y="1959346"/>
                      <a:pt x="11643564" y="1959346"/>
                      <a:pt x="11630221" y="1970021"/>
                    </a:cubicBezTo>
                    <a:cubicBezTo>
                      <a:pt x="11606203" y="1988701"/>
                      <a:pt x="11587524" y="2023393"/>
                      <a:pt x="11558169" y="2004713"/>
                    </a:cubicBezTo>
                    <a:cubicBezTo>
                      <a:pt x="11552831" y="1999375"/>
                      <a:pt x="11544826" y="1962015"/>
                      <a:pt x="11552831" y="1946003"/>
                    </a:cubicBezTo>
                    <a:cubicBezTo>
                      <a:pt x="11534151" y="1954009"/>
                      <a:pt x="11491454" y="1927323"/>
                      <a:pt x="11464767" y="1946003"/>
                    </a:cubicBezTo>
                    <a:cubicBezTo>
                      <a:pt x="11464767" y="1946003"/>
                      <a:pt x="11432744" y="1991370"/>
                      <a:pt x="11427407" y="1996707"/>
                    </a:cubicBezTo>
                    <a:cubicBezTo>
                      <a:pt x="11408727" y="2020724"/>
                      <a:pt x="11376703" y="2034067"/>
                      <a:pt x="11368697" y="2071428"/>
                    </a:cubicBezTo>
                    <a:cubicBezTo>
                      <a:pt x="11440750" y="2082102"/>
                      <a:pt x="11360692" y="2114126"/>
                      <a:pt x="11339343" y="2119463"/>
                    </a:cubicBezTo>
                    <a:cubicBezTo>
                      <a:pt x="11323331" y="2124800"/>
                      <a:pt x="11285970" y="2138143"/>
                      <a:pt x="11269959" y="2132806"/>
                    </a:cubicBezTo>
                    <a:cubicBezTo>
                      <a:pt x="11256616" y="2130138"/>
                      <a:pt x="11211250" y="2103451"/>
                      <a:pt x="11256616" y="2095446"/>
                    </a:cubicBezTo>
                    <a:cubicBezTo>
                      <a:pt x="11227262" y="2058085"/>
                      <a:pt x="11163214" y="2090108"/>
                      <a:pt x="11128523" y="2100783"/>
                    </a:cubicBezTo>
                    <a:cubicBezTo>
                      <a:pt x="11075151" y="2116795"/>
                      <a:pt x="11032453" y="2082102"/>
                      <a:pt x="10979081" y="2095446"/>
                    </a:cubicBezTo>
                    <a:cubicBezTo>
                      <a:pt x="10915034" y="2108789"/>
                      <a:pt x="10850988" y="2207527"/>
                      <a:pt x="10805621" y="2258231"/>
                    </a:cubicBezTo>
                    <a:cubicBezTo>
                      <a:pt x="10773598" y="2292922"/>
                      <a:pt x="10712220" y="2335620"/>
                      <a:pt x="10690871" y="2380987"/>
                    </a:cubicBezTo>
                    <a:cubicBezTo>
                      <a:pt x="10730900" y="2399667"/>
                      <a:pt x="10741575" y="2356969"/>
                      <a:pt x="10741575" y="2421016"/>
                    </a:cubicBezTo>
                    <a:cubicBezTo>
                      <a:pt x="10765592" y="2362306"/>
                      <a:pt x="10776266" y="2413010"/>
                      <a:pt x="10776266" y="2442365"/>
                    </a:cubicBezTo>
                    <a:cubicBezTo>
                      <a:pt x="10808290" y="2372981"/>
                      <a:pt x="10877674" y="2413010"/>
                      <a:pt x="10904360" y="2471719"/>
                    </a:cubicBezTo>
                    <a:cubicBezTo>
                      <a:pt x="10901691" y="2415678"/>
                      <a:pt x="10936383" y="2396998"/>
                      <a:pt x="10960401" y="2442365"/>
                    </a:cubicBezTo>
                    <a:cubicBezTo>
                      <a:pt x="10984418" y="2485062"/>
                      <a:pt x="10973744" y="2530429"/>
                      <a:pt x="10979081" y="2578464"/>
                    </a:cubicBezTo>
                    <a:cubicBezTo>
                      <a:pt x="10981749" y="2610487"/>
                      <a:pt x="11021778" y="2690545"/>
                      <a:pt x="11013773" y="2722568"/>
                    </a:cubicBezTo>
                    <a:cubicBezTo>
                      <a:pt x="10997761" y="2786615"/>
                      <a:pt x="10989755" y="2701219"/>
                      <a:pt x="10968406" y="2725237"/>
                    </a:cubicBezTo>
                    <a:cubicBezTo>
                      <a:pt x="10947058" y="2749254"/>
                      <a:pt x="10949726" y="2797289"/>
                      <a:pt x="10957732" y="2826644"/>
                    </a:cubicBezTo>
                    <a:cubicBezTo>
                      <a:pt x="10963069" y="2850662"/>
                      <a:pt x="10992424" y="2858668"/>
                      <a:pt x="10987087" y="2888022"/>
                    </a:cubicBezTo>
                    <a:cubicBezTo>
                      <a:pt x="10976412" y="2941394"/>
                      <a:pt x="10957732" y="2872011"/>
                      <a:pt x="10944389" y="2874679"/>
                    </a:cubicBezTo>
                    <a:cubicBezTo>
                      <a:pt x="10931046" y="2877348"/>
                      <a:pt x="10936383" y="2930720"/>
                      <a:pt x="10912365" y="2898697"/>
                    </a:cubicBezTo>
                    <a:cubicBezTo>
                      <a:pt x="10899022" y="2880016"/>
                      <a:pt x="10915034" y="2799958"/>
                      <a:pt x="10917703" y="2770603"/>
                    </a:cubicBezTo>
                    <a:cubicBezTo>
                      <a:pt x="10920372" y="2693214"/>
                      <a:pt x="10917703" y="2623830"/>
                      <a:pt x="10907029" y="2546440"/>
                    </a:cubicBezTo>
                    <a:cubicBezTo>
                      <a:pt x="10893686" y="2631836"/>
                      <a:pt x="10864331" y="2735911"/>
                      <a:pt x="10826970" y="2810632"/>
                    </a:cubicBezTo>
                    <a:cubicBezTo>
                      <a:pt x="10784273" y="2890691"/>
                      <a:pt x="10714889" y="3042801"/>
                      <a:pt x="10637499" y="3072156"/>
                    </a:cubicBezTo>
                    <a:cubicBezTo>
                      <a:pt x="10594801" y="3088168"/>
                      <a:pt x="10581458" y="3056144"/>
                      <a:pt x="10544098" y="3077493"/>
                    </a:cubicBezTo>
                    <a:cubicBezTo>
                      <a:pt x="10509405" y="3096173"/>
                      <a:pt x="10512074" y="3128197"/>
                      <a:pt x="10493394" y="3154883"/>
                    </a:cubicBezTo>
                    <a:cubicBezTo>
                      <a:pt x="10485388" y="3168226"/>
                      <a:pt x="10410667" y="3245616"/>
                      <a:pt x="10407999" y="3250953"/>
                    </a:cubicBezTo>
                    <a:cubicBezTo>
                      <a:pt x="10407999" y="3264296"/>
                      <a:pt x="10472045" y="3341685"/>
                      <a:pt x="10480051" y="3365703"/>
                    </a:cubicBezTo>
                    <a:cubicBezTo>
                      <a:pt x="10501400" y="3437755"/>
                      <a:pt x="10488057" y="3440424"/>
                      <a:pt x="10464040" y="3472447"/>
                    </a:cubicBezTo>
                    <a:cubicBezTo>
                      <a:pt x="10450697" y="3491127"/>
                      <a:pt x="10389318" y="3536494"/>
                      <a:pt x="10367970" y="3517813"/>
                    </a:cubicBezTo>
                    <a:cubicBezTo>
                      <a:pt x="10330609" y="3485790"/>
                      <a:pt x="10378644" y="3384383"/>
                      <a:pt x="10349289" y="3347022"/>
                    </a:cubicBezTo>
                    <a:cubicBezTo>
                      <a:pt x="10338615" y="3333679"/>
                      <a:pt x="10317266" y="3371040"/>
                      <a:pt x="10303923" y="3328342"/>
                    </a:cubicBezTo>
                    <a:cubicBezTo>
                      <a:pt x="10287911" y="3285645"/>
                      <a:pt x="10338615" y="3282976"/>
                      <a:pt x="10309260" y="3248284"/>
                    </a:cubicBezTo>
                    <a:cubicBezTo>
                      <a:pt x="10271900" y="3205586"/>
                      <a:pt x="10194510" y="3339017"/>
                      <a:pt x="10173162" y="3290982"/>
                    </a:cubicBezTo>
                    <a:cubicBezTo>
                      <a:pt x="10159819" y="3261627"/>
                      <a:pt x="10210522" y="3216261"/>
                      <a:pt x="10210522" y="3194912"/>
                    </a:cubicBezTo>
                    <a:cubicBezTo>
                      <a:pt x="10210522" y="3173563"/>
                      <a:pt x="10135800" y="3245616"/>
                      <a:pt x="10122457" y="3253621"/>
                    </a:cubicBezTo>
                    <a:cubicBezTo>
                      <a:pt x="10106446" y="3264296"/>
                      <a:pt x="10063748" y="3274970"/>
                      <a:pt x="10066417" y="3304325"/>
                    </a:cubicBezTo>
                    <a:cubicBezTo>
                      <a:pt x="10066417" y="3293650"/>
                      <a:pt x="10130464" y="3344354"/>
                      <a:pt x="10117121" y="3341685"/>
                    </a:cubicBezTo>
                    <a:cubicBezTo>
                      <a:pt x="10114452" y="3355028"/>
                      <a:pt x="10117121" y="3363034"/>
                      <a:pt x="10127795" y="3363034"/>
                    </a:cubicBezTo>
                    <a:cubicBezTo>
                      <a:pt x="10135800" y="3355028"/>
                      <a:pt x="10143807" y="3344354"/>
                      <a:pt x="10154481" y="3333679"/>
                    </a:cubicBezTo>
                    <a:cubicBezTo>
                      <a:pt x="10170493" y="3336348"/>
                      <a:pt x="10175830" y="3325674"/>
                      <a:pt x="10199848" y="3333679"/>
                    </a:cubicBezTo>
                    <a:cubicBezTo>
                      <a:pt x="10322603" y="3376377"/>
                      <a:pt x="10138469" y="3411069"/>
                      <a:pt x="10127795" y="3475116"/>
                    </a:cubicBezTo>
                    <a:cubicBezTo>
                      <a:pt x="10127795" y="3480453"/>
                      <a:pt x="10253220" y="3664587"/>
                      <a:pt x="10197179" y="3651243"/>
                    </a:cubicBezTo>
                    <a:cubicBezTo>
                      <a:pt x="10231870" y="3664587"/>
                      <a:pt x="10218527" y="3691273"/>
                      <a:pt x="10197179" y="3707284"/>
                    </a:cubicBezTo>
                    <a:cubicBezTo>
                      <a:pt x="10229202" y="3733970"/>
                      <a:pt x="10221196" y="3709953"/>
                      <a:pt x="10223865" y="3741977"/>
                    </a:cubicBezTo>
                    <a:cubicBezTo>
                      <a:pt x="10226534" y="3760657"/>
                      <a:pt x="10197179" y="3811360"/>
                      <a:pt x="10186505" y="3830040"/>
                    </a:cubicBezTo>
                    <a:cubicBezTo>
                      <a:pt x="10154481" y="3886081"/>
                      <a:pt x="10146475" y="3928779"/>
                      <a:pt x="10111783" y="3976814"/>
                    </a:cubicBezTo>
                    <a:cubicBezTo>
                      <a:pt x="10077092" y="4027517"/>
                      <a:pt x="10031725" y="4067546"/>
                      <a:pt x="9981021" y="4080889"/>
                    </a:cubicBezTo>
                    <a:cubicBezTo>
                      <a:pt x="9916975" y="4099570"/>
                      <a:pt x="9836917" y="4118250"/>
                      <a:pt x="9807562" y="4190303"/>
                    </a:cubicBezTo>
                    <a:cubicBezTo>
                      <a:pt x="9855597" y="4187634"/>
                      <a:pt x="9826243" y="4267692"/>
                      <a:pt x="9802224" y="4283704"/>
                    </a:cubicBezTo>
                    <a:cubicBezTo>
                      <a:pt x="9732841" y="4329071"/>
                      <a:pt x="9719498" y="4195640"/>
                      <a:pt x="9783545" y="4192971"/>
                    </a:cubicBezTo>
                    <a:cubicBezTo>
                      <a:pt x="9767533" y="4174291"/>
                      <a:pt x="9767533" y="4155611"/>
                      <a:pt x="9775538" y="4139599"/>
                    </a:cubicBezTo>
                    <a:cubicBezTo>
                      <a:pt x="9730173" y="4139599"/>
                      <a:pt x="9700818" y="4142268"/>
                      <a:pt x="9671463" y="4203646"/>
                    </a:cubicBezTo>
                    <a:cubicBezTo>
                      <a:pt x="9618091" y="4318395"/>
                      <a:pt x="9743516" y="4353088"/>
                      <a:pt x="9767533" y="4459832"/>
                    </a:cubicBezTo>
                    <a:cubicBezTo>
                      <a:pt x="9799557" y="4601268"/>
                      <a:pt x="9730173" y="4625285"/>
                      <a:pt x="9663457" y="4683995"/>
                    </a:cubicBezTo>
                    <a:cubicBezTo>
                      <a:pt x="9586068" y="4750710"/>
                      <a:pt x="9623428" y="4710681"/>
                      <a:pt x="9580730" y="4651971"/>
                    </a:cubicBezTo>
                    <a:cubicBezTo>
                      <a:pt x="9575393" y="4643966"/>
                      <a:pt x="9548707" y="4635960"/>
                      <a:pt x="9538032" y="4627954"/>
                    </a:cubicBezTo>
                    <a:cubicBezTo>
                      <a:pt x="9527358" y="4617280"/>
                      <a:pt x="9535364" y="4593263"/>
                      <a:pt x="9527358" y="4582588"/>
                    </a:cubicBezTo>
                    <a:cubicBezTo>
                      <a:pt x="9522021" y="4574582"/>
                      <a:pt x="9447300" y="4526547"/>
                      <a:pt x="9455305" y="4523879"/>
                    </a:cubicBezTo>
                    <a:cubicBezTo>
                      <a:pt x="9385922" y="4542559"/>
                      <a:pt x="9431288" y="4724024"/>
                      <a:pt x="9457974" y="4772059"/>
                    </a:cubicBezTo>
                    <a:cubicBezTo>
                      <a:pt x="9479324" y="4806751"/>
                      <a:pt x="9516684" y="4820094"/>
                      <a:pt x="9538032" y="4860123"/>
                    </a:cubicBezTo>
                    <a:cubicBezTo>
                      <a:pt x="9564719" y="4905489"/>
                      <a:pt x="9562050" y="4942850"/>
                      <a:pt x="9570056" y="4996222"/>
                    </a:cubicBezTo>
                    <a:cubicBezTo>
                      <a:pt x="9578062" y="5062938"/>
                      <a:pt x="9602079" y="5084286"/>
                      <a:pt x="9532696" y="5041588"/>
                    </a:cubicBezTo>
                    <a:cubicBezTo>
                      <a:pt x="9498003" y="5020240"/>
                      <a:pt x="9468649" y="4980211"/>
                      <a:pt x="9452638" y="4934844"/>
                    </a:cubicBezTo>
                    <a:cubicBezTo>
                      <a:pt x="9433957" y="4881472"/>
                      <a:pt x="9433957" y="4833437"/>
                      <a:pt x="9407271" y="4785402"/>
                    </a:cubicBezTo>
                    <a:cubicBezTo>
                      <a:pt x="9369911" y="4721355"/>
                      <a:pt x="9369911" y="4740036"/>
                      <a:pt x="9375247" y="4651971"/>
                    </a:cubicBezTo>
                    <a:cubicBezTo>
                      <a:pt x="9380585" y="4563908"/>
                      <a:pt x="9364573" y="4425140"/>
                      <a:pt x="9324544" y="4347750"/>
                    </a:cubicBezTo>
                    <a:cubicBezTo>
                      <a:pt x="9308532" y="4382443"/>
                      <a:pt x="9273840" y="4414466"/>
                      <a:pt x="9244486" y="4390448"/>
                    </a:cubicBezTo>
                    <a:cubicBezTo>
                      <a:pt x="9217800" y="4369100"/>
                      <a:pt x="9241817" y="4326402"/>
                      <a:pt x="9236480" y="4291709"/>
                    </a:cubicBezTo>
                    <a:cubicBezTo>
                      <a:pt x="9231143" y="4238337"/>
                      <a:pt x="9209794" y="4233001"/>
                      <a:pt x="9191113" y="4198308"/>
                    </a:cubicBezTo>
                    <a:cubicBezTo>
                      <a:pt x="9177770" y="4171622"/>
                      <a:pt x="9161759" y="4099570"/>
                      <a:pt x="9143079" y="4080889"/>
                    </a:cubicBezTo>
                    <a:cubicBezTo>
                      <a:pt x="9135073" y="4083558"/>
                      <a:pt x="9100381" y="4118250"/>
                      <a:pt x="9087038" y="4123587"/>
                    </a:cubicBezTo>
                    <a:cubicBezTo>
                      <a:pt x="9071026" y="4131593"/>
                      <a:pt x="9044340" y="4123587"/>
                      <a:pt x="9030997" y="4136930"/>
                    </a:cubicBezTo>
                    <a:cubicBezTo>
                      <a:pt x="9001642" y="4160948"/>
                      <a:pt x="9022992" y="4171622"/>
                      <a:pt x="8998974" y="4200977"/>
                    </a:cubicBezTo>
                    <a:cubicBezTo>
                      <a:pt x="8972288" y="4235669"/>
                      <a:pt x="8934927" y="4267692"/>
                      <a:pt x="8905573" y="4302384"/>
                    </a:cubicBezTo>
                    <a:cubicBezTo>
                      <a:pt x="8873549" y="4339745"/>
                      <a:pt x="8812172" y="4377105"/>
                      <a:pt x="8793491" y="4419803"/>
                    </a:cubicBezTo>
                    <a:cubicBezTo>
                      <a:pt x="8769474" y="4475844"/>
                      <a:pt x="8790822" y="4555902"/>
                      <a:pt x="8772143" y="4619949"/>
                    </a:cubicBezTo>
                    <a:cubicBezTo>
                      <a:pt x="8761467" y="4651971"/>
                      <a:pt x="8732113" y="4737367"/>
                      <a:pt x="8702759" y="4753379"/>
                    </a:cubicBezTo>
                    <a:cubicBezTo>
                      <a:pt x="8644049" y="4780065"/>
                      <a:pt x="8646718" y="4697338"/>
                      <a:pt x="8628037" y="4643966"/>
                    </a:cubicBezTo>
                    <a:cubicBezTo>
                      <a:pt x="8566659" y="4475844"/>
                      <a:pt x="8537305" y="4318395"/>
                      <a:pt x="8507950" y="4144936"/>
                    </a:cubicBezTo>
                    <a:cubicBezTo>
                      <a:pt x="8459915" y="4267692"/>
                      <a:pt x="8366514" y="4088896"/>
                      <a:pt x="8395869" y="4083558"/>
                    </a:cubicBezTo>
                    <a:cubicBezTo>
                      <a:pt x="8363845" y="4067546"/>
                      <a:pt x="8337159" y="4008838"/>
                      <a:pt x="8315811" y="3990157"/>
                    </a:cubicBezTo>
                    <a:cubicBezTo>
                      <a:pt x="8283787" y="3963471"/>
                      <a:pt x="8257101" y="3955465"/>
                      <a:pt x="8211735" y="3958133"/>
                    </a:cubicBezTo>
                    <a:cubicBezTo>
                      <a:pt x="8171706" y="3960802"/>
                      <a:pt x="8134345" y="3971476"/>
                      <a:pt x="8094316" y="3968808"/>
                    </a:cubicBezTo>
                    <a:cubicBezTo>
                      <a:pt x="8064962" y="3966140"/>
                      <a:pt x="8016926" y="3966140"/>
                      <a:pt x="7992909" y="3950128"/>
                    </a:cubicBezTo>
                    <a:cubicBezTo>
                      <a:pt x="7976897" y="3939454"/>
                      <a:pt x="7960885" y="3894087"/>
                      <a:pt x="7955549" y="3891418"/>
                    </a:cubicBezTo>
                    <a:cubicBezTo>
                      <a:pt x="7931531" y="3878075"/>
                      <a:pt x="7907513" y="3902093"/>
                      <a:pt x="7880827" y="3902093"/>
                    </a:cubicBezTo>
                    <a:cubicBezTo>
                      <a:pt x="7848804" y="3899424"/>
                      <a:pt x="7819450" y="3875407"/>
                      <a:pt x="7792764" y="3854058"/>
                    </a:cubicBezTo>
                    <a:cubicBezTo>
                      <a:pt x="7758072" y="3824703"/>
                      <a:pt x="7726048" y="3733970"/>
                      <a:pt x="7696693" y="3728634"/>
                    </a:cubicBezTo>
                    <a:cubicBezTo>
                      <a:pt x="7651328" y="3723296"/>
                      <a:pt x="7659333" y="3755320"/>
                      <a:pt x="7670007" y="3795349"/>
                    </a:cubicBezTo>
                    <a:cubicBezTo>
                      <a:pt x="7678014" y="3822035"/>
                      <a:pt x="7694025" y="3832709"/>
                      <a:pt x="7702031" y="3856727"/>
                    </a:cubicBezTo>
                    <a:cubicBezTo>
                      <a:pt x="7715374" y="3886081"/>
                      <a:pt x="7718043" y="3920773"/>
                      <a:pt x="7731386" y="3944790"/>
                    </a:cubicBezTo>
                    <a:cubicBezTo>
                      <a:pt x="7750066" y="3864732"/>
                      <a:pt x="7768746" y="3942122"/>
                      <a:pt x="7779420" y="3958133"/>
                    </a:cubicBezTo>
                    <a:cubicBezTo>
                      <a:pt x="7800769" y="3992826"/>
                      <a:pt x="7758072" y="3987488"/>
                      <a:pt x="7806107" y="3998162"/>
                    </a:cubicBezTo>
                    <a:cubicBezTo>
                      <a:pt x="7856810" y="4008838"/>
                      <a:pt x="7867484" y="3963471"/>
                      <a:pt x="7899508" y="3936785"/>
                    </a:cubicBezTo>
                    <a:cubicBezTo>
                      <a:pt x="7952880" y="3894087"/>
                      <a:pt x="7920856" y="3896756"/>
                      <a:pt x="7952880" y="3944790"/>
                    </a:cubicBezTo>
                    <a:cubicBezTo>
                      <a:pt x="7960885" y="3960802"/>
                      <a:pt x="7958218" y="3984819"/>
                      <a:pt x="7971561" y="4000831"/>
                    </a:cubicBezTo>
                    <a:cubicBezTo>
                      <a:pt x="7995578" y="4035524"/>
                      <a:pt x="8030269" y="4019512"/>
                      <a:pt x="8051619" y="4067546"/>
                    </a:cubicBezTo>
                    <a:cubicBezTo>
                      <a:pt x="8075636" y="4123587"/>
                      <a:pt x="8024933" y="4184965"/>
                      <a:pt x="7995578" y="4230332"/>
                    </a:cubicBezTo>
                    <a:cubicBezTo>
                      <a:pt x="7968892" y="4273030"/>
                      <a:pt x="7942206" y="4302384"/>
                      <a:pt x="7904845" y="4329071"/>
                    </a:cubicBezTo>
                    <a:cubicBezTo>
                      <a:pt x="7878159" y="4347750"/>
                      <a:pt x="7830124" y="4369100"/>
                      <a:pt x="7795432" y="4390448"/>
                    </a:cubicBezTo>
                    <a:cubicBezTo>
                      <a:pt x="7720711" y="4441152"/>
                      <a:pt x="7576606" y="4563908"/>
                      <a:pt x="7480536" y="4547896"/>
                    </a:cubicBezTo>
                    <a:cubicBezTo>
                      <a:pt x="7491211" y="4571913"/>
                      <a:pt x="7475199" y="4577251"/>
                      <a:pt x="7461856" y="4585256"/>
                    </a:cubicBezTo>
                    <a:cubicBezTo>
                      <a:pt x="7496548" y="4601268"/>
                      <a:pt x="7496548" y="4625285"/>
                      <a:pt x="7536577" y="4625285"/>
                    </a:cubicBezTo>
                    <a:cubicBezTo>
                      <a:pt x="7576606" y="4625285"/>
                      <a:pt x="7643321" y="4603937"/>
                      <a:pt x="7678014" y="4590594"/>
                    </a:cubicBezTo>
                    <a:cubicBezTo>
                      <a:pt x="7734054" y="4569245"/>
                      <a:pt x="7760740" y="4539890"/>
                      <a:pt x="7750066" y="4641297"/>
                    </a:cubicBezTo>
                    <a:cubicBezTo>
                      <a:pt x="7742060" y="4705344"/>
                      <a:pt x="7715374" y="4742705"/>
                      <a:pt x="7694025" y="4796077"/>
                    </a:cubicBezTo>
                    <a:cubicBezTo>
                      <a:pt x="7624642" y="4958861"/>
                      <a:pt x="7517897" y="5060269"/>
                      <a:pt x="7413821" y="5188362"/>
                    </a:cubicBezTo>
                    <a:cubicBezTo>
                      <a:pt x="7373792" y="5236397"/>
                      <a:pt x="7328426" y="5287101"/>
                      <a:pt x="7325757" y="5364490"/>
                    </a:cubicBezTo>
                    <a:cubicBezTo>
                      <a:pt x="7317752" y="5500589"/>
                      <a:pt x="7429833" y="5663374"/>
                      <a:pt x="7373792" y="5815484"/>
                    </a:cubicBezTo>
                    <a:cubicBezTo>
                      <a:pt x="7339100" y="5908886"/>
                      <a:pt x="7192327" y="5922229"/>
                      <a:pt x="7170978" y="6015630"/>
                    </a:cubicBezTo>
                    <a:cubicBezTo>
                      <a:pt x="7162972" y="6052990"/>
                      <a:pt x="7200332" y="6125043"/>
                      <a:pt x="7194996" y="6170410"/>
                    </a:cubicBezTo>
                    <a:cubicBezTo>
                      <a:pt x="7184321" y="6271817"/>
                      <a:pt x="7141623" y="6226450"/>
                      <a:pt x="7093588" y="6295834"/>
                    </a:cubicBezTo>
                    <a:cubicBezTo>
                      <a:pt x="7141623" y="6298503"/>
                      <a:pt x="7069571" y="6437271"/>
                      <a:pt x="7058896" y="6453282"/>
                    </a:cubicBezTo>
                    <a:cubicBezTo>
                      <a:pt x="7002856" y="6544015"/>
                      <a:pt x="6957490" y="6637416"/>
                      <a:pt x="6872094" y="6682782"/>
                    </a:cubicBezTo>
                    <a:cubicBezTo>
                      <a:pt x="6834734" y="6704131"/>
                      <a:pt x="6805379" y="6693456"/>
                      <a:pt x="6760012" y="6701463"/>
                    </a:cubicBezTo>
                    <a:cubicBezTo>
                      <a:pt x="6703972" y="6712137"/>
                      <a:pt x="6655937" y="6760171"/>
                      <a:pt x="6610570" y="6714806"/>
                    </a:cubicBezTo>
                    <a:cubicBezTo>
                      <a:pt x="6567873" y="6674776"/>
                      <a:pt x="6591890" y="6634747"/>
                      <a:pt x="6583884" y="6589381"/>
                    </a:cubicBezTo>
                    <a:cubicBezTo>
                      <a:pt x="6570541" y="6506654"/>
                      <a:pt x="6514501" y="6439938"/>
                      <a:pt x="6487815" y="6367887"/>
                    </a:cubicBezTo>
                    <a:cubicBezTo>
                      <a:pt x="6455791" y="6274485"/>
                      <a:pt x="6466466" y="6167741"/>
                      <a:pt x="6434442" y="6074340"/>
                    </a:cubicBezTo>
                    <a:cubicBezTo>
                      <a:pt x="6413093" y="6010293"/>
                      <a:pt x="6375733" y="5943578"/>
                      <a:pt x="6373064" y="5876863"/>
                    </a:cubicBezTo>
                    <a:cubicBezTo>
                      <a:pt x="6370396" y="5786130"/>
                      <a:pt x="6426437" y="5724752"/>
                      <a:pt x="6439780" y="5650031"/>
                    </a:cubicBezTo>
                    <a:cubicBezTo>
                      <a:pt x="6450454" y="5591322"/>
                      <a:pt x="6429105" y="5513932"/>
                      <a:pt x="6418431" y="5457891"/>
                    </a:cubicBezTo>
                    <a:cubicBezTo>
                      <a:pt x="6407756" y="5399182"/>
                      <a:pt x="6381070" y="5340473"/>
                      <a:pt x="6354384" y="5295106"/>
                    </a:cubicBezTo>
                    <a:cubicBezTo>
                      <a:pt x="6330366" y="5255077"/>
                      <a:pt x="6279663" y="5204374"/>
                      <a:pt x="6271657" y="5153670"/>
                    </a:cubicBezTo>
                    <a:cubicBezTo>
                      <a:pt x="6268988" y="5134990"/>
                      <a:pt x="6298343" y="5116310"/>
                      <a:pt x="6301012" y="5102967"/>
                    </a:cubicBezTo>
                    <a:cubicBezTo>
                      <a:pt x="6301012" y="5094960"/>
                      <a:pt x="6287669" y="5065606"/>
                      <a:pt x="6290337" y="5057600"/>
                    </a:cubicBezTo>
                    <a:cubicBezTo>
                      <a:pt x="6295674" y="5022909"/>
                      <a:pt x="6319692" y="5022909"/>
                      <a:pt x="6311686" y="4974873"/>
                    </a:cubicBezTo>
                    <a:cubicBezTo>
                      <a:pt x="6306349" y="4942850"/>
                      <a:pt x="6285000" y="4918832"/>
                      <a:pt x="6258314" y="4913495"/>
                    </a:cubicBezTo>
                    <a:cubicBezTo>
                      <a:pt x="6242302" y="4910827"/>
                      <a:pt x="6210279" y="4929507"/>
                      <a:pt x="6194268" y="4924170"/>
                    </a:cubicBezTo>
                    <a:cubicBezTo>
                      <a:pt x="6167582" y="4916164"/>
                      <a:pt x="6170250" y="4892146"/>
                      <a:pt x="6151570" y="4876135"/>
                    </a:cubicBezTo>
                    <a:cubicBezTo>
                      <a:pt x="6058169" y="4793408"/>
                      <a:pt x="6028814" y="4860123"/>
                      <a:pt x="5932744" y="4892146"/>
                    </a:cubicBezTo>
                    <a:cubicBezTo>
                      <a:pt x="5879372" y="4910827"/>
                      <a:pt x="5852686" y="4886809"/>
                      <a:pt x="5799314" y="4892146"/>
                    </a:cubicBezTo>
                    <a:cubicBezTo>
                      <a:pt x="5751279" y="4897484"/>
                      <a:pt x="5716587" y="4926838"/>
                      <a:pt x="5671220" y="4910827"/>
                    </a:cubicBezTo>
                    <a:cubicBezTo>
                      <a:pt x="5591162" y="4881472"/>
                      <a:pt x="5532453" y="4788071"/>
                      <a:pt x="5489755" y="4713350"/>
                    </a:cubicBezTo>
                    <a:cubicBezTo>
                      <a:pt x="5457732" y="4659978"/>
                      <a:pt x="5399023" y="4606606"/>
                      <a:pt x="5375005" y="4553233"/>
                    </a:cubicBezTo>
                    <a:cubicBezTo>
                      <a:pt x="5340313" y="4470506"/>
                      <a:pt x="5380342" y="4377105"/>
                      <a:pt x="5385680" y="4291709"/>
                    </a:cubicBezTo>
                    <a:cubicBezTo>
                      <a:pt x="5391017" y="4200977"/>
                      <a:pt x="5342982" y="4171622"/>
                      <a:pt x="5375005" y="4078221"/>
                    </a:cubicBezTo>
                    <a:cubicBezTo>
                      <a:pt x="5399023" y="4011505"/>
                      <a:pt x="5441720" y="3907430"/>
                      <a:pt x="5481749" y="3856727"/>
                    </a:cubicBezTo>
                    <a:cubicBezTo>
                      <a:pt x="5513773" y="3816697"/>
                      <a:pt x="5588493" y="3792680"/>
                      <a:pt x="5607174" y="3731302"/>
                    </a:cubicBezTo>
                    <a:cubicBezTo>
                      <a:pt x="5623185" y="3677930"/>
                      <a:pt x="5604505" y="3621889"/>
                      <a:pt x="5647203" y="3568517"/>
                    </a:cubicBezTo>
                    <a:cubicBezTo>
                      <a:pt x="5673889" y="3533825"/>
                      <a:pt x="5812657" y="3443092"/>
                      <a:pt x="5721924" y="3381714"/>
                    </a:cubicBezTo>
                    <a:cubicBezTo>
                      <a:pt x="5700575" y="3368371"/>
                      <a:pt x="5668552" y="3405732"/>
                      <a:pt x="5647203" y="3381714"/>
                    </a:cubicBezTo>
                    <a:cubicBezTo>
                      <a:pt x="5639197" y="3371040"/>
                      <a:pt x="5639197" y="3312331"/>
                      <a:pt x="5639197" y="3298988"/>
                    </a:cubicBezTo>
                    <a:cubicBezTo>
                      <a:pt x="5639197" y="3285645"/>
                      <a:pt x="5623185" y="3274970"/>
                      <a:pt x="5623185" y="3258959"/>
                    </a:cubicBezTo>
                    <a:cubicBezTo>
                      <a:pt x="5623185" y="3242947"/>
                      <a:pt x="5639197" y="3229604"/>
                      <a:pt x="5639197" y="3210924"/>
                    </a:cubicBezTo>
                    <a:cubicBezTo>
                      <a:pt x="5641866" y="3168226"/>
                      <a:pt x="5639197" y="3122859"/>
                      <a:pt x="5641866" y="3082830"/>
                    </a:cubicBezTo>
                    <a:cubicBezTo>
                      <a:pt x="5644534" y="3042801"/>
                      <a:pt x="5625854" y="3040132"/>
                      <a:pt x="5668552" y="3018784"/>
                    </a:cubicBezTo>
                    <a:cubicBezTo>
                      <a:pt x="5687232" y="3010778"/>
                      <a:pt x="5695238" y="3021452"/>
                      <a:pt x="5711250" y="3021452"/>
                    </a:cubicBezTo>
                    <a:cubicBezTo>
                      <a:pt x="5756616" y="3018784"/>
                      <a:pt x="5866029" y="3056144"/>
                      <a:pt x="5900721" y="3032127"/>
                    </a:cubicBezTo>
                    <a:cubicBezTo>
                      <a:pt x="5956761" y="2992098"/>
                      <a:pt x="5906058" y="2850662"/>
                      <a:pt x="5874035" y="2823976"/>
                    </a:cubicBezTo>
                    <a:cubicBezTo>
                      <a:pt x="5850017" y="2805295"/>
                      <a:pt x="5737936" y="2781278"/>
                      <a:pt x="5809988" y="2727905"/>
                    </a:cubicBezTo>
                    <a:cubicBezTo>
                      <a:pt x="5839343" y="2706557"/>
                      <a:pt x="5871366" y="2738580"/>
                      <a:pt x="5900721" y="2738580"/>
                    </a:cubicBezTo>
                    <a:cubicBezTo>
                      <a:pt x="5903389" y="2730574"/>
                      <a:pt x="5884709" y="2687876"/>
                      <a:pt x="5890046" y="2682539"/>
                    </a:cubicBezTo>
                    <a:cubicBezTo>
                      <a:pt x="5914064" y="2666527"/>
                      <a:pt x="5919401" y="2687876"/>
                      <a:pt x="5932744" y="2682539"/>
                    </a:cubicBezTo>
                    <a:cubicBezTo>
                      <a:pt x="5938081" y="2679870"/>
                      <a:pt x="5951424" y="2693214"/>
                      <a:pt x="5959430" y="2693214"/>
                    </a:cubicBezTo>
                    <a:cubicBezTo>
                      <a:pt x="5962099" y="2693214"/>
                      <a:pt x="5964767" y="2671865"/>
                      <a:pt x="5967436" y="2669196"/>
                    </a:cubicBezTo>
                    <a:cubicBezTo>
                      <a:pt x="6012802" y="2650516"/>
                      <a:pt x="6023477" y="2615824"/>
                      <a:pt x="6047494" y="2589138"/>
                    </a:cubicBezTo>
                    <a:cubicBezTo>
                      <a:pt x="6106204" y="2525092"/>
                      <a:pt x="6138227" y="2469051"/>
                      <a:pt x="6210279" y="2447702"/>
                    </a:cubicBezTo>
                    <a:cubicBezTo>
                      <a:pt x="6255645" y="2434359"/>
                      <a:pt x="6274326" y="2445033"/>
                      <a:pt x="6266320" y="2380987"/>
                    </a:cubicBezTo>
                    <a:cubicBezTo>
                      <a:pt x="6260983" y="2338289"/>
                      <a:pt x="6228959" y="2303597"/>
                      <a:pt x="6244971" y="2252893"/>
                    </a:cubicBezTo>
                    <a:cubicBezTo>
                      <a:pt x="6250308" y="2236882"/>
                      <a:pt x="6317023" y="2172835"/>
                      <a:pt x="6327698" y="2175504"/>
                    </a:cubicBezTo>
                    <a:cubicBezTo>
                      <a:pt x="6343710" y="2180841"/>
                      <a:pt x="6354384" y="2252893"/>
                      <a:pt x="6351715" y="2260899"/>
                    </a:cubicBezTo>
                    <a:cubicBezTo>
                      <a:pt x="6346378" y="2290254"/>
                      <a:pt x="6341041" y="2290254"/>
                      <a:pt x="6325029" y="2316940"/>
                    </a:cubicBezTo>
                    <a:cubicBezTo>
                      <a:pt x="6357053" y="2298260"/>
                      <a:pt x="6362390" y="2386324"/>
                      <a:pt x="6322361" y="2367643"/>
                    </a:cubicBezTo>
                    <a:cubicBezTo>
                      <a:pt x="6333035" y="2399667"/>
                      <a:pt x="6335704" y="2375649"/>
                      <a:pt x="6359721" y="2383655"/>
                    </a:cubicBezTo>
                    <a:cubicBezTo>
                      <a:pt x="6359721" y="2383655"/>
                      <a:pt x="6354384" y="2324946"/>
                      <a:pt x="6351715" y="2327614"/>
                    </a:cubicBezTo>
                    <a:cubicBezTo>
                      <a:pt x="6357053" y="2319608"/>
                      <a:pt x="6383739" y="2290254"/>
                      <a:pt x="6389076" y="2282248"/>
                    </a:cubicBezTo>
                    <a:cubicBezTo>
                      <a:pt x="6391745" y="2276911"/>
                      <a:pt x="6405088" y="2287585"/>
                      <a:pt x="6402419" y="2250225"/>
                    </a:cubicBezTo>
                    <a:cubicBezTo>
                      <a:pt x="6399750" y="2204859"/>
                      <a:pt x="6362390" y="2127469"/>
                      <a:pt x="6343710" y="2087440"/>
                    </a:cubicBezTo>
                    <a:cubicBezTo>
                      <a:pt x="6338372" y="2108789"/>
                      <a:pt x="6250308" y="2172835"/>
                      <a:pt x="6234297" y="2172835"/>
                    </a:cubicBezTo>
                    <a:cubicBezTo>
                      <a:pt x="6218285" y="2172835"/>
                      <a:pt x="6178256" y="2151487"/>
                      <a:pt x="6167582" y="2138143"/>
                    </a:cubicBezTo>
                    <a:cubicBezTo>
                      <a:pt x="6140896" y="2111457"/>
                      <a:pt x="6164913" y="2111457"/>
                      <a:pt x="6170250" y="2090108"/>
                    </a:cubicBezTo>
                    <a:cubicBezTo>
                      <a:pt x="6138227" y="2122132"/>
                      <a:pt x="6127553" y="1921986"/>
                      <a:pt x="6140896" y="1895300"/>
                    </a:cubicBezTo>
                    <a:cubicBezTo>
                      <a:pt x="6151570" y="1873951"/>
                      <a:pt x="6191599" y="1857940"/>
                      <a:pt x="6210279" y="1844597"/>
                    </a:cubicBezTo>
                    <a:cubicBezTo>
                      <a:pt x="6226291" y="1831254"/>
                      <a:pt x="6279663" y="1753864"/>
                      <a:pt x="6293006" y="1783219"/>
                    </a:cubicBezTo>
                    <a:cubicBezTo>
                      <a:pt x="6295674" y="1767207"/>
                      <a:pt x="6314355" y="1748527"/>
                      <a:pt x="6325029" y="1735184"/>
                    </a:cubicBezTo>
                    <a:cubicBezTo>
                      <a:pt x="6346378" y="1703160"/>
                      <a:pt x="6343710" y="1700492"/>
                      <a:pt x="6359721" y="1679143"/>
                    </a:cubicBezTo>
                    <a:cubicBezTo>
                      <a:pt x="6370396" y="1663131"/>
                      <a:pt x="6386407" y="1652457"/>
                      <a:pt x="6397082" y="1639113"/>
                    </a:cubicBezTo>
                    <a:cubicBezTo>
                      <a:pt x="6415762" y="1617765"/>
                      <a:pt x="6389076" y="1604422"/>
                      <a:pt x="6426437" y="1596416"/>
                    </a:cubicBezTo>
                    <a:cubicBezTo>
                      <a:pt x="6413093" y="1591079"/>
                      <a:pt x="6498489" y="1460317"/>
                      <a:pt x="6506495" y="1446974"/>
                    </a:cubicBezTo>
                    <a:cubicBezTo>
                      <a:pt x="6493152" y="1444305"/>
                      <a:pt x="6418431" y="1492340"/>
                      <a:pt x="6413093" y="1473660"/>
                    </a:cubicBezTo>
                    <a:cubicBezTo>
                      <a:pt x="6410425" y="1460317"/>
                      <a:pt x="6469134" y="1409613"/>
                      <a:pt x="6477140" y="1401608"/>
                    </a:cubicBezTo>
                    <a:cubicBezTo>
                      <a:pt x="6517169" y="1361578"/>
                      <a:pt x="6511832" y="1358910"/>
                      <a:pt x="6543855" y="1377590"/>
                    </a:cubicBezTo>
                    <a:cubicBezTo>
                      <a:pt x="6535849" y="1340230"/>
                      <a:pt x="6597227" y="1313543"/>
                      <a:pt x="6615907" y="1316212"/>
                    </a:cubicBezTo>
                    <a:cubicBezTo>
                      <a:pt x="6597227" y="1281520"/>
                      <a:pt x="6669280" y="1260171"/>
                      <a:pt x="6666611" y="1302869"/>
                    </a:cubicBezTo>
                    <a:cubicBezTo>
                      <a:pt x="6682623" y="1297532"/>
                      <a:pt x="6719983" y="1257503"/>
                      <a:pt x="6727989" y="1252165"/>
                    </a:cubicBezTo>
                    <a:cubicBezTo>
                      <a:pt x="6749338" y="1238822"/>
                      <a:pt x="6746669" y="1244160"/>
                      <a:pt x="6765350" y="1236154"/>
                    </a:cubicBezTo>
                    <a:cubicBezTo>
                      <a:pt x="6792036" y="1225479"/>
                      <a:pt x="6784030" y="1244160"/>
                      <a:pt x="6808047" y="1236154"/>
                    </a:cubicBezTo>
                    <a:cubicBezTo>
                      <a:pt x="6829396" y="1230817"/>
                      <a:pt x="6920129" y="1166770"/>
                      <a:pt x="6906785" y="1252165"/>
                    </a:cubicBezTo>
                    <a:cubicBezTo>
                      <a:pt x="6941478" y="1196125"/>
                      <a:pt x="6946815" y="1204131"/>
                      <a:pt x="7002856" y="1236154"/>
                    </a:cubicBezTo>
                    <a:cubicBezTo>
                      <a:pt x="7050891" y="1262840"/>
                      <a:pt x="7072239" y="1265508"/>
                      <a:pt x="7026873" y="1308206"/>
                    </a:cubicBezTo>
                    <a:cubicBezTo>
                      <a:pt x="7042885" y="1300200"/>
                      <a:pt x="7154966" y="1321549"/>
                      <a:pt x="7128280" y="1345567"/>
                    </a:cubicBezTo>
                    <a:cubicBezTo>
                      <a:pt x="7208339" y="1356241"/>
                      <a:pt x="7333763" y="1390933"/>
                      <a:pt x="7395141" y="1476329"/>
                    </a:cubicBezTo>
                    <a:cubicBezTo>
                      <a:pt x="7432501" y="1529701"/>
                      <a:pt x="7424496" y="1575067"/>
                      <a:pt x="7363118" y="1607090"/>
                    </a:cubicBezTo>
                    <a:cubicBezTo>
                      <a:pt x="7293734" y="1641782"/>
                      <a:pt x="7213675" y="1599084"/>
                      <a:pt x="7146960" y="1575067"/>
                    </a:cubicBezTo>
                    <a:cubicBezTo>
                      <a:pt x="7194996" y="1631108"/>
                      <a:pt x="7173646" y="1633776"/>
                      <a:pt x="7194996" y="1700492"/>
                    </a:cubicBezTo>
                    <a:cubicBezTo>
                      <a:pt x="7203001" y="1727178"/>
                      <a:pt x="7285728" y="1793893"/>
                      <a:pt x="7288397" y="1751195"/>
                    </a:cubicBezTo>
                    <a:cubicBezTo>
                      <a:pt x="7245699" y="1751195"/>
                      <a:pt x="7216344" y="1684480"/>
                      <a:pt x="7267047" y="1663131"/>
                    </a:cubicBezTo>
                    <a:cubicBezTo>
                      <a:pt x="7283059" y="1657794"/>
                      <a:pt x="7352443" y="1716503"/>
                      <a:pt x="7376461" y="1711166"/>
                    </a:cubicBezTo>
                    <a:cubicBezTo>
                      <a:pt x="7363118" y="1644451"/>
                      <a:pt x="7341769" y="1649788"/>
                      <a:pt x="7400478" y="1601753"/>
                    </a:cubicBezTo>
                    <a:cubicBezTo>
                      <a:pt x="7424496" y="1583073"/>
                      <a:pt x="7445845" y="1577736"/>
                      <a:pt x="7469862" y="1572398"/>
                    </a:cubicBezTo>
                    <a:cubicBezTo>
                      <a:pt x="7493879" y="1567061"/>
                      <a:pt x="7536577" y="1609759"/>
                      <a:pt x="7512560" y="1529701"/>
                    </a:cubicBezTo>
                    <a:cubicBezTo>
                      <a:pt x="7496548" y="1540375"/>
                      <a:pt x="7499217" y="1548381"/>
                      <a:pt x="7491211" y="1513689"/>
                    </a:cubicBezTo>
                    <a:cubicBezTo>
                      <a:pt x="7496548" y="1545712"/>
                      <a:pt x="7504554" y="1390933"/>
                      <a:pt x="7485874" y="1433631"/>
                    </a:cubicBezTo>
                    <a:cubicBezTo>
                      <a:pt x="7496548" y="1406945"/>
                      <a:pt x="7541915" y="1385596"/>
                      <a:pt x="7579275" y="1417619"/>
                    </a:cubicBezTo>
                    <a:cubicBezTo>
                      <a:pt x="7581944" y="1420288"/>
                      <a:pt x="7613966" y="1462986"/>
                      <a:pt x="7613966" y="1473660"/>
                    </a:cubicBezTo>
                    <a:cubicBezTo>
                      <a:pt x="7611299" y="1500346"/>
                      <a:pt x="7595287" y="1489672"/>
                      <a:pt x="7592618" y="1495009"/>
                    </a:cubicBezTo>
                    <a:cubicBezTo>
                      <a:pt x="7589949" y="1500346"/>
                      <a:pt x="7515228" y="1513689"/>
                      <a:pt x="7579275" y="1548381"/>
                    </a:cubicBezTo>
                    <a:cubicBezTo>
                      <a:pt x="7603292" y="1561724"/>
                      <a:pt x="7624642" y="1535038"/>
                      <a:pt x="7632647" y="1529701"/>
                    </a:cubicBezTo>
                    <a:cubicBezTo>
                      <a:pt x="7616635" y="1540375"/>
                      <a:pt x="7675345" y="1473660"/>
                      <a:pt x="7664671" y="1487003"/>
                    </a:cubicBezTo>
                    <a:cubicBezTo>
                      <a:pt x="7672676" y="1478997"/>
                      <a:pt x="7704700" y="1460317"/>
                      <a:pt x="7712705" y="1454980"/>
                    </a:cubicBezTo>
                    <a:cubicBezTo>
                      <a:pt x="7734054" y="1444305"/>
                      <a:pt x="7787426" y="1398939"/>
                      <a:pt x="7811444" y="1428294"/>
                    </a:cubicBezTo>
                    <a:cubicBezTo>
                      <a:pt x="7814112" y="1364247"/>
                      <a:pt x="7915520" y="1393602"/>
                      <a:pt x="7872822" y="1449643"/>
                    </a:cubicBezTo>
                    <a:cubicBezTo>
                      <a:pt x="7896839" y="1449643"/>
                      <a:pt x="8096985" y="1353573"/>
                      <a:pt x="8062293" y="1430962"/>
                    </a:cubicBezTo>
                    <a:cubicBezTo>
                      <a:pt x="8064962" y="1430962"/>
                      <a:pt x="8067630" y="1433631"/>
                      <a:pt x="8070299" y="1433631"/>
                    </a:cubicBezTo>
                    <a:cubicBezTo>
                      <a:pt x="8062293" y="1398939"/>
                      <a:pt x="8104991" y="1417619"/>
                      <a:pt x="8110328" y="1404276"/>
                    </a:cubicBezTo>
                    <a:cubicBezTo>
                      <a:pt x="8126339" y="1356241"/>
                      <a:pt x="8059624" y="1350904"/>
                      <a:pt x="8048950" y="1334892"/>
                    </a:cubicBezTo>
                    <a:cubicBezTo>
                      <a:pt x="8000915" y="1241491"/>
                      <a:pt x="8070299" y="1300200"/>
                      <a:pt x="8107659" y="1316212"/>
                    </a:cubicBezTo>
                    <a:cubicBezTo>
                      <a:pt x="8142351" y="1332224"/>
                      <a:pt x="8187717" y="1321549"/>
                      <a:pt x="8225078" y="1334892"/>
                    </a:cubicBezTo>
                    <a:cubicBezTo>
                      <a:pt x="8283787" y="1356241"/>
                      <a:pt x="8331823" y="1406945"/>
                      <a:pt x="8382526" y="1444305"/>
                    </a:cubicBezTo>
                    <a:cubicBezTo>
                      <a:pt x="8387863" y="1436300"/>
                      <a:pt x="8393200" y="1428294"/>
                      <a:pt x="8395869" y="1417619"/>
                    </a:cubicBezTo>
                    <a:cubicBezTo>
                      <a:pt x="8387863" y="1412282"/>
                      <a:pt x="8334491" y="1361578"/>
                      <a:pt x="8331823" y="1356241"/>
                    </a:cubicBezTo>
                    <a:cubicBezTo>
                      <a:pt x="8315811" y="1318881"/>
                      <a:pt x="8334491" y="1310875"/>
                      <a:pt x="8337159" y="1265508"/>
                    </a:cubicBezTo>
                    <a:cubicBezTo>
                      <a:pt x="8286456" y="1273514"/>
                      <a:pt x="8390531" y="1118735"/>
                      <a:pt x="8401205" y="1094718"/>
                    </a:cubicBezTo>
                    <a:cubicBezTo>
                      <a:pt x="8398538" y="1100055"/>
                      <a:pt x="8443903" y="1025334"/>
                      <a:pt x="8435898" y="1030671"/>
                    </a:cubicBezTo>
                    <a:cubicBezTo>
                      <a:pt x="8467921" y="1014659"/>
                      <a:pt x="8539973" y="1049351"/>
                      <a:pt x="8483932" y="1070700"/>
                    </a:cubicBezTo>
                    <a:cubicBezTo>
                      <a:pt x="8566659" y="1065363"/>
                      <a:pt x="8547979" y="1140084"/>
                      <a:pt x="8515956" y="1198793"/>
                    </a:cubicBezTo>
                    <a:cubicBezTo>
                      <a:pt x="8571997" y="1233485"/>
                      <a:pt x="8529299" y="1302869"/>
                      <a:pt x="8539973" y="1361578"/>
                    </a:cubicBezTo>
                    <a:cubicBezTo>
                      <a:pt x="8545311" y="1398939"/>
                      <a:pt x="8566659" y="1420288"/>
                      <a:pt x="8566659" y="1452311"/>
                    </a:cubicBezTo>
                    <a:cubicBezTo>
                      <a:pt x="8566659" y="1470992"/>
                      <a:pt x="8507950" y="1583073"/>
                      <a:pt x="8491939" y="1588410"/>
                    </a:cubicBezTo>
                    <a:cubicBezTo>
                      <a:pt x="8505282" y="1596416"/>
                      <a:pt x="8555985" y="1564393"/>
                      <a:pt x="8569328" y="1537707"/>
                    </a:cubicBezTo>
                    <a:cubicBezTo>
                      <a:pt x="8574665" y="1527032"/>
                      <a:pt x="8593346" y="1505683"/>
                      <a:pt x="8596014" y="1492340"/>
                    </a:cubicBezTo>
                    <a:cubicBezTo>
                      <a:pt x="8604020" y="1468323"/>
                      <a:pt x="8571997" y="1422957"/>
                      <a:pt x="8604020" y="1404276"/>
                    </a:cubicBezTo>
                    <a:cubicBezTo>
                      <a:pt x="8531968" y="1412282"/>
                      <a:pt x="8574665" y="1332224"/>
                      <a:pt x="8574665" y="1289526"/>
                    </a:cubicBezTo>
                    <a:cubicBezTo>
                      <a:pt x="8571997" y="1236154"/>
                      <a:pt x="8534636" y="1225479"/>
                      <a:pt x="8555985" y="1174776"/>
                    </a:cubicBezTo>
                    <a:cubicBezTo>
                      <a:pt x="8566659" y="1150759"/>
                      <a:pt x="8590677" y="1150759"/>
                      <a:pt x="8604020" y="1132078"/>
                    </a:cubicBezTo>
                    <a:cubicBezTo>
                      <a:pt x="8617363" y="1110730"/>
                      <a:pt x="8588008" y="1068032"/>
                      <a:pt x="8628037" y="1073369"/>
                    </a:cubicBezTo>
                    <a:cubicBezTo>
                      <a:pt x="8668066" y="1078706"/>
                      <a:pt x="8638712" y="1177445"/>
                      <a:pt x="8641380" y="1204131"/>
                    </a:cubicBezTo>
                    <a:cubicBezTo>
                      <a:pt x="8641380" y="1204131"/>
                      <a:pt x="8673404" y="1204131"/>
                      <a:pt x="8676073" y="1204131"/>
                    </a:cubicBezTo>
                    <a:cubicBezTo>
                      <a:pt x="8638712" y="1172107"/>
                      <a:pt x="8662730" y="1118735"/>
                      <a:pt x="8700090" y="1140084"/>
                    </a:cubicBezTo>
                    <a:cubicBezTo>
                      <a:pt x="8700090" y="1140084"/>
                      <a:pt x="8700090" y="1137416"/>
                      <a:pt x="8700090" y="1137416"/>
                    </a:cubicBezTo>
                    <a:cubicBezTo>
                      <a:pt x="8646718" y="1092049"/>
                      <a:pt x="8732113" y="1108061"/>
                      <a:pt x="8740119" y="1108061"/>
                    </a:cubicBezTo>
                    <a:cubicBezTo>
                      <a:pt x="8756131" y="1108061"/>
                      <a:pt x="8876218" y="1164102"/>
                      <a:pt x="8876218" y="1164102"/>
                    </a:cubicBezTo>
                    <a:cubicBezTo>
                      <a:pt x="8881555" y="1153427"/>
                      <a:pt x="8753462" y="1084043"/>
                      <a:pt x="8822846" y="1009322"/>
                    </a:cubicBezTo>
                    <a:cubicBezTo>
                      <a:pt x="8862875" y="966624"/>
                      <a:pt x="8993637" y="1030671"/>
                      <a:pt x="9022992" y="982636"/>
                    </a:cubicBezTo>
                    <a:cubicBezTo>
                      <a:pt x="8926921" y="859880"/>
                      <a:pt x="9137741" y="841200"/>
                      <a:pt x="9217800" y="809177"/>
                    </a:cubicBezTo>
                    <a:cubicBezTo>
                      <a:pt x="9223137" y="806508"/>
                      <a:pt x="9252492" y="774485"/>
                      <a:pt x="9276509" y="769148"/>
                    </a:cubicBezTo>
                    <a:cubicBezTo>
                      <a:pt x="9300527" y="763810"/>
                      <a:pt x="9332550" y="774485"/>
                      <a:pt x="9348561" y="774485"/>
                    </a:cubicBezTo>
                    <a:cubicBezTo>
                      <a:pt x="9375247" y="771816"/>
                      <a:pt x="9428619" y="750467"/>
                      <a:pt x="9473986" y="745130"/>
                    </a:cubicBezTo>
                    <a:cubicBezTo>
                      <a:pt x="9471317" y="689089"/>
                      <a:pt x="9519353" y="635717"/>
                      <a:pt x="9572725" y="633048"/>
                    </a:cubicBezTo>
                    <a:cubicBezTo>
                      <a:pt x="9599411" y="630380"/>
                      <a:pt x="9703486" y="659735"/>
                      <a:pt x="9642108" y="694427"/>
                    </a:cubicBezTo>
                    <a:cubicBezTo>
                      <a:pt x="9674132" y="705101"/>
                      <a:pt x="9735509" y="691758"/>
                      <a:pt x="9692812" y="747799"/>
                    </a:cubicBezTo>
                    <a:cubicBezTo>
                      <a:pt x="9727504" y="750467"/>
                      <a:pt x="9764864" y="718444"/>
                      <a:pt x="9807562" y="726450"/>
                    </a:cubicBezTo>
                    <a:cubicBezTo>
                      <a:pt x="9852929" y="734456"/>
                      <a:pt x="9900963" y="742462"/>
                      <a:pt x="9922312" y="779822"/>
                    </a:cubicBezTo>
                    <a:cubicBezTo>
                      <a:pt x="9986359" y="894572"/>
                      <a:pt x="9855597" y="915921"/>
                      <a:pt x="9796888" y="974630"/>
                    </a:cubicBezTo>
                    <a:cubicBezTo>
                      <a:pt x="9807562" y="966624"/>
                      <a:pt x="9890289" y="985305"/>
                      <a:pt x="9895626" y="987973"/>
                    </a:cubicBezTo>
                    <a:cubicBezTo>
                      <a:pt x="9927649" y="998648"/>
                      <a:pt x="9930318" y="998648"/>
                      <a:pt x="9967678" y="1006654"/>
                    </a:cubicBezTo>
                    <a:cubicBezTo>
                      <a:pt x="10005039" y="1011991"/>
                      <a:pt x="10143807" y="982636"/>
                      <a:pt x="10106446" y="1046683"/>
                    </a:cubicBezTo>
                    <a:cubicBezTo>
                      <a:pt x="10111783" y="1057357"/>
                      <a:pt x="10167824" y="1057357"/>
                      <a:pt x="10175830" y="1057357"/>
                    </a:cubicBezTo>
                    <a:cubicBezTo>
                      <a:pt x="10199848" y="1060026"/>
                      <a:pt x="10242545" y="1052020"/>
                      <a:pt x="10266563" y="1062694"/>
                    </a:cubicBezTo>
                    <a:cubicBezTo>
                      <a:pt x="10271900" y="1025334"/>
                      <a:pt x="10274568" y="987973"/>
                      <a:pt x="10303923" y="979967"/>
                    </a:cubicBezTo>
                    <a:cubicBezTo>
                      <a:pt x="10317266" y="977299"/>
                      <a:pt x="10349289" y="1006654"/>
                      <a:pt x="10365301" y="1011991"/>
                    </a:cubicBezTo>
                    <a:cubicBezTo>
                      <a:pt x="10386650" y="1019997"/>
                      <a:pt x="10402661" y="1009322"/>
                      <a:pt x="10424011" y="1014659"/>
                    </a:cubicBezTo>
                    <a:cubicBezTo>
                      <a:pt x="10458702" y="1025334"/>
                      <a:pt x="10530755" y="1158764"/>
                      <a:pt x="10474714" y="1161433"/>
                    </a:cubicBezTo>
                    <a:cubicBezTo>
                      <a:pt x="10496062" y="1190788"/>
                      <a:pt x="10517412" y="1252165"/>
                      <a:pt x="10552103" y="1238822"/>
                    </a:cubicBezTo>
                    <a:cubicBezTo>
                      <a:pt x="10560110" y="1236154"/>
                      <a:pt x="10570784" y="1201462"/>
                      <a:pt x="10576121" y="1196125"/>
                    </a:cubicBezTo>
                    <a:cubicBezTo>
                      <a:pt x="10578789" y="1174776"/>
                      <a:pt x="10586796" y="1161433"/>
                      <a:pt x="10602807" y="1153427"/>
                    </a:cubicBezTo>
                    <a:cubicBezTo>
                      <a:pt x="10610813" y="1161433"/>
                      <a:pt x="10618819" y="1169439"/>
                      <a:pt x="10629493" y="1177445"/>
                    </a:cubicBezTo>
                    <a:cubicBezTo>
                      <a:pt x="10693540" y="1174776"/>
                      <a:pt x="10786941" y="1206799"/>
                      <a:pt x="10850988" y="1188119"/>
                    </a:cubicBezTo>
                    <a:cubicBezTo>
                      <a:pt x="10850988" y="1182782"/>
                      <a:pt x="10824302" y="1137416"/>
                      <a:pt x="10824302" y="1145421"/>
                    </a:cubicBezTo>
                    <a:cubicBezTo>
                      <a:pt x="10837645" y="1092049"/>
                      <a:pt x="10842981" y="1113398"/>
                      <a:pt x="10885679" y="1100055"/>
                    </a:cubicBezTo>
                    <a:cubicBezTo>
                      <a:pt x="10864331" y="1054689"/>
                      <a:pt x="11051133" y="1097386"/>
                      <a:pt x="11083156" y="1105392"/>
                    </a:cubicBezTo>
                    <a:cubicBezTo>
                      <a:pt x="11096499" y="1108061"/>
                      <a:pt x="11261953" y="1158764"/>
                      <a:pt x="11216586" y="1180113"/>
                    </a:cubicBezTo>
                    <a:cubicBezTo>
                      <a:pt x="11243273" y="1190788"/>
                      <a:pt x="11283302" y="1233485"/>
                      <a:pt x="11301982" y="1238822"/>
                    </a:cubicBezTo>
                    <a:cubicBezTo>
                      <a:pt x="11331337" y="1249497"/>
                      <a:pt x="11371366" y="1230817"/>
                      <a:pt x="11400721" y="1228148"/>
                    </a:cubicBezTo>
                    <a:cubicBezTo>
                      <a:pt x="11456761" y="1222811"/>
                      <a:pt x="11531483" y="1212136"/>
                      <a:pt x="11574181" y="1273514"/>
                    </a:cubicBezTo>
                    <a:cubicBezTo>
                      <a:pt x="11587524" y="1294863"/>
                      <a:pt x="11571512" y="1321549"/>
                      <a:pt x="11584855" y="1332224"/>
                    </a:cubicBezTo>
                    <a:cubicBezTo>
                      <a:pt x="11619546" y="1358910"/>
                      <a:pt x="11640896" y="1340230"/>
                      <a:pt x="11680925" y="1337561"/>
                    </a:cubicBezTo>
                    <a:cubicBezTo>
                      <a:pt x="11718285" y="1334892"/>
                      <a:pt x="11744971" y="1353573"/>
                      <a:pt x="11779663" y="1353573"/>
                    </a:cubicBezTo>
                    <a:cubicBezTo>
                      <a:pt x="11822361" y="1353573"/>
                      <a:pt x="11854384" y="1297532"/>
                      <a:pt x="11891745" y="1313543"/>
                    </a:cubicBezTo>
                    <a:cubicBezTo>
                      <a:pt x="11937111" y="1332224"/>
                      <a:pt x="11913093" y="1385596"/>
                      <a:pt x="11875733" y="1361578"/>
                    </a:cubicBezTo>
                    <a:cubicBezTo>
                      <a:pt x="11886407" y="1414951"/>
                      <a:pt x="11945117" y="1404276"/>
                      <a:pt x="11953122" y="1382927"/>
                    </a:cubicBezTo>
                    <a:cubicBezTo>
                      <a:pt x="11950454" y="1388265"/>
                      <a:pt x="11931774" y="1342898"/>
                      <a:pt x="11939779" y="1324218"/>
                    </a:cubicBezTo>
                    <a:cubicBezTo>
                      <a:pt x="11950454" y="1292194"/>
                      <a:pt x="11955791" y="1305538"/>
                      <a:pt x="11982477" y="1300200"/>
                    </a:cubicBezTo>
                    <a:cubicBezTo>
                      <a:pt x="12011832" y="1297532"/>
                      <a:pt x="12078547" y="1316212"/>
                      <a:pt x="12110570" y="1318881"/>
                    </a:cubicBezTo>
                    <a:cubicBezTo>
                      <a:pt x="12142594" y="1321549"/>
                      <a:pt x="12161274" y="1326886"/>
                      <a:pt x="12193297" y="1337561"/>
                    </a:cubicBezTo>
                    <a:cubicBezTo>
                      <a:pt x="12289367" y="1372253"/>
                      <a:pt x="12374763" y="1454980"/>
                      <a:pt x="12465495" y="1505683"/>
                    </a:cubicBezTo>
                    <a:cubicBezTo>
                      <a:pt x="12489513" y="1519026"/>
                      <a:pt x="12502856" y="1532369"/>
                      <a:pt x="12537547" y="1540375"/>
                    </a:cubicBezTo>
                    <a:cubicBezTo>
                      <a:pt x="12566902" y="1551050"/>
                      <a:pt x="12593588" y="1588410"/>
                      <a:pt x="12633617" y="1607090"/>
                    </a:cubicBezTo>
                    <a:cubicBezTo>
                      <a:pt x="12646960" y="1612427"/>
                      <a:pt x="12625612" y="1604422"/>
                      <a:pt x="12633617" y="1607090"/>
                    </a:cubicBezTo>
                    <a:close/>
                    <a:moveTo>
                      <a:pt x="7205670" y="2861336"/>
                    </a:moveTo>
                    <a:cubicBezTo>
                      <a:pt x="7136286" y="2869342"/>
                      <a:pt x="7186989" y="2928051"/>
                      <a:pt x="7229687" y="2917377"/>
                    </a:cubicBezTo>
                    <a:cubicBezTo>
                      <a:pt x="7261711" y="2909371"/>
                      <a:pt x="7248368" y="2888022"/>
                      <a:pt x="7272385" y="2877348"/>
                    </a:cubicBezTo>
                    <a:cubicBezTo>
                      <a:pt x="7248368" y="2847993"/>
                      <a:pt x="7269716" y="2845324"/>
                      <a:pt x="7288397" y="2831981"/>
                    </a:cubicBezTo>
                    <a:cubicBezTo>
                      <a:pt x="7261711" y="2837319"/>
                      <a:pt x="7235025" y="2858668"/>
                      <a:pt x="7205670" y="2861336"/>
                    </a:cubicBezTo>
                    <a:cubicBezTo>
                      <a:pt x="7194996" y="2864005"/>
                      <a:pt x="7224350" y="2858668"/>
                      <a:pt x="7205670" y="2861336"/>
                    </a:cubicBezTo>
                    <a:close/>
                    <a:moveTo>
                      <a:pt x="6962826" y="2965412"/>
                    </a:moveTo>
                    <a:cubicBezTo>
                      <a:pt x="6968164" y="2965412"/>
                      <a:pt x="6917461" y="3085499"/>
                      <a:pt x="6914792" y="3077493"/>
                    </a:cubicBezTo>
                    <a:cubicBezTo>
                      <a:pt x="6917461" y="3141540"/>
                      <a:pt x="6992181" y="3152214"/>
                      <a:pt x="7029542" y="3141540"/>
                    </a:cubicBezTo>
                    <a:cubicBezTo>
                      <a:pt x="7101594" y="3120191"/>
                      <a:pt x="7128280" y="3085499"/>
                      <a:pt x="7208339" y="3120191"/>
                    </a:cubicBezTo>
                    <a:cubicBezTo>
                      <a:pt x="7253704" y="3138871"/>
                      <a:pt x="7304409" y="3165557"/>
                      <a:pt x="7352443" y="3144208"/>
                    </a:cubicBezTo>
                    <a:cubicBezTo>
                      <a:pt x="7413821" y="3117522"/>
                      <a:pt x="7395141" y="3096173"/>
                      <a:pt x="7360449" y="3053476"/>
                    </a:cubicBezTo>
                    <a:cubicBezTo>
                      <a:pt x="7336431" y="3024121"/>
                      <a:pt x="7264380" y="2954737"/>
                      <a:pt x="7235025" y="2946731"/>
                    </a:cubicBezTo>
                    <a:cubicBezTo>
                      <a:pt x="7197664" y="2936057"/>
                      <a:pt x="7157635" y="2989429"/>
                      <a:pt x="7125612" y="2984092"/>
                    </a:cubicBezTo>
                    <a:cubicBezTo>
                      <a:pt x="7128280" y="2984092"/>
                      <a:pt x="7088251" y="2928051"/>
                      <a:pt x="7090920" y="2933388"/>
                    </a:cubicBezTo>
                    <a:cubicBezTo>
                      <a:pt x="7085583" y="2901365"/>
                      <a:pt x="7066902" y="2912040"/>
                      <a:pt x="7112269" y="2888022"/>
                    </a:cubicBezTo>
                    <a:cubicBezTo>
                      <a:pt x="7096257" y="2888022"/>
                      <a:pt x="7045553" y="2890691"/>
                      <a:pt x="7064234" y="2853330"/>
                    </a:cubicBezTo>
                    <a:cubicBezTo>
                      <a:pt x="6994850" y="2845324"/>
                      <a:pt x="7002856" y="2960074"/>
                      <a:pt x="6962826" y="2965412"/>
                    </a:cubicBezTo>
                    <a:cubicBezTo>
                      <a:pt x="6957490" y="2965412"/>
                      <a:pt x="6973501" y="2962743"/>
                      <a:pt x="6962826" y="2965412"/>
                    </a:cubicBezTo>
                    <a:close/>
                    <a:moveTo>
                      <a:pt x="6354384" y="2410341"/>
                    </a:moveTo>
                    <a:cubicBezTo>
                      <a:pt x="6365058" y="2391661"/>
                      <a:pt x="6421099" y="2372981"/>
                      <a:pt x="6442448" y="2375649"/>
                    </a:cubicBezTo>
                    <a:cubicBezTo>
                      <a:pt x="6445117" y="2375649"/>
                      <a:pt x="6455791" y="2402335"/>
                      <a:pt x="6482477" y="2399667"/>
                    </a:cubicBezTo>
                    <a:cubicBezTo>
                      <a:pt x="6503826" y="2396998"/>
                      <a:pt x="6517169" y="2378318"/>
                      <a:pt x="6538518" y="2370312"/>
                    </a:cubicBezTo>
                    <a:cubicBezTo>
                      <a:pt x="6615907" y="2343626"/>
                      <a:pt x="6639925" y="2410341"/>
                      <a:pt x="6674617" y="2319608"/>
                    </a:cubicBezTo>
                    <a:cubicBezTo>
                      <a:pt x="6687960" y="2287585"/>
                      <a:pt x="6679954" y="2239550"/>
                      <a:pt x="6687960" y="2202190"/>
                    </a:cubicBezTo>
                    <a:cubicBezTo>
                      <a:pt x="6690628" y="2191516"/>
                      <a:pt x="6706640" y="2159492"/>
                      <a:pt x="6706640" y="2159492"/>
                    </a:cubicBezTo>
                    <a:cubicBezTo>
                      <a:pt x="6711977" y="2148818"/>
                      <a:pt x="6714646" y="2106120"/>
                      <a:pt x="6717315" y="2100783"/>
                    </a:cubicBezTo>
                    <a:cubicBezTo>
                      <a:pt x="6727989" y="2082102"/>
                      <a:pt x="6810716" y="2055416"/>
                      <a:pt x="6826728" y="2050079"/>
                    </a:cubicBezTo>
                    <a:cubicBezTo>
                      <a:pt x="6888106" y="2039405"/>
                      <a:pt x="6904118" y="2058085"/>
                      <a:pt x="6954821" y="2023393"/>
                    </a:cubicBezTo>
                    <a:cubicBezTo>
                      <a:pt x="6898780" y="1986032"/>
                      <a:pt x="6840070" y="2050079"/>
                      <a:pt x="6770687" y="2036736"/>
                    </a:cubicBezTo>
                    <a:cubicBezTo>
                      <a:pt x="6752007" y="2034067"/>
                      <a:pt x="6727989" y="2023393"/>
                      <a:pt x="6711977" y="2007381"/>
                    </a:cubicBezTo>
                    <a:cubicBezTo>
                      <a:pt x="6663942" y="1956678"/>
                      <a:pt x="6701303" y="2010050"/>
                      <a:pt x="6693297" y="1924655"/>
                    </a:cubicBezTo>
                    <a:cubicBezTo>
                      <a:pt x="6685291" y="1841928"/>
                      <a:pt x="6677285" y="1831254"/>
                      <a:pt x="6725320" y="1777881"/>
                    </a:cubicBezTo>
                    <a:cubicBezTo>
                      <a:pt x="6749338" y="1753864"/>
                      <a:pt x="6829396" y="1687148"/>
                      <a:pt x="6821391" y="1652457"/>
                    </a:cubicBezTo>
                    <a:cubicBezTo>
                      <a:pt x="6808047" y="1575067"/>
                      <a:pt x="6725320" y="1647119"/>
                      <a:pt x="6711977" y="1668468"/>
                    </a:cubicBezTo>
                    <a:cubicBezTo>
                      <a:pt x="6693297" y="1697823"/>
                      <a:pt x="6714646" y="1708497"/>
                      <a:pt x="6693297" y="1743189"/>
                    </a:cubicBezTo>
                    <a:cubicBezTo>
                      <a:pt x="6671948" y="1780550"/>
                      <a:pt x="6626582" y="1796562"/>
                      <a:pt x="6602564" y="1831254"/>
                    </a:cubicBezTo>
                    <a:cubicBezTo>
                      <a:pt x="6583884" y="1855271"/>
                      <a:pt x="6557198" y="1884626"/>
                      <a:pt x="6557198" y="1924655"/>
                    </a:cubicBezTo>
                    <a:cubicBezTo>
                      <a:pt x="6559867" y="1994038"/>
                      <a:pt x="6591890" y="1954009"/>
                      <a:pt x="6610570" y="2010050"/>
                    </a:cubicBezTo>
                    <a:cubicBezTo>
                      <a:pt x="6629250" y="2066091"/>
                      <a:pt x="6575878" y="2079434"/>
                      <a:pt x="6559867" y="2116795"/>
                    </a:cubicBezTo>
                    <a:cubicBezTo>
                      <a:pt x="6546524" y="2143481"/>
                      <a:pt x="6549192" y="2170167"/>
                      <a:pt x="6538518" y="2204859"/>
                    </a:cubicBezTo>
                    <a:cubicBezTo>
                      <a:pt x="6565204" y="2183510"/>
                      <a:pt x="6535849" y="2266236"/>
                      <a:pt x="6522506" y="2276911"/>
                    </a:cubicBezTo>
                    <a:cubicBezTo>
                      <a:pt x="6517169" y="2282248"/>
                      <a:pt x="6495820" y="2284917"/>
                      <a:pt x="6487815" y="2290254"/>
                    </a:cubicBezTo>
                    <a:cubicBezTo>
                      <a:pt x="6477140" y="2298260"/>
                      <a:pt x="6405088" y="2372981"/>
                      <a:pt x="6399750" y="2319608"/>
                    </a:cubicBezTo>
                    <a:cubicBezTo>
                      <a:pt x="6394413" y="2343626"/>
                      <a:pt x="6383739" y="2405004"/>
                      <a:pt x="6351715" y="2383655"/>
                    </a:cubicBezTo>
                    <a:cubicBezTo>
                      <a:pt x="6359721" y="2396998"/>
                      <a:pt x="6357053" y="2407673"/>
                      <a:pt x="6354384" y="2410341"/>
                    </a:cubicBezTo>
                    <a:cubicBezTo>
                      <a:pt x="6351715" y="2413010"/>
                      <a:pt x="6354384" y="2407673"/>
                      <a:pt x="6354384" y="2410341"/>
                    </a:cubicBezTo>
                    <a:close/>
                    <a:moveTo>
                      <a:pt x="7128280" y="3651243"/>
                    </a:moveTo>
                    <a:cubicBezTo>
                      <a:pt x="7149629" y="3632564"/>
                      <a:pt x="7178984" y="3525819"/>
                      <a:pt x="7186989" y="3491127"/>
                    </a:cubicBezTo>
                    <a:cubicBezTo>
                      <a:pt x="7192327" y="3461773"/>
                      <a:pt x="7181653" y="3416406"/>
                      <a:pt x="7194996" y="3392389"/>
                    </a:cubicBezTo>
                    <a:cubicBezTo>
                      <a:pt x="7168310" y="3408400"/>
                      <a:pt x="7104263" y="3421743"/>
                      <a:pt x="7074908" y="3419075"/>
                    </a:cubicBezTo>
                    <a:cubicBezTo>
                      <a:pt x="7053559" y="3416406"/>
                      <a:pt x="7042885" y="3392389"/>
                      <a:pt x="7018867" y="3392389"/>
                    </a:cubicBezTo>
                    <a:cubicBezTo>
                      <a:pt x="7010862" y="3392389"/>
                      <a:pt x="7008193" y="3421743"/>
                      <a:pt x="6992181" y="3421743"/>
                    </a:cubicBezTo>
                    <a:cubicBezTo>
                      <a:pt x="6976169" y="3419075"/>
                      <a:pt x="6968164" y="3413738"/>
                      <a:pt x="6954821" y="3408400"/>
                    </a:cubicBezTo>
                    <a:cubicBezTo>
                      <a:pt x="6917461" y="3395057"/>
                      <a:pt x="6890774" y="3349691"/>
                      <a:pt x="6882768" y="3320336"/>
                    </a:cubicBezTo>
                    <a:cubicBezTo>
                      <a:pt x="6874763" y="3293650"/>
                      <a:pt x="6850745" y="3205586"/>
                      <a:pt x="6861420" y="3192243"/>
                    </a:cubicBezTo>
                    <a:cubicBezTo>
                      <a:pt x="6845408" y="3178900"/>
                      <a:pt x="6802710" y="3170895"/>
                      <a:pt x="6789367" y="3178900"/>
                    </a:cubicBezTo>
                    <a:cubicBezTo>
                      <a:pt x="6784030" y="3184238"/>
                      <a:pt x="6794704" y="3205586"/>
                      <a:pt x="6784030" y="3213592"/>
                    </a:cubicBezTo>
                    <a:cubicBezTo>
                      <a:pt x="6778693" y="3216261"/>
                      <a:pt x="6741332" y="3202918"/>
                      <a:pt x="6741332" y="3205586"/>
                    </a:cubicBezTo>
                    <a:cubicBezTo>
                      <a:pt x="6746669" y="3213592"/>
                      <a:pt x="6802710" y="3301656"/>
                      <a:pt x="6802710" y="3298988"/>
                    </a:cubicBezTo>
                    <a:cubicBezTo>
                      <a:pt x="6802710" y="3317668"/>
                      <a:pt x="6776024" y="3368371"/>
                      <a:pt x="6757344" y="3363034"/>
                    </a:cubicBezTo>
                    <a:cubicBezTo>
                      <a:pt x="6778693" y="3421743"/>
                      <a:pt x="6741332" y="3400395"/>
                      <a:pt x="6719983" y="3387051"/>
                    </a:cubicBezTo>
                    <a:cubicBezTo>
                      <a:pt x="6685291" y="3363034"/>
                      <a:pt x="6698634" y="3339017"/>
                      <a:pt x="6682623" y="3306993"/>
                    </a:cubicBezTo>
                    <a:cubicBezTo>
                      <a:pt x="6655937" y="3250953"/>
                      <a:pt x="6597227" y="3202918"/>
                      <a:pt x="6626582" y="3125528"/>
                    </a:cubicBezTo>
                    <a:cubicBezTo>
                      <a:pt x="6607902" y="3154883"/>
                      <a:pt x="6429105" y="2912040"/>
                      <a:pt x="6413093" y="2925383"/>
                    </a:cubicBezTo>
                    <a:cubicBezTo>
                      <a:pt x="6365058" y="2965412"/>
                      <a:pt x="6477140" y="3082830"/>
                      <a:pt x="6501158" y="3109516"/>
                    </a:cubicBezTo>
                    <a:cubicBezTo>
                      <a:pt x="6525175" y="3133534"/>
                      <a:pt x="6581216" y="3152214"/>
                      <a:pt x="6594559" y="3186906"/>
                    </a:cubicBezTo>
                    <a:cubicBezTo>
                      <a:pt x="6629250" y="3272302"/>
                      <a:pt x="6554530" y="3194912"/>
                      <a:pt x="6543855" y="3216261"/>
                    </a:cubicBezTo>
                    <a:cubicBezTo>
                      <a:pt x="6535849" y="3226935"/>
                      <a:pt x="6562535" y="3240278"/>
                      <a:pt x="6559867" y="3245616"/>
                    </a:cubicBezTo>
                    <a:cubicBezTo>
                      <a:pt x="6557198" y="3253621"/>
                      <a:pt x="6543855" y="3277639"/>
                      <a:pt x="6538518" y="3288313"/>
                    </a:cubicBezTo>
                    <a:cubicBezTo>
                      <a:pt x="6533181" y="3304325"/>
                      <a:pt x="6501158" y="3360365"/>
                      <a:pt x="6493152" y="3368371"/>
                    </a:cubicBezTo>
                    <a:cubicBezTo>
                      <a:pt x="6461128" y="3395057"/>
                      <a:pt x="6490483" y="3413738"/>
                      <a:pt x="6431774" y="3371040"/>
                    </a:cubicBezTo>
                    <a:cubicBezTo>
                      <a:pt x="6383739" y="3333679"/>
                      <a:pt x="6378401" y="3331011"/>
                      <a:pt x="6431774" y="3306993"/>
                    </a:cubicBezTo>
                    <a:cubicBezTo>
                      <a:pt x="6469134" y="3290982"/>
                      <a:pt x="6517169" y="3325674"/>
                      <a:pt x="6501158" y="3248284"/>
                    </a:cubicBezTo>
                    <a:cubicBezTo>
                      <a:pt x="6495820" y="3213592"/>
                      <a:pt x="6469134" y="3205586"/>
                      <a:pt x="6450454" y="3186906"/>
                    </a:cubicBezTo>
                    <a:cubicBezTo>
                      <a:pt x="6410425" y="3152214"/>
                      <a:pt x="6367727" y="3128197"/>
                      <a:pt x="6333035" y="3077493"/>
                    </a:cubicBezTo>
                    <a:cubicBezTo>
                      <a:pt x="6317023" y="3056144"/>
                      <a:pt x="6317023" y="3013446"/>
                      <a:pt x="6290337" y="3002772"/>
                    </a:cubicBezTo>
                    <a:cubicBezTo>
                      <a:pt x="6263651" y="2992098"/>
                      <a:pt x="6250308" y="3016115"/>
                      <a:pt x="6226291" y="3029458"/>
                    </a:cubicBezTo>
                    <a:cubicBezTo>
                      <a:pt x="6204942" y="3040132"/>
                      <a:pt x="6191599" y="3061481"/>
                      <a:pt x="6167582" y="3066819"/>
                    </a:cubicBezTo>
                    <a:cubicBezTo>
                      <a:pt x="6151570" y="3069487"/>
                      <a:pt x="6135558" y="3048138"/>
                      <a:pt x="6116878" y="3050807"/>
                    </a:cubicBezTo>
                    <a:cubicBezTo>
                      <a:pt x="6068843" y="3058813"/>
                      <a:pt x="6095529" y="3069487"/>
                      <a:pt x="6076849" y="3096173"/>
                    </a:cubicBezTo>
                    <a:cubicBezTo>
                      <a:pt x="6050163" y="3133534"/>
                      <a:pt x="6026145" y="3141540"/>
                      <a:pt x="5994122" y="3176232"/>
                    </a:cubicBezTo>
                    <a:cubicBezTo>
                      <a:pt x="5948756" y="3221598"/>
                      <a:pt x="5964767" y="3298988"/>
                      <a:pt x="5932744" y="3349691"/>
                    </a:cubicBezTo>
                    <a:cubicBezTo>
                      <a:pt x="5898052" y="3403063"/>
                      <a:pt x="5820663" y="3421743"/>
                      <a:pt x="5769959" y="3421743"/>
                    </a:cubicBezTo>
                    <a:cubicBezTo>
                      <a:pt x="5764622" y="3456435"/>
                      <a:pt x="5850017" y="3480453"/>
                      <a:pt x="5879372" y="3472447"/>
                    </a:cubicBezTo>
                    <a:cubicBezTo>
                      <a:pt x="5916732" y="3464441"/>
                      <a:pt x="5954093" y="3411069"/>
                      <a:pt x="5991453" y="3395057"/>
                    </a:cubicBezTo>
                    <a:cubicBezTo>
                      <a:pt x="6028814" y="3379046"/>
                      <a:pt x="6319692" y="3339017"/>
                      <a:pt x="6330366" y="3379046"/>
                    </a:cubicBezTo>
                    <a:cubicBezTo>
                      <a:pt x="6357053" y="3325674"/>
                      <a:pt x="6349047" y="3432418"/>
                      <a:pt x="6343710" y="3413738"/>
                    </a:cubicBezTo>
                    <a:cubicBezTo>
                      <a:pt x="6351715" y="3461773"/>
                      <a:pt x="6335704" y="3483122"/>
                      <a:pt x="6314355" y="3525819"/>
                    </a:cubicBezTo>
                    <a:cubicBezTo>
                      <a:pt x="6311686" y="3517813"/>
                      <a:pt x="6367727" y="3571185"/>
                      <a:pt x="6373064" y="3573854"/>
                    </a:cubicBezTo>
                    <a:cubicBezTo>
                      <a:pt x="6405088" y="3587197"/>
                      <a:pt x="6434442" y="3576523"/>
                      <a:pt x="6466466" y="3595203"/>
                    </a:cubicBezTo>
                    <a:cubicBezTo>
                      <a:pt x="6495820" y="3611214"/>
                      <a:pt x="6514501" y="3635232"/>
                      <a:pt x="6546524" y="3653912"/>
                    </a:cubicBezTo>
                    <a:cubicBezTo>
                      <a:pt x="6554530" y="3659250"/>
                      <a:pt x="6607902" y="3699279"/>
                      <a:pt x="6615907" y="3693941"/>
                    </a:cubicBezTo>
                    <a:cubicBezTo>
                      <a:pt x="6655937" y="3669924"/>
                      <a:pt x="6613239" y="3659250"/>
                      <a:pt x="6629250" y="3632564"/>
                    </a:cubicBezTo>
                    <a:cubicBezTo>
                      <a:pt x="6687960" y="3523151"/>
                      <a:pt x="6754675" y="3605878"/>
                      <a:pt x="6824059" y="3627226"/>
                    </a:cubicBezTo>
                    <a:cubicBezTo>
                      <a:pt x="6856082" y="3637900"/>
                      <a:pt x="6901449" y="3656581"/>
                      <a:pt x="6933472" y="3659250"/>
                    </a:cubicBezTo>
                    <a:cubicBezTo>
                      <a:pt x="6970833" y="3661919"/>
                      <a:pt x="6992181" y="3637900"/>
                      <a:pt x="7029542" y="3637900"/>
                    </a:cubicBezTo>
                    <a:cubicBezTo>
                      <a:pt x="7058896" y="3635232"/>
                      <a:pt x="7104263" y="3672593"/>
                      <a:pt x="7128280" y="3651243"/>
                    </a:cubicBezTo>
                    <a:close/>
                    <a:moveTo>
                      <a:pt x="6474472" y="3387051"/>
                    </a:moveTo>
                    <a:cubicBezTo>
                      <a:pt x="6474472" y="3387051"/>
                      <a:pt x="6471803" y="3387051"/>
                      <a:pt x="6474472" y="3387051"/>
                    </a:cubicBezTo>
                    <a:lnTo>
                      <a:pt x="6474472" y="3387051"/>
                    </a:lnTo>
                    <a:close/>
                    <a:moveTo>
                      <a:pt x="7416490" y="4478512"/>
                    </a:moveTo>
                    <a:cubicBezTo>
                      <a:pt x="7427164" y="4494524"/>
                      <a:pt x="7437839" y="4510536"/>
                      <a:pt x="7448513" y="4523879"/>
                    </a:cubicBezTo>
                    <a:cubicBezTo>
                      <a:pt x="7432501" y="4355757"/>
                      <a:pt x="7365786" y="4281035"/>
                      <a:pt x="7304409" y="4142268"/>
                    </a:cubicBezTo>
                    <a:cubicBezTo>
                      <a:pt x="7293734" y="4120919"/>
                      <a:pt x="7304409" y="4091564"/>
                      <a:pt x="7296402" y="4070215"/>
                    </a:cubicBezTo>
                    <a:cubicBezTo>
                      <a:pt x="7283059" y="4038192"/>
                      <a:pt x="7256373" y="4022181"/>
                      <a:pt x="7243030" y="3992826"/>
                    </a:cubicBezTo>
                    <a:cubicBezTo>
                      <a:pt x="7219013" y="3944790"/>
                      <a:pt x="7168310" y="3867401"/>
                      <a:pt x="7152298" y="3816697"/>
                    </a:cubicBezTo>
                    <a:cubicBezTo>
                      <a:pt x="7146960" y="3838046"/>
                      <a:pt x="7136286" y="3843384"/>
                      <a:pt x="7125612" y="3832709"/>
                    </a:cubicBezTo>
                    <a:cubicBezTo>
                      <a:pt x="7138955" y="3942122"/>
                      <a:pt x="7216344" y="4038192"/>
                      <a:pt x="7248368" y="4134262"/>
                    </a:cubicBezTo>
                    <a:cubicBezTo>
                      <a:pt x="7261711" y="4174291"/>
                      <a:pt x="7256373" y="4216989"/>
                      <a:pt x="7269716" y="4257018"/>
                    </a:cubicBezTo>
                    <a:cubicBezTo>
                      <a:pt x="7272385" y="4267692"/>
                      <a:pt x="7301740" y="4299716"/>
                      <a:pt x="7307077" y="4310390"/>
                    </a:cubicBezTo>
                    <a:cubicBezTo>
                      <a:pt x="7325757" y="4347750"/>
                      <a:pt x="7325757" y="4379774"/>
                      <a:pt x="7347106" y="4414466"/>
                    </a:cubicBezTo>
                    <a:cubicBezTo>
                      <a:pt x="7363118" y="4441152"/>
                      <a:pt x="7395141" y="4446489"/>
                      <a:pt x="7416490" y="4478512"/>
                    </a:cubicBezTo>
                    <a:cubicBezTo>
                      <a:pt x="7429833" y="4499861"/>
                      <a:pt x="7395141" y="4446489"/>
                      <a:pt x="7416490" y="4478512"/>
                    </a:cubicBezTo>
                    <a:close/>
                    <a:moveTo>
                      <a:pt x="7848804" y="3170895"/>
                    </a:moveTo>
                    <a:cubicBezTo>
                      <a:pt x="7864816" y="3160220"/>
                      <a:pt x="7827455" y="3130865"/>
                      <a:pt x="7816781" y="3122859"/>
                    </a:cubicBezTo>
                    <a:cubicBezTo>
                      <a:pt x="7840798" y="3138871"/>
                      <a:pt x="7742060" y="3184238"/>
                      <a:pt x="7787426" y="3082830"/>
                    </a:cubicBezTo>
                    <a:cubicBezTo>
                      <a:pt x="7758072" y="3069487"/>
                      <a:pt x="7752734" y="3064150"/>
                      <a:pt x="7734054" y="3034795"/>
                    </a:cubicBezTo>
                    <a:cubicBezTo>
                      <a:pt x="7726048" y="3024121"/>
                      <a:pt x="7672676" y="2933388"/>
                      <a:pt x="7731386" y="2962743"/>
                    </a:cubicBezTo>
                    <a:cubicBezTo>
                      <a:pt x="7707368" y="2896028"/>
                      <a:pt x="7798101" y="2936057"/>
                      <a:pt x="7806107" y="2917377"/>
                    </a:cubicBezTo>
                    <a:cubicBezTo>
                      <a:pt x="7843467" y="2837319"/>
                      <a:pt x="7742060" y="2845324"/>
                      <a:pt x="7712705" y="2855999"/>
                    </a:cubicBezTo>
                    <a:cubicBezTo>
                      <a:pt x="7702031" y="2861336"/>
                      <a:pt x="7640653" y="2906702"/>
                      <a:pt x="7635316" y="2912040"/>
                    </a:cubicBezTo>
                    <a:cubicBezTo>
                      <a:pt x="7589949" y="2957406"/>
                      <a:pt x="7597955" y="3005441"/>
                      <a:pt x="7624642" y="3066819"/>
                    </a:cubicBezTo>
                    <a:cubicBezTo>
                      <a:pt x="7659333" y="3144208"/>
                      <a:pt x="7686019" y="3146877"/>
                      <a:pt x="7683350" y="3240278"/>
                    </a:cubicBezTo>
                    <a:cubicBezTo>
                      <a:pt x="7680682" y="3314999"/>
                      <a:pt x="7645990" y="3323005"/>
                      <a:pt x="7736723" y="3365703"/>
                    </a:cubicBezTo>
                    <a:cubicBezTo>
                      <a:pt x="7795432" y="3392389"/>
                      <a:pt x="7848804" y="3387051"/>
                      <a:pt x="7830124" y="3290982"/>
                    </a:cubicBezTo>
                    <a:cubicBezTo>
                      <a:pt x="7822118" y="3250953"/>
                      <a:pt x="7790095" y="3272302"/>
                      <a:pt x="7811444" y="3232273"/>
                    </a:cubicBezTo>
                    <a:cubicBezTo>
                      <a:pt x="7792764" y="3232273"/>
                      <a:pt x="7782089" y="3202918"/>
                      <a:pt x="7792764" y="3181569"/>
                    </a:cubicBezTo>
                    <a:cubicBezTo>
                      <a:pt x="7814112" y="3146877"/>
                      <a:pt x="7824787" y="3184238"/>
                      <a:pt x="7848804" y="3170895"/>
                    </a:cubicBezTo>
                    <a:cubicBezTo>
                      <a:pt x="7851473" y="3170895"/>
                      <a:pt x="7843467" y="3173563"/>
                      <a:pt x="7848804" y="3170895"/>
                    </a:cubicBezTo>
                    <a:close/>
                    <a:moveTo>
                      <a:pt x="8435898" y="1583073"/>
                    </a:moveTo>
                    <a:cubicBezTo>
                      <a:pt x="8446572" y="1580404"/>
                      <a:pt x="8409212" y="1583073"/>
                      <a:pt x="8435898" y="1583073"/>
                    </a:cubicBezTo>
                    <a:cubicBezTo>
                      <a:pt x="8435898" y="1583073"/>
                      <a:pt x="8433229" y="1583073"/>
                      <a:pt x="8435898" y="1583073"/>
                    </a:cubicBezTo>
                    <a:close/>
                    <a:moveTo>
                      <a:pt x="8620032" y="1385596"/>
                    </a:moveTo>
                    <a:cubicBezTo>
                      <a:pt x="8644049" y="1380259"/>
                      <a:pt x="8625369" y="1385596"/>
                      <a:pt x="8620032" y="1385596"/>
                    </a:cubicBezTo>
                    <a:cubicBezTo>
                      <a:pt x="8625369" y="1385596"/>
                      <a:pt x="8622700" y="1385596"/>
                      <a:pt x="8620032" y="1385596"/>
                    </a:cubicBezTo>
                    <a:close/>
                    <a:moveTo>
                      <a:pt x="8694752" y="1441637"/>
                    </a:moveTo>
                    <a:cubicBezTo>
                      <a:pt x="8708095" y="1430962"/>
                      <a:pt x="8673404" y="1404276"/>
                      <a:pt x="8670735" y="1401608"/>
                    </a:cubicBezTo>
                    <a:cubicBezTo>
                      <a:pt x="8678741" y="1412282"/>
                      <a:pt x="8694752" y="1444305"/>
                      <a:pt x="8694752" y="1441637"/>
                    </a:cubicBezTo>
                    <a:cubicBezTo>
                      <a:pt x="8697421" y="1441637"/>
                      <a:pt x="8694752" y="1441637"/>
                      <a:pt x="8694752" y="1441637"/>
                    </a:cubicBezTo>
                    <a:close/>
                    <a:moveTo>
                      <a:pt x="9762195" y="990642"/>
                    </a:moveTo>
                    <a:cubicBezTo>
                      <a:pt x="9764864" y="985305"/>
                      <a:pt x="9767533" y="979967"/>
                      <a:pt x="9772870" y="974630"/>
                    </a:cubicBezTo>
                    <a:cubicBezTo>
                      <a:pt x="9735509" y="998648"/>
                      <a:pt x="9684806" y="1011991"/>
                      <a:pt x="9655451" y="1044014"/>
                    </a:cubicBezTo>
                    <a:cubicBezTo>
                      <a:pt x="9692812" y="1030671"/>
                      <a:pt x="9746184" y="1038677"/>
                      <a:pt x="9762195" y="990642"/>
                    </a:cubicBezTo>
                    <a:cubicBezTo>
                      <a:pt x="9762195" y="987973"/>
                      <a:pt x="9759527" y="998648"/>
                      <a:pt x="9762195" y="990642"/>
                    </a:cubicBezTo>
                    <a:close/>
                    <a:moveTo>
                      <a:pt x="10904360" y="2533097"/>
                    </a:moveTo>
                    <a:cubicBezTo>
                      <a:pt x="10904360" y="2514417"/>
                      <a:pt x="10915034" y="2487731"/>
                      <a:pt x="10901691" y="2498405"/>
                    </a:cubicBezTo>
                    <a:cubicBezTo>
                      <a:pt x="10901691" y="2498405"/>
                      <a:pt x="10901691" y="2530429"/>
                      <a:pt x="10904360" y="2533097"/>
                    </a:cubicBezTo>
                    <a:close/>
                    <a:moveTo>
                      <a:pt x="8729445" y="1086712"/>
                    </a:moveTo>
                    <a:cubicBezTo>
                      <a:pt x="8774811" y="1116067"/>
                      <a:pt x="8758800" y="1054689"/>
                      <a:pt x="8761467" y="1052020"/>
                    </a:cubicBezTo>
                    <a:cubicBezTo>
                      <a:pt x="8769474" y="1044014"/>
                      <a:pt x="8686747" y="1060026"/>
                      <a:pt x="8729445" y="1086712"/>
                    </a:cubicBezTo>
                    <a:cubicBezTo>
                      <a:pt x="8737450" y="1092049"/>
                      <a:pt x="8724107" y="1084043"/>
                      <a:pt x="8729445" y="1086712"/>
                    </a:cubicBezTo>
                    <a:close/>
                    <a:moveTo>
                      <a:pt x="7782089" y="1185450"/>
                    </a:moveTo>
                    <a:cubicBezTo>
                      <a:pt x="7766077" y="1185450"/>
                      <a:pt x="7832793" y="1268177"/>
                      <a:pt x="7819450" y="1198793"/>
                    </a:cubicBezTo>
                    <a:cubicBezTo>
                      <a:pt x="7838130" y="1212136"/>
                      <a:pt x="7832793" y="1241491"/>
                      <a:pt x="7875491" y="1260171"/>
                    </a:cubicBezTo>
                    <a:cubicBezTo>
                      <a:pt x="7915520" y="1276183"/>
                      <a:pt x="7974229" y="1286857"/>
                      <a:pt x="7974229" y="1233485"/>
                    </a:cubicBezTo>
                    <a:cubicBezTo>
                      <a:pt x="7974229" y="1214805"/>
                      <a:pt x="7918188" y="1185450"/>
                      <a:pt x="7912851" y="1156096"/>
                    </a:cubicBezTo>
                    <a:cubicBezTo>
                      <a:pt x="7904845" y="1102724"/>
                      <a:pt x="7915520" y="1134747"/>
                      <a:pt x="7931531" y="1092049"/>
                    </a:cubicBezTo>
                    <a:cubicBezTo>
                      <a:pt x="7942206" y="1062694"/>
                      <a:pt x="7955549" y="1038677"/>
                      <a:pt x="7971561" y="1011991"/>
                    </a:cubicBezTo>
                    <a:cubicBezTo>
                      <a:pt x="8014258" y="950613"/>
                      <a:pt x="8059624" y="910584"/>
                      <a:pt x="8126339" y="870555"/>
                    </a:cubicBezTo>
                    <a:cubicBezTo>
                      <a:pt x="8190386" y="833194"/>
                      <a:pt x="8259770" y="822520"/>
                      <a:pt x="8323816" y="790497"/>
                    </a:cubicBezTo>
                    <a:cubicBezTo>
                      <a:pt x="8377188" y="763810"/>
                      <a:pt x="8430560" y="697095"/>
                      <a:pt x="8337159" y="697095"/>
                    </a:cubicBezTo>
                    <a:cubicBezTo>
                      <a:pt x="8283787" y="697095"/>
                      <a:pt x="8222410" y="750467"/>
                      <a:pt x="8166369" y="761142"/>
                    </a:cubicBezTo>
                    <a:cubicBezTo>
                      <a:pt x="8139683" y="766479"/>
                      <a:pt x="8118334" y="763810"/>
                      <a:pt x="8088979" y="769148"/>
                    </a:cubicBezTo>
                    <a:cubicBezTo>
                      <a:pt x="8040944" y="782491"/>
                      <a:pt x="7974229" y="811845"/>
                      <a:pt x="7942206" y="843869"/>
                    </a:cubicBezTo>
                    <a:cubicBezTo>
                      <a:pt x="7918188" y="867886"/>
                      <a:pt x="7886165" y="942607"/>
                      <a:pt x="7851473" y="985305"/>
                    </a:cubicBezTo>
                    <a:cubicBezTo>
                      <a:pt x="7859479" y="977299"/>
                      <a:pt x="7846136" y="1019997"/>
                      <a:pt x="7843467" y="1022665"/>
                    </a:cubicBezTo>
                    <a:cubicBezTo>
                      <a:pt x="7832793" y="1036008"/>
                      <a:pt x="7830124" y="1033340"/>
                      <a:pt x="7822118" y="1046683"/>
                    </a:cubicBezTo>
                    <a:cubicBezTo>
                      <a:pt x="7808775" y="1070700"/>
                      <a:pt x="7774083" y="1044014"/>
                      <a:pt x="7808775" y="1092049"/>
                    </a:cubicBezTo>
                    <a:cubicBezTo>
                      <a:pt x="7779420" y="1102724"/>
                      <a:pt x="7704700" y="1182782"/>
                      <a:pt x="7782089" y="1185450"/>
                    </a:cubicBezTo>
                    <a:cubicBezTo>
                      <a:pt x="7784758" y="1185450"/>
                      <a:pt x="7771415" y="1185450"/>
                      <a:pt x="7782089" y="1185450"/>
                    </a:cubicBezTo>
                    <a:close/>
                    <a:moveTo>
                      <a:pt x="9906301" y="5513932"/>
                    </a:moveTo>
                    <a:cubicBezTo>
                      <a:pt x="9922312" y="5519269"/>
                      <a:pt x="9973016" y="5521938"/>
                      <a:pt x="9981021" y="5505926"/>
                    </a:cubicBezTo>
                    <a:cubicBezTo>
                      <a:pt x="9975684" y="5567304"/>
                      <a:pt x="10103778" y="5543287"/>
                      <a:pt x="10098440" y="5503258"/>
                    </a:cubicBezTo>
                    <a:cubicBezTo>
                      <a:pt x="10095771" y="5465897"/>
                      <a:pt x="9994365" y="5468565"/>
                      <a:pt x="9983690" y="5492583"/>
                    </a:cubicBezTo>
                    <a:cubicBezTo>
                      <a:pt x="9981021" y="5460560"/>
                      <a:pt x="9906301" y="5457891"/>
                      <a:pt x="9887620" y="5455222"/>
                    </a:cubicBezTo>
                    <a:cubicBezTo>
                      <a:pt x="9981021" y="5412525"/>
                      <a:pt x="9831579" y="5409857"/>
                      <a:pt x="9799557" y="5404519"/>
                    </a:cubicBezTo>
                    <a:cubicBezTo>
                      <a:pt x="9767533" y="5399182"/>
                      <a:pt x="9636771" y="5340473"/>
                      <a:pt x="9618091" y="5399182"/>
                    </a:cubicBezTo>
                    <a:cubicBezTo>
                      <a:pt x="9596742" y="5473903"/>
                      <a:pt x="9863603" y="5500589"/>
                      <a:pt x="9906301" y="5513932"/>
                    </a:cubicBezTo>
                    <a:cubicBezTo>
                      <a:pt x="9911638" y="5516601"/>
                      <a:pt x="9898294" y="5511263"/>
                      <a:pt x="9906301" y="5513932"/>
                    </a:cubicBezTo>
                    <a:close/>
                    <a:moveTo>
                      <a:pt x="9620759" y="5391176"/>
                    </a:moveTo>
                    <a:cubicBezTo>
                      <a:pt x="9626097" y="5391176"/>
                      <a:pt x="9668794" y="5241734"/>
                      <a:pt x="9666126" y="5233728"/>
                    </a:cubicBezTo>
                    <a:cubicBezTo>
                      <a:pt x="9647446" y="5159007"/>
                      <a:pt x="9572725" y="5223054"/>
                      <a:pt x="9554044" y="5153670"/>
                    </a:cubicBezTo>
                    <a:cubicBezTo>
                      <a:pt x="9548707" y="5137658"/>
                      <a:pt x="9559382" y="5121647"/>
                      <a:pt x="9543370" y="5094960"/>
                    </a:cubicBezTo>
                    <a:cubicBezTo>
                      <a:pt x="9535364" y="5081617"/>
                      <a:pt x="9530027" y="5076281"/>
                      <a:pt x="9522021" y="5065606"/>
                    </a:cubicBezTo>
                    <a:cubicBezTo>
                      <a:pt x="9500672" y="5038920"/>
                      <a:pt x="9471317" y="5033583"/>
                      <a:pt x="9447300" y="5014902"/>
                    </a:cubicBezTo>
                    <a:cubicBezTo>
                      <a:pt x="9425951" y="4996222"/>
                      <a:pt x="9252492" y="4777396"/>
                      <a:pt x="9255160" y="4894815"/>
                    </a:cubicBezTo>
                    <a:cubicBezTo>
                      <a:pt x="9255160" y="4942850"/>
                      <a:pt x="9345893" y="5012233"/>
                      <a:pt x="9364573" y="5046926"/>
                    </a:cubicBezTo>
                    <a:cubicBezTo>
                      <a:pt x="9393928" y="5097629"/>
                      <a:pt x="9412608" y="5159007"/>
                      <a:pt x="9441962" y="5215048"/>
                    </a:cubicBezTo>
                    <a:cubicBezTo>
                      <a:pt x="9479324" y="5284432"/>
                      <a:pt x="9554044" y="5399182"/>
                      <a:pt x="9620759" y="5391176"/>
                    </a:cubicBezTo>
                    <a:close/>
                    <a:moveTo>
                      <a:pt x="10450697" y="5070943"/>
                    </a:moveTo>
                    <a:cubicBezTo>
                      <a:pt x="10450697" y="5030914"/>
                      <a:pt x="10394656" y="5001559"/>
                      <a:pt x="10383981" y="5065606"/>
                    </a:cubicBezTo>
                    <a:cubicBezTo>
                      <a:pt x="10375975" y="5105635"/>
                      <a:pt x="10429347" y="5196368"/>
                      <a:pt x="10429347" y="5116310"/>
                    </a:cubicBezTo>
                    <a:cubicBezTo>
                      <a:pt x="10450697" y="5113641"/>
                      <a:pt x="10450697" y="5100298"/>
                      <a:pt x="10450697" y="5070943"/>
                    </a:cubicBezTo>
                    <a:close/>
                    <a:moveTo>
                      <a:pt x="10407999" y="5252408"/>
                    </a:moveTo>
                    <a:cubicBezTo>
                      <a:pt x="10391987" y="5281763"/>
                      <a:pt x="10498731" y="5311118"/>
                      <a:pt x="10506738" y="5305780"/>
                    </a:cubicBezTo>
                    <a:cubicBezTo>
                      <a:pt x="10557441" y="5273757"/>
                      <a:pt x="10440022" y="5196368"/>
                      <a:pt x="10407999" y="5252408"/>
                    </a:cubicBezTo>
                    <a:cubicBezTo>
                      <a:pt x="10405330" y="5257746"/>
                      <a:pt x="10418673" y="5236397"/>
                      <a:pt x="10407999" y="5252408"/>
                    </a:cubicBezTo>
                    <a:close/>
                    <a:moveTo>
                      <a:pt x="9380585" y="5151001"/>
                    </a:moveTo>
                    <a:cubicBezTo>
                      <a:pt x="9351230" y="5151001"/>
                      <a:pt x="9380585" y="5193699"/>
                      <a:pt x="9380585" y="5199036"/>
                    </a:cubicBezTo>
                    <a:cubicBezTo>
                      <a:pt x="9383254" y="5225722"/>
                      <a:pt x="9423283" y="5151001"/>
                      <a:pt x="9380585" y="5151001"/>
                    </a:cubicBezTo>
                    <a:close/>
                    <a:moveTo>
                      <a:pt x="9327213" y="5041588"/>
                    </a:moveTo>
                    <a:cubicBezTo>
                      <a:pt x="9287184" y="5041588"/>
                      <a:pt x="9340556" y="5108303"/>
                      <a:pt x="9340556" y="5105635"/>
                    </a:cubicBezTo>
                    <a:cubicBezTo>
                      <a:pt x="9340556" y="5105635"/>
                      <a:pt x="9375247" y="5041588"/>
                      <a:pt x="9327213" y="5041588"/>
                    </a:cubicBezTo>
                    <a:close/>
                    <a:moveTo>
                      <a:pt x="10335946" y="5255077"/>
                    </a:moveTo>
                    <a:cubicBezTo>
                      <a:pt x="10314597" y="5292437"/>
                      <a:pt x="10389318" y="5324461"/>
                      <a:pt x="10391987" y="5289769"/>
                    </a:cubicBezTo>
                    <a:cubicBezTo>
                      <a:pt x="10397324" y="5257746"/>
                      <a:pt x="10354627" y="5228391"/>
                      <a:pt x="10335946" y="5255077"/>
                    </a:cubicBezTo>
                    <a:cubicBezTo>
                      <a:pt x="10333278" y="5260414"/>
                      <a:pt x="10338615" y="5249740"/>
                      <a:pt x="10335946" y="5255077"/>
                    </a:cubicBezTo>
                    <a:close/>
                    <a:moveTo>
                      <a:pt x="10255888" y="5593990"/>
                    </a:moveTo>
                    <a:cubicBezTo>
                      <a:pt x="10258557" y="5596659"/>
                      <a:pt x="10488057" y="5468565"/>
                      <a:pt x="10354627" y="5484577"/>
                    </a:cubicBezTo>
                    <a:cubicBezTo>
                      <a:pt x="10333278" y="5484577"/>
                      <a:pt x="10205184" y="5559298"/>
                      <a:pt x="10255888" y="5593990"/>
                    </a:cubicBezTo>
                    <a:cubicBezTo>
                      <a:pt x="10258557" y="5596659"/>
                      <a:pt x="10247882" y="5588653"/>
                      <a:pt x="10255888" y="5593990"/>
                    </a:cubicBezTo>
                    <a:close/>
                    <a:moveTo>
                      <a:pt x="10111783" y="5383171"/>
                    </a:moveTo>
                    <a:cubicBezTo>
                      <a:pt x="10151812" y="5447217"/>
                      <a:pt x="10146475" y="5260414"/>
                      <a:pt x="10146475" y="5257746"/>
                    </a:cubicBezTo>
                    <a:cubicBezTo>
                      <a:pt x="10167824" y="5257746"/>
                      <a:pt x="10151812" y="5356484"/>
                      <a:pt x="10205184" y="5335135"/>
                    </a:cubicBezTo>
                    <a:cubicBezTo>
                      <a:pt x="10255888" y="5316455"/>
                      <a:pt x="10210522" y="5241734"/>
                      <a:pt x="10197179" y="5209711"/>
                    </a:cubicBezTo>
                    <a:cubicBezTo>
                      <a:pt x="10226534" y="5201705"/>
                      <a:pt x="10282574" y="5156339"/>
                      <a:pt x="10234539" y="5134990"/>
                    </a:cubicBezTo>
                    <a:cubicBezTo>
                      <a:pt x="10218527" y="5126984"/>
                      <a:pt x="10138469" y="5209711"/>
                      <a:pt x="10143807" y="5148333"/>
                    </a:cubicBezTo>
                    <a:cubicBezTo>
                      <a:pt x="10146475" y="5118978"/>
                      <a:pt x="10381313" y="5084286"/>
                      <a:pt x="10295917" y="5041588"/>
                    </a:cubicBezTo>
                    <a:cubicBezTo>
                      <a:pt x="10306592" y="5046926"/>
                      <a:pt x="10189173" y="5057600"/>
                      <a:pt x="10202516" y="5057600"/>
                    </a:cubicBezTo>
                    <a:cubicBezTo>
                      <a:pt x="10151812" y="5060269"/>
                      <a:pt x="10141138" y="5062938"/>
                      <a:pt x="10114452" y="5124315"/>
                    </a:cubicBezTo>
                    <a:cubicBezTo>
                      <a:pt x="10087766" y="5183025"/>
                      <a:pt x="10082428" y="5236397"/>
                      <a:pt x="10090435" y="5287101"/>
                    </a:cubicBezTo>
                    <a:cubicBezTo>
                      <a:pt x="10090435" y="5284432"/>
                      <a:pt x="10109114" y="5311118"/>
                      <a:pt x="10111783" y="5324461"/>
                    </a:cubicBezTo>
                    <a:cubicBezTo>
                      <a:pt x="10114452" y="5343141"/>
                      <a:pt x="10098440" y="5364490"/>
                      <a:pt x="10111783" y="5383171"/>
                    </a:cubicBezTo>
                    <a:cubicBezTo>
                      <a:pt x="10114452" y="5388507"/>
                      <a:pt x="10109114" y="5380502"/>
                      <a:pt x="10111783" y="5383171"/>
                    </a:cubicBezTo>
                    <a:close/>
                    <a:moveTo>
                      <a:pt x="10181167" y="5535281"/>
                    </a:moveTo>
                    <a:cubicBezTo>
                      <a:pt x="10237208" y="5535281"/>
                      <a:pt x="10341284" y="5500589"/>
                      <a:pt x="10226534" y="5487246"/>
                    </a:cubicBezTo>
                    <a:cubicBezTo>
                      <a:pt x="10210522" y="5484577"/>
                      <a:pt x="10122457" y="5471234"/>
                      <a:pt x="10114452" y="5503258"/>
                    </a:cubicBezTo>
                    <a:cubicBezTo>
                      <a:pt x="10103778" y="5535281"/>
                      <a:pt x="10165155" y="5537949"/>
                      <a:pt x="10181167" y="5535281"/>
                    </a:cubicBezTo>
                    <a:close/>
                    <a:moveTo>
                      <a:pt x="10085097" y="5545955"/>
                    </a:moveTo>
                    <a:cubicBezTo>
                      <a:pt x="10077092" y="5564636"/>
                      <a:pt x="10146475" y="5612670"/>
                      <a:pt x="10162486" y="5593990"/>
                    </a:cubicBezTo>
                    <a:cubicBezTo>
                      <a:pt x="10189173" y="5551292"/>
                      <a:pt x="10095771" y="5516601"/>
                      <a:pt x="10085097" y="5545955"/>
                    </a:cubicBezTo>
                    <a:cubicBezTo>
                      <a:pt x="10082428" y="5548624"/>
                      <a:pt x="10087766" y="5537949"/>
                      <a:pt x="10085097" y="5545955"/>
                    </a:cubicBezTo>
                    <a:close/>
                    <a:moveTo>
                      <a:pt x="9706155" y="5231060"/>
                    </a:moveTo>
                    <a:cubicBezTo>
                      <a:pt x="9652783" y="5231060"/>
                      <a:pt x="9711492" y="5289769"/>
                      <a:pt x="9711492" y="5271089"/>
                    </a:cubicBezTo>
                    <a:cubicBezTo>
                      <a:pt x="9711492" y="5265751"/>
                      <a:pt x="9738178" y="5231060"/>
                      <a:pt x="9706155" y="5231060"/>
                    </a:cubicBezTo>
                    <a:close/>
                  </a:path>
                </a:pathLst>
              </a:custGeom>
              <a:solidFill>
                <a:srgbClr val="00ACC1">
                  <a:alpha val="32000"/>
                </a:srgbClr>
              </a:solidFill>
              <a:ln w="266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grpSp>
            <p:nvGrpSpPr>
              <p:cNvPr id="8" name="Graphic 3">
                <a:extLst>
                  <a:ext uri="{FF2B5EF4-FFF2-40B4-BE49-F238E27FC236}">
                    <a16:creationId xmlns:a16="http://schemas.microsoft.com/office/drawing/2014/main" id="{A70BA9A6-76FB-4169-B047-E0D37B594110}"/>
                  </a:ext>
                </a:extLst>
              </p:cNvPr>
              <p:cNvGrpSpPr/>
              <p:nvPr/>
            </p:nvGrpSpPr>
            <p:grpSpPr>
              <a:xfrm>
                <a:off x="4832977" y="1958684"/>
                <a:ext cx="10146046" cy="11856489"/>
                <a:chOff x="4832977" y="1958684"/>
                <a:chExt cx="10146046" cy="11856489"/>
              </a:xfrm>
              <a:solidFill>
                <a:srgbClr val="000000"/>
              </a:solidFill>
            </p:grpSpPr>
            <p:grpSp>
              <p:nvGrpSpPr>
                <p:cNvPr id="9" name="Graphic 3">
                  <a:extLst>
                    <a:ext uri="{FF2B5EF4-FFF2-40B4-BE49-F238E27FC236}">
                      <a16:creationId xmlns:a16="http://schemas.microsoft.com/office/drawing/2014/main" id="{A70BA9A6-76FB-4169-B047-E0D37B594110}"/>
                    </a:ext>
                  </a:extLst>
                </p:cNvPr>
                <p:cNvGrpSpPr/>
                <p:nvPr/>
              </p:nvGrpSpPr>
              <p:grpSpPr>
                <a:xfrm>
                  <a:off x="4832977" y="1958684"/>
                  <a:ext cx="10146046" cy="10148714"/>
                  <a:chOff x="4832977" y="1958684"/>
                  <a:chExt cx="10146046" cy="10148714"/>
                </a:xfrm>
                <a:solidFill>
                  <a:srgbClr val="000000"/>
                </a:solidFill>
              </p:grpSpPr>
              <p:grpSp>
                <p:nvGrpSpPr>
                  <p:cNvPr id="10" name="Graphic 3">
                    <a:extLst>
                      <a:ext uri="{FF2B5EF4-FFF2-40B4-BE49-F238E27FC236}">
                        <a16:creationId xmlns:a16="http://schemas.microsoft.com/office/drawing/2014/main" id="{A70BA9A6-76FB-4169-B047-E0D37B594110}"/>
                      </a:ext>
                    </a:extLst>
                  </p:cNvPr>
                  <p:cNvGrpSpPr/>
                  <p:nvPr/>
                </p:nvGrpSpPr>
                <p:grpSpPr>
                  <a:xfrm>
                    <a:off x="4832977" y="1958684"/>
                    <a:ext cx="10146046" cy="10148714"/>
                    <a:chOff x="4832977" y="1958684"/>
                    <a:chExt cx="10146046" cy="10148714"/>
                  </a:xfrm>
                  <a:noFill/>
                </p:grpSpPr>
                <p:sp>
                  <p:nvSpPr>
                    <p:cNvPr id="11" name="Freeform: Shape 10">
                      <a:extLst>
                        <a:ext uri="{FF2B5EF4-FFF2-40B4-BE49-F238E27FC236}">
                          <a16:creationId xmlns:a16="http://schemas.microsoft.com/office/drawing/2014/main" id="{2F7D1284-079A-4D08-960E-8A99886BAA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7353" y="2038742"/>
                      <a:ext cx="26686" cy="26686"/>
                    </a:xfrm>
                    <a:custGeom>
                      <a:avLst/>
                      <a:gdLst>
                        <a:gd name="connsiteX0" fmla="*/ 0 w 26686"/>
                        <a:gd name="connsiteY0" fmla="*/ 0 h 26686"/>
                        <a:gd name="connsiteX1" fmla="*/ 0 w 26686"/>
                        <a:gd name="connsiteY1" fmla="*/ 0 h 2668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6686" h="26686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53372" cap="rnd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" name="Freeform: Shape 11">
                      <a:extLst>
                        <a:ext uri="{FF2B5EF4-FFF2-40B4-BE49-F238E27FC236}">
                          <a16:creationId xmlns:a16="http://schemas.microsoft.com/office/drawing/2014/main" id="{EB17B37C-BBE8-44D3-82B6-85D1F61431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2977" y="1958684"/>
                      <a:ext cx="10146046" cy="10148714"/>
                    </a:xfrm>
                    <a:custGeom>
                      <a:avLst/>
                      <a:gdLst>
                        <a:gd name="connsiteX0" fmla="*/ 4341825 w 10146046"/>
                        <a:gd name="connsiteY0" fmla="*/ 53372 h 10148714"/>
                        <a:gd name="connsiteX1" fmla="*/ 5073023 w 10146046"/>
                        <a:gd name="connsiteY1" fmla="*/ 0 h 10148714"/>
                        <a:gd name="connsiteX2" fmla="*/ 10146046 w 10146046"/>
                        <a:gd name="connsiteY2" fmla="*/ 5073023 h 10148714"/>
                        <a:gd name="connsiteX3" fmla="*/ 5073023 w 10146046"/>
                        <a:gd name="connsiteY3" fmla="*/ 10148714 h 10148714"/>
                        <a:gd name="connsiteX4" fmla="*/ 0 w 10146046"/>
                        <a:gd name="connsiteY4" fmla="*/ 5075692 h 10148714"/>
                        <a:gd name="connsiteX5" fmla="*/ 1430374 w 10146046"/>
                        <a:gd name="connsiteY5" fmla="*/ 1545124 h 1014871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0146046" h="10148714">
                          <a:moveTo>
                            <a:pt x="4341825" y="53372"/>
                          </a:moveTo>
                          <a:cubicBezTo>
                            <a:pt x="4579331" y="18680"/>
                            <a:pt x="4824843" y="0"/>
                            <a:pt x="5073023" y="0"/>
                          </a:cubicBezTo>
                          <a:cubicBezTo>
                            <a:pt x="7875061" y="0"/>
                            <a:pt x="10146046" y="2270985"/>
                            <a:pt x="10146046" y="5073023"/>
                          </a:cubicBezTo>
                          <a:cubicBezTo>
                            <a:pt x="10146046" y="7875061"/>
                            <a:pt x="7875061" y="10148714"/>
                            <a:pt x="5073023" y="10148714"/>
                          </a:cubicBezTo>
                          <a:cubicBezTo>
                            <a:pt x="2270985" y="10148714"/>
                            <a:pt x="0" y="7877730"/>
                            <a:pt x="0" y="5075692"/>
                          </a:cubicBezTo>
                          <a:cubicBezTo>
                            <a:pt x="0" y="3704027"/>
                            <a:pt x="544396" y="2457788"/>
                            <a:pt x="1430374" y="1545124"/>
                          </a:cubicBezTo>
                        </a:path>
                      </a:pathLst>
                    </a:custGeom>
                    <a:noFill/>
                    <a:ln w="53372" cap="rnd">
                      <a:solidFill>
                        <a:srgbClr val="FFFFFF"/>
                      </a:solidFill>
                      <a:custDash>
                        <a:ds d="0" sp="449460"/>
                      </a:custDash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" name="Freeform: Shape 12">
                      <a:extLst>
                        <a:ext uri="{FF2B5EF4-FFF2-40B4-BE49-F238E27FC236}">
                          <a16:creationId xmlns:a16="http://schemas.microsoft.com/office/drawing/2014/main" id="{5CE1F585-2021-4A14-8BF5-726BA052AA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9391" y="3447767"/>
                      <a:ext cx="26686" cy="26686"/>
                    </a:xfrm>
                    <a:custGeom>
                      <a:avLst/>
                      <a:gdLst>
                        <a:gd name="connsiteX0" fmla="*/ 0 w 26686"/>
                        <a:gd name="connsiteY0" fmla="*/ 0 h 26686"/>
                        <a:gd name="connsiteX1" fmla="*/ 0 w 26686"/>
                        <a:gd name="connsiteY1" fmla="*/ 0 h 2668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6686" h="26686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53372" cap="rnd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4" name="Freeform: Shape 13">
                    <a:extLst>
                      <a:ext uri="{FF2B5EF4-FFF2-40B4-BE49-F238E27FC236}">
                        <a16:creationId xmlns:a16="http://schemas.microsoft.com/office/drawing/2014/main" id="{B4E6B689-E90C-40B3-A631-97F8C19F03A9}"/>
                      </a:ext>
                    </a:extLst>
                  </p:cNvPr>
                  <p:cNvSpPr/>
                  <p:nvPr/>
                </p:nvSpPr>
                <p:spPr>
                  <a:xfrm>
                    <a:off x="5420070" y="2548446"/>
                    <a:ext cx="8971858" cy="8971858"/>
                  </a:xfrm>
                  <a:custGeom>
                    <a:avLst/>
                    <a:gdLst>
                      <a:gd name="connsiteX0" fmla="*/ 4485930 w 8971858"/>
                      <a:gd name="connsiteY0" fmla="*/ 8971859 h 8971858"/>
                      <a:gd name="connsiteX1" fmla="*/ 1312955 w 8971858"/>
                      <a:gd name="connsiteY1" fmla="*/ 7658904 h 8971858"/>
                      <a:gd name="connsiteX2" fmla="*/ 0 w 8971858"/>
                      <a:gd name="connsiteY2" fmla="*/ 4485929 h 8971858"/>
                      <a:gd name="connsiteX3" fmla="*/ 1312955 w 8971858"/>
                      <a:gd name="connsiteY3" fmla="*/ 1312955 h 8971858"/>
                      <a:gd name="connsiteX4" fmla="*/ 4485930 w 8971858"/>
                      <a:gd name="connsiteY4" fmla="*/ 0 h 8971858"/>
                      <a:gd name="connsiteX5" fmla="*/ 7658904 w 8971858"/>
                      <a:gd name="connsiteY5" fmla="*/ 1312955 h 8971858"/>
                      <a:gd name="connsiteX6" fmla="*/ 8971859 w 8971858"/>
                      <a:gd name="connsiteY6" fmla="*/ 4485929 h 8971858"/>
                      <a:gd name="connsiteX7" fmla="*/ 8021835 w 8971858"/>
                      <a:gd name="connsiteY7" fmla="*/ 7247938 h 89718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971858" h="8971858">
                        <a:moveTo>
                          <a:pt x="4485930" y="8971859"/>
                        </a:moveTo>
                        <a:cubicBezTo>
                          <a:pt x="3247696" y="8971859"/>
                          <a:pt x="2124212" y="8470161"/>
                          <a:pt x="1312955" y="7658904"/>
                        </a:cubicBezTo>
                        <a:cubicBezTo>
                          <a:pt x="501698" y="6847647"/>
                          <a:pt x="0" y="5724163"/>
                          <a:pt x="0" y="4485929"/>
                        </a:cubicBezTo>
                        <a:cubicBezTo>
                          <a:pt x="0" y="3247695"/>
                          <a:pt x="501698" y="2124211"/>
                          <a:pt x="1312955" y="1312955"/>
                        </a:cubicBezTo>
                        <a:cubicBezTo>
                          <a:pt x="2124212" y="501698"/>
                          <a:pt x="3247696" y="0"/>
                          <a:pt x="4485930" y="0"/>
                        </a:cubicBezTo>
                        <a:cubicBezTo>
                          <a:pt x="5724163" y="0"/>
                          <a:pt x="6847647" y="501698"/>
                          <a:pt x="7658904" y="1312955"/>
                        </a:cubicBezTo>
                        <a:cubicBezTo>
                          <a:pt x="8470160" y="2124211"/>
                          <a:pt x="8971859" y="3247695"/>
                          <a:pt x="8971859" y="4485929"/>
                        </a:cubicBezTo>
                        <a:cubicBezTo>
                          <a:pt x="8971859" y="5526686"/>
                          <a:pt x="8616934" y="6487385"/>
                          <a:pt x="8021835" y="7247938"/>
                        </a:cubicBezTo>
                      </a:path>
                    </a:pathLst>
                  </a:custGeom>
                  <a:noFill/>
                  <a:ln w="40029" cap="rnd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5" name="Graphic 3">
                    <a:extLst>
                      <a:ext uri="{FF2B5EF4-FFF2-40B4-BE49-F238E27FC236}">
                        <a16:creationId xmlns:a16="http://schemas.microsoft.com/office/drawing/2014/main" id="{A70BA9A6-76FB-4169-B047-E0D37B594110}"/>
                      </a:ext>
                    </a:extLst>
                  </p:cNvPr>
                  <p:cNvGrpSpPr/>
                  <p:nvPr/>
                </p:nvGrpSpPr>
                <p:grpSpPr>
                  <a:xfrm>
                    <a:off x="8187232" y="3898762"/>
                    <a:ext cx="3437402" cy="6471373"/>
                    <a:chOff x="8187232" y="3898762"/>
                    <a:chExt cx="3437402" cy="6471373"/>
                  </a:xfrm>
                  <a:solidFill>
                    <a:srgbClr val="000000"/>
                  </a:solidFill>
                </p:grpSpPr>
                <p:sp>
                  <p:nvSpPr>
                    <p:cNvPr id="16" name="Freeform: Shape 15">
                      <a:extLst>
                        <a:ext uri="{FF2B5EF4-FFF2-40B4-BE49-F238E27FC236}">
                          <a16:creationId xmlns:a16="http://schemas.microsoft.com/office/drawing/2014/main" id="{FFFA6128-8A1E-48BB-9D0E-262E3C3310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0789" y="3898762"/>
                      <a:ext cx="3383845" cy="6471373"/>
                    </a:xfrm>
                    <a:custGeom>
                      <a:avLst/>
                      <a:gdLst>
                        <a:gd name="connsiteX0" fmla="*/ 3159631 w 3383845"/>
                        <a:gd name="connsiteY0" fmla="*/ 6471373 h 6471373"/>
                        <a:gd name="connsiteX1" fmla="*/ 224163 w 3383845"/>
                        <a:gd name="connsiteY1" fmla="*/ 6471373 h 6471373"/>
                        <a:gd name="connsiteX2" fmla="*/ 0 w 3383845"/>
                        <a:gd name="connsiteY2" fmla="*/ 6247210 h 6471373"/>
                        <a:gd name="connsiteX3" fmla="*/ 0 w 3383845"/>
                        <a:gd name="connsiteY3" fmla="*/ 224163 h 6471373"/>
                        <a:gd name="connsiteX4" fmla="*/ 224163 w 3383845"/>
                        <a:gd name="connsiteY4" fmla="*/ 0 h 6471373"/>
                        <a:gd name="connsiteX5" fmla="*/ 3159631 w 3383845"/>
                        <a:gd name="connsiteY5" fmla="*/ 0 h 6471373"/>
                        <a:gd name="connsiteX6" fmla="*/ 3383794 w 3383845"/>
                        <a:gd name="connsiteY6" fmla="*/ 224163 h 6471373"/>
                        <a:gd name="connsiteX7" fmla="*/ 3383794 w 3383845"/>
                        <a:gd name="connsiteY7" fmla="*/ 6247210 h 6471373"/>
                        <a:gd name="connsiteX8" fmla="*/ 3159631 w 3383845"/>
                        <a:gd name="connsiteY8" fmla="*/ 6471373 h 64713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383845" h="6471373">
                          <a:moveTo>
                            <a:pt x="3159631" y="6471373"/>
                          </a:moveTo>
                          <a:lnTo>
                            <a:pt x="224163" y="6471373"/>
                          </a:lnTo>
                          <a:cubicBezTo>
                            <a:pt x="101407" y="6471373"/>
                            <a:pt x="0" y="6369967"/>
                            <a:pt x="0" y="6247210"/>
                          </a:cubicBezTo>
                          <a:lnTo>
                            <a:pt x="0" y="224163"/>
                          </a:lnTo>
                          <a:cubicBezTo>
                            <a:pt x="0" y="101407"/>
                            <a:pt x="101407" y="0"/>
                            <a:pt x="224163" y="0"/>
                          </a:cubicBezTo>
                          <a:lnTo>
                            <a:pt x="3159631" y="0"/>
                          </a:lnTo>
                          <a:cubicBezTo>
                            <a:pt x="3282387" y="0"/>
                            <a:pt x="3383794" y="101407"/>
                            <a:pt x="3383794" y="224163"/>
                          </a:cubicBezTo>
                          <a:lnTo>
                            <a:pt x="3383794" y="6247210"/>
                          </a:lnTo>
                          <a:cubicBezTo>
                            <a:pt x="3386463" y="6372635"/>
                            <a:pt x="3285056" y="6471373"/>
                            <a:pt x="3159631" y="6471373"/>
                          </a:cubicBezTo>
                          <a:close/>
                        </a:path>
                      </a:pathLst>
                    </a:custGeom>
                    <a:solidFill>
                      <a:srgbClr val="37474F"/>
                    </a:solidFill>
                    <a:ln w="2668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7" name="Freeform: Shape 16">
                      <a:extLst>
                        <a:ext uri="{FF2B5EF4-FFF2-40B4-BE49-F238E27FC236}">
                          <a16:creationId xmlns:a16="http://schemas.microsoft.com/office/drawing/2014/main" id="{41936C5D-DB1D-4F07-A455-476E622092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19585" y="4395123"/>
                      <a:ext cx="3028869" cy="5275837"/>
                    </a:xfrm>
                    <a:custGeom>
                      <a:avLst/>
                      <a:gdLst>
                        <a:gd name="connsiteX0" fmla="*/ 0 w 3028869"/>
                        <a:gd name="connsiteY0" fmla="*/ 0 h 5275837"/>
                        <a:gd name="connsiteX1" fmla="*/ 3028869 w 3028869"/>
                        <a:gd name="connsiteY1" fmla="*/ 0 h 5275837"/>
                        <a:gd name="connsiteX2" fmla="*/ 3028869 w 3028869"/>
                        <a:gd name="connsiteY2" fmla="*/ 5275838 h 5275837"/>
                        <a:gd name="connsiteX3" fmla="*/ 0 w 3028869"/>
                        <a:gd name="connsiteY3" fmla="*/ 5275838 h 52758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028869" h="5275837">
                          <a:moveTo>
                            <a:pt x="0" y="0"/>
                          </a:moveTo>
                          <a:lnTo>
                            <a:pt x="3028869" y="0"/>
                          </a:lnTo>
                          <a:lnTo>
                            <a:pt x="3028869" y="5275838"/>
                          </a:lnTo>
                          <a:lnTo>
                            <a:pt x="0" y="527583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2668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8" name="Freeform: Shape 17">
                      <a:extLst>
                        <a:ext uri="{FF2B5EF4-FFF2-40B4-BE49-F238E27FC236}">
                          <a16:creationId xmlns:a16="http://schemas.microsoft.com/office/drawing/2014/main" id="{DB1F88CF-C856-44DD-A861-C4E52799B3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37877" y="9796384"/>
                      <a:ext cx="394953" cy="394953"/>
                    </a:xfrm>
                    <a:custGeom>
                      <a:avLst/>
                      <a:gdLst>
                        <a:gd name="connsiteX0" fmla="*/ 394954 w 394953"/>
                        <a:gd name="connsiteY0" fmla="*/ 197477 h 394953"/>
                        <a:gd name="connsiteX1" fmla="*/ 197477 w 394953"/>
                        <a:gd name="connsiteY1" fmla="*/ 394953 h 394953"/>
                        <a:gd name="connsiteX2" fmla="*/ 0 w 394953"/>
                        <a:gd name="connsiteY2" fmla="*/ 197477 h 394953"/>
                        <a:gd name="connsiteX3" fmla="*/ 197477 w 394953"/>
                        <a:gd name="connsiteY3" fmla="*/ 0 h 394953"/>
                        <a:gd name="connsiteX4" fmla="*/ 394954 w 394953"/>
                        <a:gd name="connsiteY4" fmla="*/ 197477 h 3949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94953" h="394953">
                          <a:moveTo>
                            <a:pt x="394954" y="197477"/>
                          </a:moveTo>
                          <a:cubicBezTo>
                            <a:pt x="394954" y="306540"/>
                            <a:pt x="306540" y="394953"/>
                            <a:pt x="197477" y="394953"/>
                          </a:cubicBezTo>
                          <a:cubicBezTo>
                            <a:pt x="88413" y="394953"/>
                            <a:pt x="0" y="306540"/>
                            <a:pt x="0" y="197477"/>
                          </a:cubicBezTo>
                          <a:cubicBezTo>
                            <a:pt x="0" y="88413"/>
                            <a:pt x="88414" y="0"/>
                            <a:pt x="197477" y="0"/>
                          </a:cubicBezTo>
                          <a:cubicBezTo>
                            <a:pt x="306541" y="0"/>
                            <a:pt x="394954" y="88413"/>
                            <a:pt x="394954" y="197477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2668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" name="Freeform: Shape 18">
                      <a:extLst>
                        <a:ext uri="{FF2B5EF4-FFF2-40B4-BE49-F238E27FC236}">
                          <a16:creationId xmlns:a16="http://schemas.microsoft.com/office/drawing/2014/main" id="{4B1A43EC-5197-4085-A002-6FE5F4B566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92365" y="4138937"/>
                      <a:ext cx="883309" cy="69383"/>
                    </a:xfrm>
                    <a:custGeom>
                      <a:avLst/>
                      <a:gdLst>
                        <a:gd name="connsiteX0" fmla="*/ 848617 w 883309"/>
                        <a:gd name="connsiteY0" fmla="*/ 69384 h 69383"/>
                        <a:gd name="connsiteX1" fmla="*/ 34692 w 883309"/>
                        <a:gd name="connsiteY1" fmla="*/ 69384 h 69383"/>
                        <a:gd name="connsiteX2" fmla="*/ 0 w 883309"/>
                        <a:gd name="connsiteY2" fmla="*/ 34692 h 69383"/>
                        <a:gd name="connsiteX3" fmla="*/ 0 w 883309"/>
                        <a:gd name="connsiteY3" fmla="*/ 34692 h 69383"/>
                        <a:gd name="connsiteX4" fmla="*/ 34692 w 883309"/>
                        <a:gd name="connsiteY4" fmla="*/ 0 h 69383"/>
                        <a:gd name="connsiteX5" fmla="*/ 848617 w 883309"/>
                        <a:gd name="connsiteY5" fmla="*/ 0 h 69383"/>
                        <a:gd name="connsiteX6" fmla="*/ 883309 w 883309"/>
                        <a:gd name="connsiteY6" fmla="*/ 34692 h 69383"/>
                        <a:gd name="connsiteX7" fmla="*/ 883309 w 883309"/>
                        <a:gd name="connsiteY7" fmla="*/ 34692 h 69383"/>
                        <a:gd name="connsiteX8" fmla="*/ 848617 w 883309"/>
                        <a:gd name="connsiteY8" fmla="*/ 69384 h 69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883309" h="69383">
                          <a:moveTo>
                            <a:pt x="848617" y="69384"/>
                          </a:moveTo>
                          <a:lnTo>
                            <a:pt x="34692" y="69384"/>
                          </a:lnTo>
                          <a:cubicBezTo>
                            <a:pt x="16012" y="69384"/>
                            <a:pt x="0" y="53372"/>
                            <a:pt x="0" y="34692"/>
                          </a:cubicBezTo>
                          <a:lnTo>
                            <a:pt x="0" y="34692"/>
                          </a:lnTo>
                          <a:cubicBezTo>
                            <a:pt x="0" y="16012"/>
                            <a:pt x="16012" y="0"/>
                            <a:pt x="34692" y="0"/>
                          </a:cubicBezTo>
                          <a:lnTo>
                            <a:pt x="848617" y="0"/>
                          </a:lnTo>
                          <a:cubicBezTo>
                            <a:pt x="867297" y="0"/>
                            <a:pt x="883309" y="16012"/>
                            <a:pt x="883309" y="34692"/>
                          </a:cubicBezTo>
                          <a:lnTo>
                            <a:pt x="883309" y="34692"/>
                          </a:lnTo>
                          <a:cubicBezTo>
                            <a:pt x="883309" y="56041"/>
                            <a:pt x="867297" y="69384"/>
                            <a:pt x="848617" y="69384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2668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" name="Freeform: Shape 19">
                      <a:extLst>
                        <a:ext uri="{FF2B5EF4-FFF2-40B4-BE49-F238E27FC236}">
                          <a16:creationId xmlns:a16="http://schemas.microsoft.com/office/drawing/2014/main" id="{498DBBF8-F173-4171-BDF2-77DAAEFD54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54471" y="4138936"/>
                      <a:ext cx="69383" cy="69383"/>
                    </a:xfrm>
                    <a:custGeom>
                      <a:avLst/>
                      <a:gdLst>
                        <a:gd name="connsiteX0" fmla="*/ 69384 w 69383"/>
                        <a:gd name="connsiteY0" fmla="*/ 34692 h 69383"/>
                        <a:gd name="connsiteX1" fmla="*/ 34692 w 69383"/>
                        <a:gd name="connsiteY1" fmla="*/ 69384 h 69383"/>
                        <a:gd name="connsiteX2" fmla="*/ 0 w 69383"/>
                        <a:gd name="connsiteY2" fmla="*/ 34692 h 69383"/>
                        <a:gd name="connsiteX3" fmla="*/ 34692 w 69383"/>
                        <a:gd name="connsiteY3" fmla="*/ 0 h 69383"/>
                        <a:gd name="connsiteX4" fmla="*/ 69384 w 69383"/>
                        <a:gd name="connsiteY4" fmla="*/ 34692 h 69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9383" h="69383">
                          <a:moveTo>
                            <a:pt x="69384" y="34692"/>
                          </a:moveTo>
                          <a:cubicBezTo>
                            <a:pt x="69384" y="53852"/>
                            <a:pt x="53852" y="69384"/>
                            <a:pt x="34692" y="69384"/>
                          </a:cubicBezTo>
                          <a:cubicBezTo>
                            <a:pt x="15533" y="69384"/>
                            <a:pt x="0" y="53852"/>
                            <a:pt x="0" y="34692"/>
                          </a:cubicBezTo>
                          <a:cubicBezTo>
                            <a:pt x="0" y="15532"/>
                            <a:pt x="15533" y="0"/>
                            <a:pt x="34692" y="0"/>
                          </a:cubicBezTo>
                          <a:cubicBezTo>
                            <a:pt x="53852" y="0"/>
                            <a:pt x="69384" y="15532"/>
                            <a:pt x="69384" y="34692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2668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" name="Freeform: Shape 20">
                      <a:extLst>
                        <a:ext uri="{FF2B5EF4-FFF2-40B4-BE49-F238E27FC236}">
                          <a16:creationId xmlns:a16="http://schemas.microsoft.com/office/drawing/2014/main" id="{A744C570-D153-41B9-B9EB-A3FE41E803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87232" y="4995560"/>
                      <a:ext cx="56224" cy="891314"/>
                    </a:xfrm>
                    <a:custGeom>
                      <a:avLst/>
                      <a:gdLst>
                        <a:gd name="connsiteX0" fmla="*/ 56225 w 56224"/>
                        <a:gd name="connsiteY0" fmla="*/ 891315 h 891314"/>
                        <a:gd name="connsiteX1" fmla="*/ 56225 w 56224"/>
                        <a:gd name="connsiteY1" fmla="*/ 891315 h 891314"/>
                        <a:gd name="connsiteX2" fmla="*/ 56225 w 56224"/>
                        <a:gd name="connsiteY2" fmla="*/ 0 h 891314"/>
                        <a:gd name="connsiteX3" fmla="*/ 56225 w 56224"/>
                        <a:gd name="connsiteY3" fmla="*/ 0 h 891314"/>
                        <a:gd name="connsiteX4" fmla="*/ 184 w 56224"/>
                        <a:gd name="connsiteY4" fmla="*/ 56041 h 891314"/>
                        <a:gd name="connsiteX5" fmla="*/ 184 w 56224"/>
                        <a:gd name="connsiteY5" fmla="*/ 832606 h 891314"/>
                        <a:gd name="connsiteX6" fmla="*/ 56225 w 56224"/>
                        <a:gd name="connsiteY6" fmla="*/ 891315 h 89131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56224" h="891314">
                          <a:moveTo>
                            <a:pt x="56225" y="891315"/>
                          </a:moveTo>
                          <a:lnTo>
                            <a:pt x="56225" y="891315"/>
                          </a:lnTo>
                          <a:lnTo>
                            <a:pt x="56225" y="0"/>
                          </a:lnTo>
                          <a:lnTo>
                            <a:pt x="56225" y="0"/>
                          </a:lnTo>
                          <a:cubicBezTo>
                            <a:pt x="24202" y="0"/>
                            <a:pt x="184" y="24017"/>
                            <a:pt x="184" y="56041"/>
                          </a:cubicBezTo>
                          <a:lnTo>
                            <a:pt x="184" y="832606"/>
                          </a:lnTo>
                          <a:cubicBezTo>
                            <a:pt x="-2484" y="867297"/>
                            <a:pt x="24202" y="891315"/>
                            <a:pt x="56225" y="891315"/>
                          </a:cubicBezTo>
                          <a:close/>
                        </a:path>
                      </a:pathLst>
                    </a:custGeom>
                    <a:solidFill>
                      <a:srgbClr val="37474F"/>
                    </a:solidFill>
                    <a:ln w="2668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2" name="Graphic 3">
                    <a:extLst>
                      <a:ext uri="{FF2B5EF4-FFF2-40B4-BE49-F238E27FC236}">
                        <a16:creationId xmlns:a16="http://schemas.microsoft.com/office/drawing/2014/main" id="{A70BA9A6-76FB-4169-B047-E0D37B594110}"/>
                      </a:ext>
                    </a:extLst>
                  </p:cNvPr>
                  <p:cNvGrpSpPr/>
                  <p:nvPr/>
                </p:nvGrpSpPr>
                <p:grpSpPr>
                  <a:xfrm>
                    <a:off x="8726475" y="7434667"/>
                    <a:ext cx="2420427" cy="1088791"/>
                    <a:chOff x="8726475" y="7434667"/>
                    <a:chExt cx="2420427" cy="1088791"/>
                  </a:xfrm>
                  <a:solidFill>
                    <a:srgbClr val="000000"/>
                  </a:solidFill>
                </p:grpSpPr>
                <p:sp>
                  <p:nvSpPr>
                    <p:cNvPr id="23" name="Freeform: Shape 22">
                      <a:extLst>
                        <a:ext uri="{FF2B5EF4-FFF2-40B4-BE49-F238E27FC236}">
                          <a16:creationId xmlns:a16="http://schemas.microsoft.com/office/drawing/2014/main" id="{76C335B6-97CD-4F02-AE56-DB588D0CBB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26475" y="7434667"/>
                      <a:ext cx="1088791" cy="1088791"/>
                    </a:xfrm>
                    <a:custGeom>
                      <a:avLst/>
                      <a:gdLst>
                        <a:gd name="connsiteX0" fmla="*/ 0 w 1088791"/>
                        <a:gd name="connsiteY0" fmla="*/ 0 h 1088791"/>
                        <a:gd name="connsiteX1" fmla="*/ 1088792 w 1088791"/>
                        <a:gd name="connsiteY1" fmla="*/ 0 h 1088791"/>
                        <a:gd name="connsiteX2" fmla="*/ 1088792 w 1088791"/>
                        <a:gd name="connsiteY2" fmla="*/ 1088791 h 1088791"/>
                        <a:gd name="connsiteX3" fmla="*/ 0 w 1088791"/>
                        <a:gd name="connsiteY3" fmla="*/ 1088791 h 10887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088791" h="1088791">
                          <a:moveTo>
                            <a:pt x="0" y="0"/>
                          </a:moveTo>
                          <a:lnTo>
                            <a:pt x="1088792" y="0"/>
                          </a:lnTo>
                          <a:lnTo>
                            <a:pt x="1088792" y="1088791"/>
                          </a:lnTo>
                          <a:lnTo>
                            <a:pt x="0" y="1088791"/>
                          </a:lnTo>
                          <a:close/>
                        </a:path>
                      </a:pathLst>
                    </a:custGeom>
                    <a:solidFill>
                      <a:srgbClr val="E57373"/>
                    </a:solidFill>
                    <a:ln w="2668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24" name="Graphic 3">
                      <a:extLst>
                        <a:ext uri="{FF2B5EF4-FFF2-40B4-BE49-F238E27FC236}">
                          <a16:creationId xmlns:a16="http://schemas.microsoft.com/office/drawing/2014/main" id="{A70BA9A6-76FB-4169-B047-E0D37B5941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070725" y="7781586"/>
                      <a:ext cx="400291" cy="397622"/>
                      <a:chOff x="9070725" y="7781586"/>
                      <a:chExt cx="400291" cy="397622"/>
                    </a:xfrm>
                  </p:grpSpPr>
                  <p:sp>
                    <p:nvSpPr>
                      <p:cNvPr id="25" name="Freeform: Shape 24">
                        <a:extLst>
                          <a:ext uri="{FF2B5EF4-FFF2-40B4-BE49-F238E27FC236}">
                            <a16:creationId xmlns:a16="http://schemas.microsoft.com/office/drawing/2014/main" id="{AF4DA1B7-3E10-4570-A890-A41EF284C1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70725" y="7781586"/>
                        <a:ext cx="400291" cy="397622"/>
                      </a:xfrm>
                      <a:custGeom>
                        <a:avLst/>
                        <a:gdLst>
                          <a:gd name="connsiteX0" fmla="*/ 0 w 400291"/>
                          <a:gd name="connsiteY0" fmla="*/ 0 h 397622"/>
                          <a:gd name="connsiteX1" fmla="*/ 400291 w 400291"/>
                          <a:gd name="connsiteY1" fmla="*/ 397622 h 3976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400291" h="397622">
                            <a:moveTo>
                              <a:pt x="0" y="0"/>
                            </a:moveTo>
                            <a:lnTo>
                              <a:pt x="400291" y="397622"/>
                            </a:lnTo>
                          </a:path>
                        </a:pathLst>
                      </a:custGeom>
                      <a:ln w="80058" cap="rnd">
                        <a:solidFill>
                          <a:srgbClr val="FFFFFF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2438522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4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Light 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" name="Freeform: Shape 25">
                        <a:extLst>
                          <a:ext uri="{FF2B5EF4-FFF2-40B4-BE49-F238E27FC236}">
                            <a16:creationId xmlns:a16="http://schemas.microsoft.com/office/drawing/2014/main" id="{A53E49A0-2FFB-40CC-ADCE-10F4B512A0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70725" y="7781586"/>
                        <a:ext cx="400291" cy="397622"/>
                      </a:xfrm>
                      <a:custGeom>
                        <a:avLst/>
                        <a:gdLst>
                          <a:gd name="connsiteX0" fmla="*/ 400291 w 400291"/>
                          <a:gd name="connsiteY0" fmla="*/ 0 h 397622"/>
                          <a:gd name="connsiteX1" fmla="*/ 0 w 400291"/>
                          <a:gd name="connsiteY1" fmla="*/ 397622 h 3976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400291" h="397622">
                            <a:moveTo>
                              <a:pt x="400291" y="0"/>
                            </a:moveTo>
                            <a:lnTo>
                              <a:pt x="0" y="397622"/>
                            </a:lnTo>
                          </a:path>
                        </a:pathLst>
                      </a:custGeom>
                      <a:ln w="80058" cap="rnd">
                        <a:solidFill>
                          <a:srgbClr val="FFFFFF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2438522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4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Light 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27" name="Freeform: Shape 26">
                      <a:extLst>
                        <a:ext uri="{FF2B5EF4-FFF2-40B4-BE49-F238E27FC236}">
                          <a16:creationId xmlns:a16="http://schemas.microsoft.com/office/drawing/2014/main" id="{390D740B-30BA-448C-BB7C-A6F952806C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58110" y="7434667"/>
                      <a:ext cx="1088791" cy="1088791"/>
                    </a:xfrm>
                    <a:custGeom>
                      <a:avLst/>
                      <a:gdLst>
                        <a:gd name="connsiteX0" fmla="*/ 0 w 1088791"/>
                        <a:gd name="connsiteY0" fmla="*/ 0 h 1088791"/>
                        <a:gd name="connsiteX1" fmla="*/ 1088792 w 1088791"/>
                        <a:gd name="connsiteY1" fmla="*/ 0 h 1088791"/>
                        <a:gd name="connsiteX2" fmla="*/ 1088792 w 1088791"/>
                        <a:gd name="connsiteY2" fmla="*/ 1088791 h 1088791"/>
                        <a:gd name="connsiteX3" fmla="*/ 0 w 1088791"/>
                        <a:gd name="connsiteY3" fmla="*/ 1088791 h 10887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088791" h="1088791">
                          <a:moveTo>
                            <a:pt x="0" y="0"/>
                          </a:moveTo>
                          <a:lnTo>
                            <a:pt x="1088792" y="0"/>
                          </a:lnTo>
                          <a:lnTo>
                            <a:pt x="1088792" y="1088791"/>
                          </a:lnTo>
                          <a:lnTo>
                            <a:pt x="0" y="1088791"/>
                          </a:lnTo>
                          <a:close/>
                        </a:path>
                      </a:pathLst>
                    </a:custGeom>
                    <a:solidFill>
                      <a:srgbClr val="81C784"/>
                    </a:solidFill>
                    <a:ln w="2668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FB84F09B-B7B0-415B-AF04-86C47358E588}"/>
                      </a:ext>
                    </a:extLst>
                  </p:cNvPr>
                  <p:cNvSpPr/>
                  <p:nvPr/>
                </p:nvSpPr>
                <p:spPr>
                  <a:xfrm>
                    <a:off x="10397023" y="7760237"/>
                    <a:ext cx="472343" cy="410965"/>
                  </a:xfrm>
                  <a:custGeom>
                    <a:avLst/>
                    <a:gdLst>
                      <a:gd name="connsiteX0" fmla="*/ 0 w 472343"/>
                      <a:gd name="connsiteY0" fmla="*/ 136099 h 410965"/>
                      <a:gd name="connsiteX1" fmla="*/ 202814 w 472343"/>
                      <a:gd name="connsiteY1" fmla="*/ 410965 h 410965"/>
                      <a:gd name="connsiteX2" fmla="*/ 472344 w 472343"/>
                      <a:gd name="connsiteY2" fmla="*/ 0 h 410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72343" h="410965">
                        <a:moveTo>
                          <a:pt x="0" y="136099"/>
                        </a:moveTo>
                        <a:lnTo>
                          <a:pt x="202814" y="410965"/>
                        </a:lnTo>
                        <a:lnTo>
                          <a:pt x="472344" y="0"/>
                        </a:lnTo>
                      </a:path>
                    </a:pathLst>
                  </a:custGeom>
                  <a:noFill/>
                  <a:ln w="80058" cap="rnd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9" name="Graphic 3">
                    <a:extLst>
                      <a:ext uri="{FF2B5EF4-FFF2-40B4-BE49-F238E27FC236}">
                        <a16:creationId xmlns:a16="http://schemas.microsoft.com/office/drawing/2014/main" id="{A70BA9A6-76FB-4169-B047-E0D37B594110}"/>
                      </a:ext>
                    </a:extLst>
                  </p:cNvPr>
                  <p:cNvGrpSpPr/>
                  <p:nvPr/>
                </p:nvGrpSpPr>
                <p:grpSpPr>
                  <a:xfrm>
                    <a:off x="12459857" y="5073920"/>
                    <a:ext cx="1350315" cy="1442746"/>
                    <a:chOff x="12459857" y="5073920"/>
                    <a:chExt cx="1350315" cy="1442746"/>
                  </a:xfrm>
                  <a:noFill/>
                </p:grpSpPr>
                <p:grpSp>
                  <p:nvGrpSpPr>
                    <p:cNvPr id="30" name="Graphic 3">
                      <a:extLst>
                        <a:ext uri="{FF2B5EF4-FFF2-40B4-BE49-F238E27FC236}">
                          <a16:creationId xmlns:a16="http://schemas.microsoft.com/office/drawing/2014/main" id="{A70BA9A6-76FB-4169-B047-E0D37B5941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825985" y="5073920"/>
                      <a:ext cx="618059" cy="337942"/>
                      <a:chOff x="12825985" y="5073920"/>
                      <a:chExt cx="618059" cy="337942"/>
                    </a:xfrm>
                    <a:noFill/>
                  </p:grpSpPr>
                  <p:sp>
                    <p:nvSpPr>
                      <p:cNvPr id="31" name="Freeform: Shape 30">
                        <a:extLst>
                          <a:ext uri="{FF2B5EF4-FFF2-40B4-BE49-F238E27FC236}">
                            <a16:creationId xmlns:a16="http://schemas.microsoft.com/office/drawing/2014/main" id="{1CC252E3-9FCD-47B0-96CA-2459BBA651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825985" y="5073920"/>
                        <a:ext cx="306360" cy="337942"/>
                      </a:xfrm>
                      <a:custGeom>
                        <a:avLst/>
                        <a:gdLst>
                          <a:gd name="connsiteX0" fmla="*/ 255657 w 306360"/>
                          <a:gd name="connsiteY0" fmla="*/ 52402 h 337942"/>
                          <a:gd name="connsiteX1" fmla="*/ 306361 w 306360"/>
                          <a:gd name="connsiteY1" fmla="*/ 337943 h 337942"/>
                          <a:gd name="connsiteX2" fmla="*/ 34163 w 306360"/>
                          <a:gd name="connsiteY2" fmla="*/ 241873 h 337942"/>
                          <a:gd name="connsiteX3" fmla="*/ 52843 w 306360"/>
                          <a:gd name="connsiteY3" fmla="*/ 36390 h 337942"/>
                          <a:gd name="connsiteX4" fmla="*/ 255657 w 306360"/>
                          <a:gd name="connsiteY4" fmla="*/ 52402 h 3379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6360" h="337942">
                            <a:moveTo>
                              <a:pt x="255657" y="52402"/>
                            </a:moveTo>
                            <a:cubicBezTo>
                              <a:pt x="306361" y="113780"/>
                              <a:pt x="306361" y="337943"/>
                              <a:pt x="306361" y="337943"/>
                            </a:cubicBezTo>
                            <a:cubicBezTo>
                              <a:pt x="306361" y="337943"/>
                              <a:pt x="84867" y="303251"/>
                              <a:pt x="34163" y="241873"/>
                            </a:cubicBezTo>
                            <a:cubicBezTo>
                              <a:pt x="-16541" y="180495"/>
                              <a:pt x="-11203" y="87094"/>
                              <a:pt x="52843" y="36390"/>
                            </a:cubicBezTo>
                            <a:cubicBezTo>
                              <a:pt x="111553" y="-16982"/>
                              <a:pt x="202285" y="-11645"/>
                              <a:pt x="255657" y="52402"/>
                            </a:cubicBezTo>
                            <a:close/>
                          </a:path>
                        </a:pathLst>
                      </a:custGeom>
                      <a:noFill/>
                      <a:ln w="40029" cap="rnd">
                        <a:solidFill>
                          <a:srgbClr val="FFFFFF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2438522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4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Light 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2" name="Freeform: Shape 31">
                        <a:extLst>
                          <a:ext uri="{FF2B5EF4-FFF2-40B4-BE49-F238E27FC236}">
                            <a16:creationId xmlns:a16="http://schemas.microsoft.com/office/drawing/2014/main" id="{F026CB1F-F4B7-4A42-967C-B9A7AC4791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37683" y="5073920"/>
                        <a:ext cx="306360" cy="337942"/>
                      </a:xfrm>
                      <a:custGeom>
                        <a:avLst/>
                        <a:gdLst>
                          <a:gd name="connsiteX0" fmla="*/ 50703 w 306360"/>
                          <a:gd name="connsiteY0" fmla="*/ 52402 h 337942"/>
                          <a:gd name="connsiteX1" fmla="*/ 0 w 306360"/>
                          <a:gd name="connsiteY1" fmla="*/ 337943 h 337942"/>
                          <a:gd name="connsiteX2" fmla="*/ 272198 w 306360"/>
                          <a:gd name="connsiteY2" fmla="*/ 241873 h 337942"/>
                          <a:gd name="connsiteX3" fmla="*/ 253518 w 306360"/>
                          <a:gd name="connsiteY3" fmla="*/ 36390 h 337942"/>
                          <a:gd name="connsiteX4" fmla="*/ 50703 w 306360"/>
                          <a:gd name="connsiteY4" fmla="*/ 52402 h 3379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6360" h="337942">
                            <a:moveTo>
                              <a:pt x="50703" y="52402"/>
                            </a:moveTo>
                            <a:cubicBezTo>
                              <a:pt x="0" y="113780"/>
                              <a:pt x="0" y="337943"/>
                              <a:pt x="0" y="337943"/>
                            </a:cubicBezTo>
                            <a:cubicBezTo>
                              <a:pt x="0" y="337943"/>
                              <a:pt x="221494" y="303251"/>
                              <a:pt x="272198" y="241873"/>
                            </a:cubicBezTo>
                            <a:cubicBezTo>
                              <a:pt x="322902" y="180495"/>
                              <a:pt x="317564" y="87094"/>
                              <a:pt x="253518" y="36390"/>
                            </a:cubicBezTo>
                            <a:cubicBezTo>
                              <a:pt x="194808" y="-16982"/>
                              <a:pt x="101407" y="-11645"/>
                              <a:pt x="50703" y="52402"/>
                            </a:cubicBezTo>
                            <a:close/>
                          </a:path>
                        </a:pathLst>
                      </a:custGeom>
                      <a:noFill/>
                      <a:ln w="40029" cap="rnd">
                        <a:solidFill>
                          <a:srgbClr val="FFFFFF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2438522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4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Light 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5D04DA40-CEBB-4E15-AB5C-4F7503EDCA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23904" y="5697403"/>
                      <a:ext cx="1219553" cy="819262"/>
                    </a:xfrm>
                    <a:custGeom>
                      <a:avLst/>
                      <a:gdLst>
                        <a:gd name="connsiteX0" fmla="*/ 0 w 1219553"/>
                        <a:gd name="connsiteY0" fmla="*/ 0 h 819262"/>
                        <a:gd name="connsiteX1" fmla="*/ 1219554 w 1219553"/>
                        <a:gd name="connsiteY1" fmla="*/ 0 h 819262"/>
                        <a:gd name="connsiteX2" fmla="*/ 1219554 w 1219553"/>
                        <a:gd name="connsiteY2" fmla="*/ 819263 h 819262"/>
                        <a:gd name="connsiteX3" fmla="*/ 0 w 1219553"/>
                        <a:gd name="connsiteY3" fmla="*/ 819263 h 8192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19553" h="819262">
                          <a:moveTo>
                            <a:pt x="0" y="0"/>
                          </a:moveTo>
                          <a:lnTo>
                            <a:pt x="1219554" y="0"/>
                          </a:lnTo>
                          <a:lnTo>
                            <a:pt x="1219554" y="819263"/>
                          </a:lnTo>
                          <a:lnTo>
                            <a:pt x="0" y="819263"/>
                          </a:lnTo>
                          <a:close/>
                        </a:path>
                      </a:pathLst>
                    </a:custGeom>
                    <a:noFill/>
                    <a:ln w="40029" cap="rnd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07A43B4-A7F2-4390-9F1C-021D76BAC3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459857" y="5419868"/>
                      <a:ext cx="1350315" cy="277535"/>
                    </a:xfrm>
                    <a:custGeom>
                      <a:avLst/>
                      <a:gdLst>
                        <a:gd name="connsiteX0" fmla="*/ 0 w 1350315"/>
                        <a:gd name="connsiteY0" fmla="*/ 0 h 277535"/>
                        <a:gd name="connsiteX1" fmla="*/ 1350316 w 1350315"/>
                        <a:gd name="connsiteY1" fmla="*/ 0 h 277535"/>
                        <a:gd name="connsiteX2" fmla="*/ 1350316 w 1350315"/>
                        <a:gd name="connsiteY2" fmla="*/ 277535 h 277535"/>
                        <a:gd name="connsiteX3" fmla="*/ 0 w 1350315"/>
                        <a:gd name="connsiteY3" fmla="*/ 277535 h 2775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350315" h="277535">
                          <a:moveTo>
                            <a:pt x="0" y="0"/>
                          </a:moveTo>
                          <a:lnTo>
                            <a:pt x="1350316" y="0"/>
                          </a:lnTo>
                          <a:lnTo>
                            <a:pt x="1350316" y="277535"/>
                          </a:lnTo>
                          <a:lnTo>
                            <a:pt x="0" y="277535"/>
                          </a:lnTo>
                          <a:close/>
                        </a:path>
                      </a:pathLst>
                    </a:custGeom>
                    <a:noFill/>
                    <a:ln w="40029" cap="rnd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5" name="Freeform: Shape 34">
                      <a:extLst>
                        <a:ext uri="{FF2B5EF4-FFF2-40B4-BE49-F238E27FC236}">
                          <a16:creationId xmlns:a16="http://schemas.microsoft.com/office/drawing/2014/main" id="{9DF187A9-4F4E-4620-B2EA-4339158BB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30939" y="5419868"/>
                      <a:ext cx="205482" cy="277535"/>
                    </a:xfrm>
                    <a:custGeom>
                      <a:avLst/>
                      <a:gdLst>
                        <a:gd name="connsiteX0" fmla="*/ 0 w 205482"/>
                        <a:gd name="connsiteY0" fmla="*/ 0 h 277535"/>
                        <a:gd name="connsiteX1" fmla="*/ 205483 w 205482"/>
                        <a:gd name="connsiteY1" fmla="*/ 0 h 277535"/>
                        <a:gd name="connsiteX2" fmla="*/ 205483 w 205482"/>
                        <a:gd name="connsiteY2" fmla="*/ 277535 h 277535"/>
                        <a:gd name="connsiteX3" fmla="*/ 0 w 205482"/>
                        <a:gd name="connsiteY3" fmla="*/ 277535 h 2775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5482" h="277535">
                          <a:moveTo>
                            <a:pt x="0" y="0"/>
                          </a:moveTo>
                          <a:lnTo>
                            <a:pt x="205483" y="0"/>
                          </a:lnTo>
                          <a:lnTo>
                            <a:pt x="205483" y="277535"/>
                          </a:lnTo>
                          <a:lnTo>
                            <a:pt x="0" y="277535"/>
                          </a:lnTo>
                          <a:close/>
                        </a:path>
                      </a:pathLst>
                    </a:custGeom>
                    <a:noFill/>
                    <a:ln w="40029" cap="rnd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6" name="Freeform: Shape 35">
                      <a:extLst>
                        <a:ext uri="{FF2B5EF4-FFF2-40B4-BE49-F238E27FC236}">
                          <a16:creationId xmlns:a16="http://schemas.microsoft.com/office/drawing/2014/main" id="{F55AD633-95C0-4DCC-884F-5AC890A52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30939" y="5697403"/>
                      <a:ext cx="205482" cy="819262"/>
                    </a:xfrm>
                    <a:custGeom>
                      <a:avLst/>
                      <a:gdLst>
                        <a:gd name="connsiteX0" fmla="*/ 0 w 205482"/>
                        <a:gd name="connsiteY0" fmla="*/ 0 h 819262"/>
                        <a:gd name="connsiteX1" fmla="*/ 205483 w 205482"/>
                        <a:gd name="connsiteY1" fmla="*/ 0 h 819262"/>
                        <a:gd name="connsiteX2" fmla="*/ 205483 w 205482"/>
                        <a:gd name="connsiteY2" fmla="*/ 819263 h 819262"/>
                        <a:gd name="connsiteX3" fmla="*/ 0 w 205482"/>
                        <a:gd name="connsiteY3" fmla="*/ 819263 h 8192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5482" h="819262">
                          <a:moveTo>
                            <a:pt x="0" y="0"/>
                          </a:moveTo>
                          <a:lnTo>
                            <a:pt x="205483" y="0"/>
                          </a:lnTo>
                          <a:lnTo>
                            <a:pt x="205483" y="819263"/>
                          </a:lnTo>
                          <a:lnTo>
                            <a:pt x="0" y="819263"/>
                          </a:lnTo>
                          <a:close/>
                        </a:path>
                      </a:pathLst>
                    </a:custGeom>
                    <a:noFill/>
                    <a:ln w="40029" cap="rnd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7" name="Freeform: Shape 36">
                      <a:extLst>
                        <a:ext uri="{FF2B5EF4-FFF2-40B4-BE49-F238E27FC236}">
                          <a16:creationId xmlns:a16="http://schemas.microsoft.com/office/drawing/2014/main" id="{DFBF78FC-A0B6-438A-8583-CABB262A4A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38654" y="5902886"/>
                      <a:ext cx="26686" cy="499029"/>
                    </a:xfrm>
                    <a:custGeom>
                      <a:avLst/>
                      <a:gdLst>
                        <a:gd name="connsiteX0" fmla="*/ 0 w 26686"/>
                        <a:gd name="connsiteY0" fmla="*/ 0 h 499029"/>
                        <a:gd name="connsiteX1" fmla="*/ 0 w 26686"/>
                        <a:gd name="connsiteY1" fmla="*/ 499030 h 4990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6686" h="499029">
                          <a:moveTo>
                            <a:pt x="0" y="0"/>
                          </a:moveTo>
                          <a:lnTo>
                            <a:pt x="0" y="499030"/>
                          </a:lnTo>
                        </a:path>
                      </a:pathLst>
                    </a:custGeom>
                    <a:ln w="40029" cap="rnd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38" name="Graphic 3">
                    <a:extLst>
                      <a:ext uri="{FF2B5EF4-FFF2-40B4-BE49-F238E27FC236}">
                        <a16:creationId xmlns:a16="http://schemas.microsoft.com/office/drawing/2014/main" id="{A70BA9A6-76FB-4169-B047-E0D37B594110}"/>
                      </a:ext>
                    </a:extLst>
                  </p:cNvPr>
                  <p:cNvGrpSpPr/>
                  <p:nvPr/>
                </p:nvGrpSpPr>
                <p:grpSpPr>
                  <a:xfrm>
                    <a:off x="6962525" y="4034861"/>
                    <a:ext cx="848617" cy="587093"/>
                    <a:chOff x="6962525" y="4034861"/>
                    <a:chExt cx="848617" cy="587093"/>
                  </a:xfrm>
                  <a:noFill/>
                </p:grpSpPr>
                <p:sp>
                  <p:nvSpPr>
                    <p:cNvPr id="39" name="Freeform: Shape 38">
                      <a:extLst>
                        <a:ext uri="{FF2B5EF4-FFF2-40B4-BE49-F238E27FC236}">
                          <a16:creationId xmlns:a16="http://schemas.microsoft.com/office/drawing/2014/main" id="{3CECBE35-B15B-425D-BF83-0E04D8CCE8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2525" y="4034861"/>
                      <a:ext cx="848617" cy="587093"/>
                    </a:xfrm>
                    <a:custGeom>
                      <a:avLst/>
                      <a:gdLst>
                        <a:gd name="connsiteX0" fmla="*/ 0 w 848617"/>
                        <a:gd name="connsiteY0" fmla="*/ 0 h 587093"/>
                        <a:gd name="connsiteX1" fmla="*/ 848617 w 848617"/>
                        <a:gd name="connsiteY1" fmla="*/ 0 h 587093"/>
                        <a:gd name="connsiteX2" fmla="*/ 848617 w 848617"/>
                        <a:gd name="connsiteY2" fmla="*/ 587094 h 587093"/>
                        <a:gd name="connsiteX3" fmla="*/ 0 w 848617"/>
                        <a:gd name="connsiteY3" fmla="*/ 587094 h 5870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48617" h="587093">
                          <a:moveTo>
                            <a:pt x="0" y="0"/>
                          </a:moveTo>
                          <a:lnTo>
                            <a:pt x="848617" y="0"/>
                          </a:lnTo>
                          <a:lnTo>
                            <a:pt x="848617" y="587094"/>
                          </a:lnTo>
                          <a:lnTo>
                            <a:pt x="0" y="587094"/>
                          </a:lnTo>
                          <a:close/>
                        </a:path>
                      </a:pathLst>
                    </a:custGeom>
                    <a:noFill/>
                    <a:ln w="40029" cap="rnd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0" name="Freeform: Shape 39">
                      <a:extLst>
                        <a:ext uri="{FF2B5EF4-FFF2-40B4-BE49-F238E27FC236}">
                          <a16:creationId xmlns:a16="http://schemas.microsoft.com/office/drawing/2014/main" id="{57A393E9-C373-4762-AE7C-7AF6E4CFF1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2525" y="4034861"/>
                      <a:ext cx="848617" cy="314895"/>
                    </a:xfrm>
                    <a:custGeom>
                      <a:avLst/>
                      <a:gdLst>
                        <a:gd name="connsiteX0" fmla="*/ 848617 w 848617"/>
                        <a:gd name="connsiteY0" fmla="*/ 0 h 314895"/>
                        <a:gd name="connsiteX1" fmla="*/ 424309 w 848617"/>
                        <a:gd name="connsiteY1" fmla="*/ 314896 h 314895"/>
                        <a:gd name="connsiteX2" fmla="*/ 0 w 848617"/>
                        <a:gd name="connsiteY2" fmla="*/ 0 h 3148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48617" h="314895">
                          <a:moveTo>
                            <a:pt x="848617" y="0"/>
                          </a:moveTo>
                          <a:lnTo>
                            <a:pt x="424309" y="31489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40029" cap="rnd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41" name="Graphic 3">
                    <a:extLst>
                      <a:ext uri="{FF2B5EF4-FFF2-40B4-BE49-F238E27FC236}">
                        <a16:creationId xmlns:a16="http://schemas.microsoft.com/office/drawing/2014/main" id="{A70BA9A6-76FB-4169-B047-E0D37B594110}"/>
                      </a:ext>
                    </a:extLst>
                  </p:cNvPr>
                  <p:cNvGrpSpPr/>
                  <p:nvPr/>
                </p:nvGrpSpPr>
                <p:grpSpPr>
                  <a:xfrm>
                    <a:off x="5809687" y="6981004"/>
                    <a:ext cx="2281659" cy="1553129"/>
                    <a:chOff x="5809687" y="6981004"/>
                    <a:chExt cx="2281659" cy="1553129"/>
                  </a:xfrm>
                  <a:noFill/>
                </p:grpSpPr>
                <p:sp>
                  <p:nvSpPr>
                    <p:cNvPr id="42" name="Freeform: Shape 41">
                      <a:extLst>
                        <a:ext uri="{FF2B5EF4-FFF2-40B4-BE49-F238E27FC236}">
                          <a16:creationId xmlns:a16="http://schemas.microsoft.com/office/drawing/2014/main" id="{78EF5511-DF47-4401-B55A-912DE76F94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1385" y="7109097"/>
                      <a:ext cx="952692" cy="1174187"/>
                    </a:xfrm>
                    <a:custGeom>
                      <a:avLst/>
                      <a:gdLst>
                        <a:gd name="connsiteX0" fmla="*/ 952693 w 952692"/>
                        <a:gd name="connsiteY0" fmla="*/ 1174188 h 1174187"/>
                        <a:gd name="connsiteX1" fmla="*/ 0 w 952692"/>
                        <a:gd name="connsiteY1" fmla="*/ 867298 h 1174187"/>
                        <a:gd name="connsiteX2" fmla="*/ 0 w 952692"/>
                        <a:gd name="connsiteY2" fmla="*/ 306890 h 1174187"/>
                        <a:gd name="connsiteX3" fmla="*/ 952693 w 952692"/>
                        <a:gd name="connsiteY3" fmla="*/ 0 h 11741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952692" h="1174187">
                          <a:moveTo>
                            <a:pt x="952693" y="1174188"/>
                          </a:moveTo>
                          <a:lnTo>
                            <a:pt x="0" y="867298"/>
                          </a:lnTo>
                          <a:lnTo>
                            <a:pt x="0" y="306890"/>
                          </a:lnTo>
                          <a:lnTo>
                            <a:pt x="952693" y="0"/>
                          </a:lnTo>
                          <a:close/>
                        </a:path>
                      </a:pathLst>
                    </a:custGeom>
                    <a:noFill/>
                    <a:ln w="40029" cap="rnd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3" name="Freeform: Shape 42">
                      <a:extLst>
                        <a:ext uri="{FF2B5EF4-FFF2-40B4-BE49-F238E27FC236}">
                          <a16:creationId xmlns:a16="http://schemas.microsoft.com/office/drawing/2014/main" id="{305FB918-FE2F-4383-853E-1FF6CD5941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9687" y="7415986"/>
                      <a:ext cx="501698" cy="560407"/>
                    </a:xfrm>
                    <a:custGeom>
                      <a:avLst/>
                      <a:gdLst>
                        <a:gd name="connsiteX0" fmla="*/ 501698 w 501698"/>
                        <a:gd name="connsiteY0" fmla="*/ 0 h 560407"/>
                        <a:gd name="connsiteX1" fmla="*/ 501698 w 501698"/>
                        <a:gd name="connsiteY1" fmla="*/ 560408 h 560407"/>
                        <a:gd name="connsiteX2" fmla="*/ 125424 w 501698"/>
                        <a:gd name="connsiteY2" fmla="*/ 560408 h 560407"/>
                        <a:gd name="connsiteX3" fmla="*/ 0 w 501698"/>
                        <a:gd name="connsiteY3" fmla="*/ 434983 h 560407"/>
                        <a:gd name="connsiteX4" fmla="*/ 0 w 501698"/>
                        <a:gd name="connsiteY4" fmla="*/ 125424 h 560407"/>
                        <a:gd name="connsiteX5" fmla="*/ 125424 w 501698"/>
                        <a:gd name="connsiteY5" fmla="*/ 0 h 560407"/>
                        <a:gd name="connsiteX6" fmla="*/ 501698 w 501698"/>
                        <a:gd name="connsiteY6" fmla="*/ 0 h 5604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501698" h="560407">
                          <a:moveTo>
                            <a:pt x="501698" y="0"/>
                          </a:moveTo>
                          <a:lnTo>
                            <a:pt x="501698" y="560408"/>
                          </a:lnTo>
                          <a:lnTo>
                            <a:pt x="125424" y="560408"/>
                          </a:lnTo>
                          <a:cubicBezTo>
                            <a:pt x="56041" y="560408"/>
                            <a:pt x="0" y="504367"/>
                            <a:pt x="0" y="434983"/>
                          </a:cubicBezTo>
                          <a:lnTo>
                            <a:pt x="0" y="125424"/>
                          </a:lnTo>
                          <a:cubicBezTo>
                            <a:pt x="0" y="56041"/>
                            <a:pt x="56041" y="0"/>
                            <a:pt x="125424" y="0"/>
                          </a:cubicBezTo>
                          <a:lnTo>
                            <a:pt x="501698" y="0"/>
                          </a:lnTo>
                          <a:close/>
                        </a:path>
                      </a:pathLst>
                    </a:custGeom>
                    <a:noFill/>
                    <a:ln w="40029" cap="rnd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4" name="Freeform: Shape 43">
                      <a:extLst>
                        <a:ext uri="{FF2B5EF4-FFF2-40B4-BE49-F238E27FC236}">
                          <a16:creationId xmlns:a16="http://schemas.microsoft.com/office/drawing/2014/main" id="{0228CCC0-2392-4C45-8A93-1E9E443574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8008" y="7109097"/>
                      <a:ext cx="96070" cy="1174187"/>
                    </a:xfrm>
                    <a:custGeom>
                      <a:avLst/>
                      <a:gdLst>
                        <a:gd name="connsiteX0" fmla="*/ 0 w 96070"/>
                        <a:gd name="connsiteY0" fmla="*/ 32023 h 1174187"/>
                        <a:gd name="connsiteX1" fmla="*/ 0 w 96070"/>
                        <a:gd name="connsiteY1" fmla="*/ 1144833 h 1174187"/>
                        <a:gd name="connsiteX2" fmla="*/ 96070 w 96070"/>
                        <a:gd name="connsiteY2" fmla="*/ 1174188 h 1174187"/>
                        <a:gd name="connsiteX3" fmla="*/ 96070 w 96070"/>
                        <a:gd name="connsiteY3" fmla="*/ 0 h 11741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96070" h="1174187">
                          <a:moveTo>
                            <a:pt x="0" y="32023"/>
                          </a:moveTo>
                          <a:lnTo>
                            <a:pt x="0" y="1144833"/>
                          </a:lnTo>
                          <a:lnTo>
                            <a:pt x="96070" y="1174188"/>
                          </a:lnTo>
                          <a:lnTo>
                            <a:pt x="96070" y="0"/>
                          </a:lnTo>
                          <a:close/>
                        </a:path>
                      </a:pathLst>
                    </a:custGeom>
                    <a:noFill/>
                    <a:ln w="40029" cap="rnd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5" name="Freeform: Shape 44">
                      <a:extLst>
                        <a:ext uri="{FF2B5EF4-FFF2-40B4-BE49-F238E27FC236}">
                          <a16:creationId xmlns:a16="http://schemas.microsoft.com/office/drawing/2014/main" id="{AAC75CEA-2BC3-4BA1-B355-344B196200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4078" y="7450678"/>
                      <a:ext cx="245511" cy="488354"/>
                    </a:xfrm>
                    <a:custGeom>
                      <a:avLst/>
                      <a:gdLst>
                        <a:gd name="connsiteX0" fmla="*/ 0 w 245511"/>
                        <a:gd name="connsiteY0" fmla="*/ 0 h 488354"/>
                        <a:gd name="connsiteX1" fmla="*/ 0 w 245511"/>
                        <a:gd name="connsiteY1" fmla="*/ 488355 h 488354"/>
                        <a:gd name="connsiteX2" fmla="*/ 245512 w 245511"/>
                        <a:gd name="connsiteY2" fmla="*/ 242843 h 488354"/>
                        <a:gd name="connsiteX3" fmla="*/ 0 w 245511"/>
                        <a:gd name="connsiteY3" fmla="*/ 0 h 488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45511" h="488354">
                          <a:moveTo>
                            <a:pt x="0" y="0"/>
                          </a:moveTo>
                          <a:lnTo>
                            <a:pt x="0" y="488355"/>
                          </a:lnTo>
                          <a:cubicBezTo>
                            <a:pt x="136099" y="488355"/>
                            <a:pt x="245512" y="378943"/>
                            <a:pt x="245512" y="242843"/>
                          </a:cubicBezTo>
                          <a:cubicBezTo>
                            <a:pt x="245512" y="109413"/>
                            <a:pt x="136099" y="0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 w="40029" cap="rnd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6" name="Freeform: Shape 45">
                      <a:extLst>
                        <a:ext uri="{FF2B5EF4-FFF2-40B4-BE49-F238E27FC236}">
                          <a16:creationId xmlns:a16="http://schemas.microsoft.com/office/drawing/2014/main" id="{406893F0-5466-4422-AF98-ADCC348107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3821" y="7976394"/>
                      <a:ext cx="194808" cy="557738"/>
                    </a:xfrm>
                    <a:custGeom>
                      <a:avLst/>
                      <a:gdLst>
                        <a:gd name="connsiteX0" fmla="*/ 96070 w 194808"/>
                        <a:gd name="connsiteY0" fmla="*/ 557739 h 557738"/>
                        <a:gd name="connsiteX1" fmla="*/ 96070 w 194808"/>
                        <a:gd name="connsiteY1" fmla="*/ 557739 h 557738"/>
                        <a:gd name="connsiteX2" fmla="*/ 0 w 194808"/>
                        <a:gd name="connsiteY2" fmla="*/ 461669 h 557738"/>
                        <a:gd name="connsiteX3" fmla="*/ 0 w 194808"/>
                        <a:gd name="connsiteY3" fmla="*/ 0 h 557738"/>
                        <a:gd name="connsiteX4" fmla="*/ 194808 w 194808"/>
                        <a:gd name="connsiteY4" fmla="*/ 0 h 557738"/>
                        <a:gd name="connsiteX5" fmla="*/ 194808 w 194808"/>
                        <a:gd name="connsiteY5" fmla="*/ 461669 h 557738"/>
                        <a:gd name="connsiteX6" fmla="*/ 96070 w 194808"/>
                        <a:gd name="connsiteY6" fmla="*/ 557739 h 5577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94808" h="557738">
                          <a:moveTo>
                            <a:pt x="96070" y="557739"/>
                          </a:moveTo>
                          <a:lnTo>
                            <a:pt x="96070" y="557739"/>
                          </a:lnTo>
                          <a:cubicBezTo>
                            <a:pt x="42698" y="557739"/>
                            <a:pt x="0" y="515041"/>
                            <a:pt x="0" y="461669"/>
                          </a:cubicBezTo>
                          <a:lnTo>
                            <a:pt x="0" y="0"/>
                          </a:lnTo>
                          <a:lnTo>
                            <a:pt x="194808" y="0"/>
                          </a:lnTo>
                          <a:lnTo>
                            <a:pt x="194808" y="461669"/>
                          </a:lnTo>
                          <a:cubicBezTo>
                            <a:pt x="192140" y="515041"/>
                            <a:pt x="149442" y="557739"/>
                            <a:pt x="96070" y="557739"/>
                          </a:cubicBezTo>
                          <a:close/>
                        </a:path>
                      </a:pathLst>
                    </a:custGeom>
                    <a:noFill/>
                    <a:ln w="40029" cap="rnd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7" name="Graphic 3">
                      <a:extLst>
                        <a:ext uri="{FF2B5EF4-FFF2-40B4-BE49-F238E27FC236}">
                          <a16:creationId xmlns:a16="http://schemas.microsoft.com/office/drawing/2014/main" id="{A70BA9A6-76FB-4169-B047-E0D37B5941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09687" y="7586777"/>
                      <a:ext cx="181465" cy="221494"/>
                      <a:chOff x="5809687" y="7586777"/>
                      <a:chExt cx="181465" cy="221494"/>
                    </a:xfrm>
                  </p:grpSpPr>
                  <p:sp>
                    <p:nvSpPr>
                      <p:cNvPr id="48" name="Freeform: Shape 47">
                        <a:extLst>
                          <a:ext uri="{FF2B5EF4-FFF2-40B4-BE49-F238E27FC236}">
                            <a16:creationId xmlns:a16="http://schemas.microsoft.com/office/drawing/2014/main" id="{6ABB0AF3-EDFD-4455-ACD6-1FA556DC81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09687" y="7586777"/>
                        <a:ext cx="181465" cy="26686"/>
                      </a:xfrm>
                      <a:custGeom>
                        <a:avLst/>
                        <a:gdLst>
                          <a:gd name="connsiteX0" fmla="*/ 0 w 181465"/>
                          <a:gd name="connsiteY0" fmla="*/ 0 h 26686"/>
                          <a:gd name="connsiteX1" fmla="*/ 181465 w 181465"/>
                          <a:gd name="connsiteY1" fmla="*/ 0 h 2668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81465" h="26686">
                            <a:moveTo>
                              <a:pt x="0" y="0"/>
                            </a:moveTo>
                            <a:lnTo>
                              <a:pt x="181465" y="0"/>
                            </a:lnTo>
                          </a:path>
                        </a:pathLst>
                      </a:custGeom>
                      <a:ln w="40029" cap="rnd">
                        <a:solidFill>
                          <a:srgbClr val="FFFFFF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2438522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4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Light 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9" name="Freeform: Shape 48">
                        <a:extLst>
                          <a:ext uri="{FF2B5EF4-FFF2-40B4-BE49-F238E27FC236}">
                            <a16:creationId xmlns:a16="http://schemas.microsoft.com/office/drawing/2014/main" id="{79A3830B-2280-43F6-8F30-4448FB3586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09687" y="7696190"/>
                        <a:ext cx="181465" cy="26686"/>
                      </a:xfrm>
                      <a:custGeom>
                        <a:avLst/>
                        <a:gdLst>
                          <a:gd name="connsiteX0" fmla="*/ 0 w 181465"/>
                          <a:gd name="connsiteY0" fmla="*/ 0 h 26686"/>
                          <a:gd name="connsiteX1" fmla="*/ 181465 w 181465"/>
                          <a:gd name="connsiteY1" fmla="*/ 0 h 2668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81465" h="26686">
                            <a:moveTo>
                              <a:pt x="0" y="0"/>
                            </a:moveTo>
                            <a:lnTo>
                              <a:pt x="181465" y="0"/>
                            </a:lnTo>
                          </a:path>
                        </a:pathLst>
                      </a:custGeom>
                      <a:ln w="40029" cap="rnd">
                        <a:solidFill>
                          <a:srgbClr val="FFFFFF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2438522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4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Light 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0" name="Freeform: Shape 49">
                        <a:extLst>
                          <a:ext uri="{FF2B5EF4-FFF2-40B4-BE49-F238E27FC236}">
                            <a16:creationId xmlns:a16="http://schemas.microsoft.com/office/drawing/2014/main" id="{B3C99FA0-A079-4F01-8FFE-49C208E54A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09687" y="7808272"/>
                        <a:ext cx="181465" cy="26686"/>
                      </a:xfrm>
                      <a:custGeom>
                        <a:avLst/>
                        <a:gdLst>
                          <a:gd name="connsiteX0" fmla="*/ 0 w 181465"/>
                          <a:gd name="connsiteY0" fmla="*/ 0 h 26686"/>
                          <a:gd name="connsiteX1" fmla="*/ 181465 w 181465"/>
                          <a:gd name="connsiteY1" fmla="*/ 0 h 2668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81465" h="26686">
                            <a:moveTo>
                              <a:pt x="0" y="0"/>
                            </a:moveTo>
                            <a:lnTo>
                              <a:pt x="181465" y="0"/>
                            </a:lnTo>
                          </a:path>
                        </a:pathLst>
                      </a:custGeom>
                      <a:ln w="40029" cap="rnd">
                        <a:solidFill>
                          <a:srgbClr val="FFFFFF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2438522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4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Light 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51" name="Freeform: Shape 50">
                      <a:extLst>
                        <a:ext uri="{FF2B5EF4-FFF2-40B4-BE49-F238E27FC236}">
                          <a16:creationId xmlns:a16="http://schemas.microsoft.com/office/drawing/2014/main" id="{F995ACD4-78E2-4C3F-818F-DB1D9A0D7E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2375" y="7696190"/>
                      <a:ext cx="418971" cy="26686"/>
                    </a:xfrm>
                    <a:custGeom>
                      <a:avLst/>
                      <a:gdLst>
                        <a:gd name="connsiteX0" fmla="*/ 0 w 418971"/>
                        <a:gd name="connsiteY0" fmla="*/ 0 h 26686"/>
                        <a:gd name="connsiteX1" fmla="*/ 418971 w 418971"/>
                        <a:gd name="connsiteY1" fmla="*/ 0 h 2668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18971" h="26686">
                          <a:moveTo>
                            <a:pt x="0" y="0"/>
                          </a:moveTo>
                          <a:lnTo>
                            <a:pt x="418971" y="0"/>
                          </a:lnTo>
                        </a:path>
                      </a:pathLst>
                    </a:custGeom>
                    <a:ln w="40029" cap="rnd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2" name="Freeform: Shape 51">
                      <a:extLst>
                        <a:ext uri="{FF2B5EF4-FFF2-40B4-BE49-F238E27FC236}">
                          <a16:creationId xmlns:a16="http://schemas.microsoft.com/office/drawing/2014/main" id="{BFB5C8C1-A865-4657-A216-61285E68EC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16334" y="7282556"/>
                      <a:ext cx="362930" cy="210819"/>
                    </a:xfrm>
                    <a:custGeom>
                      <a:avLst/>
                      <a:gdLst>
                        <a:gd name="connsiteX0" fmla="*/ 0 w 362930"/>
                        <a:gd name="connsiteY0" fmla="*/ 210820 h 210819"/>
                        <a:gd name="connsiteX1" fmla="*/ 362931 w 362930"/>
                        <a:gd name="connsiteY1" fmla="*/ 0 h 2108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62930" h="210819">
                          <a:moveTo>
                            <a:pt x="0" y="210820"/>
                          </a:moveTo>
                          <a:lnTo>
                            <a:pt x="362931" y="0"/>
                          </a:lnTo>
                        </a:path>
                      </a:pathLst>
                    </a:custGeom>
                    <a:ln w="40029" cap="rnd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3" name="Freeform: Shape 52">
                      <a:extLst>
                        <a:ext uri="{FF2B5EF4-FFF2-40B4-BE49-F238E27FC236}">
                          <a16:creationId xmlns:a16="http://schemas.microsoft.com/office/drawing/2014/main" id="{79CD8B7B-BB53-4E61-BCE4-F744488438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6892" y="6981004"/>
                      <a:ext cx="210820" cy="362930"/>
                    </a:xfrm>
                    <a:custGeom>
                      <a:avLst/>
                      <a:gdLst>
                        <a:gd name="connsiteX0" fmla="*/ 0 w 210820"/>
                        <a:gd name="connsiteY0" fmla="*/ 362931 h 362930"/>
                        <a:gd name="connsiteX1" fmla="*/ 210820 w 210820"/>
                        <a:gd name="connsiteY1" fmla="*/ 0 h 3629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10820" h="362930">
                          <a:moveTo>
                            <a:pt x="0" y="362931"/>
                          </a:moveTo>
                          <a:lnTo>
                            <a:pt x="210820" y="0"/>
                          </a:lnTo>
                        </a:path>
                      </a:pathLst>
                    </a:custGeom>
                    <a:ln w="40029" cap="rnd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4" name="Freeform: Shape 53">
                      <a:extLst>
                        <a:ext uri="{FF2B5EF4-FFF2-40B4-BE49-F238E27FC236}">
                          <a16:creationId xmlns:a16="http://schemas.microsoft.com/office/drawing/2014/main" id="{BF62E754-AC2D-45DD-8429-D1B362EDFA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6892" y="8048447"/>
                      <a:ext cx="210820" cy="362930"/>
                    </a:xfrm>
                    <a:custGeom>
                      <a:avLst/>
                      <a:gdLst>
                        <a:gd name="connsiteX0" fmla="*/ 0 w 210820"/>
                        <a:gd name="connsiteY0" fmla="*/ 0 h 362930"/>
                        <a:gd name="connsiteX1" fmla="*/ 210820 w 210820"/>
                        <a:gd name="connsiteY1" fmla="*/ 362931 h 3629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10820" h="362930">
                          <a:moveTo>
                            <a:pt x="0" y="0"/>
                          </a:moveTo>
                          <a:lnTo>
                            <a:pt x="210820" y="362931"/>
                          </a:lnTo>
                        </a:path>
                      </a:pathLst>
                    </a:custGeom>
                    <a:ln w="40029" cap="rnd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5" name="Freeform: Shape 54">
                      <a:extLst>
                        <a:ext uri="{FF2B5EF4-FFF2-40B4-BE49-F238E27FC236}">
                          <a16:creationId xmlns:a16="http://schemas.microsoft.com/office/drawing/2014/main" id="{645953C1-FBAB-4325-B140-0A8FF132DF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16334" y="7899005"/>
                      <a:ext cx="362930" cy="210819"/>
                    </a:xfrm>
                    <a:custGeom>
                      <a:avLst/>
                      <a:gdLst>
                        <a:gd name="connsiteX0" fmla="*/ 0 w 362930"/>
                        <a:gd name="connsiteY0" fmla="*/ 0 h 210819"/>
                        <a:gd name="connsiteX1" fmla="*/ 362931 w 362930"/>
                        <a:gd name="connsiteY1" fmla="*/ 210820 h 2108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62930" h="210819">
                          <a:moveTo>
                            <a:pt x="0" y="0"/>
                          </a:moveTo>
                          <a:lnTo>
                            <a:pt x="362931" y="210820"/>
                          </a:lnTo>
                        </a:path>
                      </a:pathLst>
                    </a:custGeom>
                    <a:ln w="40029" cap="rnd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6" name="Graphic 3">
                    <a:extLst>
                      <a:ext uri="{FF2B5EF4-FFF2-40B4-BE49-F238E27FC236}">
                        <a16:creationId xmlns:a16="http://schemas.microsoft.com/office/drawing/2014/main" id="{A70BA9A6-76FB-4169-B047-E0D37B594110}"/>
                      </a:ext>
                    </a:extLst>
                  </p:cNvPr>
                  <p:cNvGrpSpPr/>
                  <p:nvPr/>
                </p:nvGrpSpPr>
                <p:grpSpPr>
                  <a:xfrm>
                    <a:off x="12117608" y="6983005"/>
                    <a:ext cx="1655870" cy="1655870"/>
                    <a:chOff x="12117608" y="6983005"/>
                    <a:chExt cx="1655870" cy="1655870"/>
                  </a:xfrm>
                  <a:noFill/>
                </p:grpSpPr>
                <p:sp>
                  <p:nvSpPr>
                    <p:cNvPr id="57" name="Freeform: Shape 56">
                      <a:extLst>
                        <a:ext uri="{FF2B5EF4-FFF2-40B4-BE49-F238E27FC236}">
                          <a16:creationId xmlns:a16="http://schemas.microsoft.com/office/drawing/2014/main" id="{6E701FBD-D398-4A91-A864-ED68436544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43991" y="7901673"/>
                      <a:ext cx="210819" cy="210819"/>
                    </a:xfrm>
                    <a:custGeom>
                      <a:avLst/>
                      <a:gdLst>
                        <a:gd name="connsiteX0" fmla="*/ 0 w 210819"/>
                        <a:gd name="connsiteY0" fmla="*/ 210820 h 210819"/>
                        <a:gd name="connsiteX1" fmla="*/ 210820 w 210819"/>
                        <a:gd name="connsiteY1" fmla="*/ 0 h 2108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10819" h="210819">
                          <a:moveTo>
                            <a:pt x="0" y="210820"/>
                          </a:moveTo>
                          <a:lnTo>
                            <a:pt x="210820" y="0"/>
                          </a:lnTo>
                        </a:path>
                      </a:pathLst>
                    </a:custGeom>
                    <a:ln w="40029" cap="rnd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8" name="Freeform: Shape 57">
                      <a:extLst>
                        <a:ext uri="{FF2B5EF4-FFF2-40B4-BE49-F238E27FC236}">
                          <a16:creationId xmlns:a16="http://schemas.microsoft.com/office/drawing/2014/main" id="{EDF0F772-9FA4-4B21-8AB6-9A45114F2A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96696" y="6983005"/>
                      <a:ext cx="1076782" cy="1076782"/>
                    </a:xfrm>
                    <a:custGeom>
                      <a:avLst/>
                      <a:gdLst>
                        <a:gd name="connsiteX0" fmla="*/ 918668 w 1076782"/>
                        <a:gd name="connsiteY0" fmla="*/ 158115 h 1076782"/>
                        <a:gd name="connsiteX1" fmla="*/ 158115 w 1076782"/>
                        <a:gd name="connsiteY1" fmla="*/ 158115 h 1076782"/>
                        <a:gd name="connsiteX2" fmla="*/ 158115 w 1076782"/>
                        <a:gd name="connsiteY2" fmla="*/ 918668 h 1076782"/>
                        <a:gd name="connsiteX3" fmla="*/ 918668 w 1076782"/>
                        <a:gd name="connsiteY3" fmla="*/ 918668 h 1076782"/>
                        <a:gd name="connsiteX4" fmla="*/ 918668 w 1076782"/>
                        <a:gd name="connsiteY4" fmla="*/ 158115 h 1076782"/>
                        <a:gd name="connsiteX5" fmla="*/ 262190 w 1076782"/>
                        <a:gd name="connsiteY5" fmla="*/ 814593 h 1076782"/>
                        <a:gd name="connsiteX6" fmla="*/ 262190 w 1076782"/>
                        <a:gd name="connsiteY6" fmla="*/ 262191 h 1076782"/>
                        <a:gd name="connsiteX7" fmla="*/ 814593 w 1076782"/>
                        <a:gd name="connsiteY7" fmla="*/ 262191 h 1076782"/>
                        <a:gd name="connsiteX8" fmla="*/ 814593 w 1076782"/>
                        <a:gd name="connsiteY8" fmla="*/ 814593 h 1076782"/>
                        <a:gd name="connsiteX9" fmla="*/ 262190 w 1076782"/>
                        <a:gd name="connsiteY9" fmla="*/ 814593 h 10767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076782" h="1076782">
                          <a:moveTo>
                            <a:pt x="918668" y="158115"/>
                          </a:moveTo>
                          <a:cubicBezTo>
                            <a:pt x="707848" y="-52705"/>
                            <a:pt x="368935" y="-52705"/>
                            <a:pt x="158115" y="158115"/>
                          </a:cubicBezTo>
                          <a:cubicBezTo>
                            <a:pt x="-52705" y="368935"/>
                            <a:pt x="-52705" y="707848"/>
                            <a:pt x="158115" y="918668"/>
                          </a:cubicBezTo>
                          <a:cubicBezTo>
                            <a:pt x="368935" y="1129488"/>
                            <a:pt x="707848" y="1129488"/>
                            <a:pt x="918668" y="918668"/>
                          </a:cubicBezTo>
                          <a:cubicBezTo>
                            <a:pt x="1129488" y="707848"/>
                            <a:pt x="1129488" y="366266"/>
                            <a:pt x="918668" y="158115"/>
                          </a:cubicBezTo>
                          <a:close/>
                          <a:moveTo>
                            <a:pt x="262190" y="814593"/>
                          </a:moveTo>
                          <a:cubicBezTo>
                            <a:pt x="110080" y="662482"/>
                            <a:pt x="110080" y="414301"/>
                            <a:pt x="262190" y="262191"/>
                          </a:cubicBezTo>
                          <a:cubicBezTo>
                            <a:pt x="414301" y="110080"/>
                            <a:pt x="662482" y="110080"/>
                            <a:pt x="814593" y="262191"/>
                          </a:cubicBezTo>
                          <a:cubicBezTo>
                            <a:pt x="966703" y="414301"/>
                            <a:pt x="966703" y="662482"/>
                            <a:pt x="814593" y="814593"/>
                          </a:cubicBezTo>
                          <a:cubicBezTo>
                            <a:pt x="662482" y="966703"/>
                            <a:pt x="414301" y="966703"/>
                            <a:pt x="262190" y="814593"/>
                          </a:cubicBezTo>
                          <a:close/>
                        </a:path>
                      </a:pathLst>
                    </a:custGeom>
                    <a:noFill/>
                    <a:ln w="40029" cap="rnd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9" name="Freeform: Shape 58">
                      <a:extLst>
                        <a:ext uri="{FF2B5EF4-FFF2-40B4-BE49-F238E27FC236}">
                          <a16:creationId xmlns:a16="http://schemas.microsoft.com/office/drawing/2014/main" id="{47FAAC8A-4ADD-4792-846F-AAA675C8A2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17608" y="8090477"/>
                      <a:ext cx="548398" cy="548398"/>
                    </a:xfrm>
                    <a:custGeom>
                      <a:avLst/>
                      <a:gdLst>
                        <a:gd name="connsiteX0" fmla="*/ 22016 w 548398"/>
                        <a:gd name="connsiteY0" fmla="*/ 526383 h 548398"/>
                        <a:gd name="connsiteX1" fmla="*/ 22016 w 548398"/>
                        <a:gd name="connsiteY1" fmla="*/ 526383 h 548398"/>
                        <a:gd name="connsiteX2" fmla="*/ 22016 w 548398"/>
                        <a:gd name="connsiteY2" fmla="*/ 416970 h 548398"/>
                        <a:gd name="connsiteX3" fmla="*/ 416970 w 548398"/>
                        <a:gd name="connsiteY3" fmla="*/ 22016 h 548398"/>
                        <a:gd name="connsiteX4" fmla="*/ 526383 w 548398"/>
                        <a:gd name="connsiteY4" fmla="*/ 22016 h 548398"/>
                        <a:gd name="connsiteX5" fmla="*/ 526383 w 548398"/>
                        <a:gd name="connsiteY5" fmla="*/ 22016 h 548398"/>
                        <a:gd name="connsiteX6" fmla="*/ 526383 w 548398"/>
                        <a:gd name="connsiteY6" fmla="*/ 131429 h 548398"/>
                        <a:gd name="connsiteX7" fmla="*/ 131428 w 548398"/>
                        <a:gd name="connsiteY7" fmla="*/ 526383 h 548398"/>
                        <a:gd name="connsiteX8" fmla="*/ 22016 w 548398"/>
                        <a:gd name="connsiteY8" fmla="*/ 526383 h 5483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548398" h="548398">
                          <a:moveTo>
                            <a:pt x="22016" y="526383"/>
                          </a:moveTo>
                          <a:lnTo>
                            <a:pt x="22016" y="526383"/>
                          </a:lnTo>
                          <a:cubicBezTo>
                            <a:pt x="-7339" y="497028"/>
                            <a:pt x="-7339" y="446325"/>
                            <a:pt x="22016" y="416970"/>
                          </a:cubicBezTo>
                          <a:lnTo>
                            <a:pt x="416970" y="22016"/>
                          </a:lnTo>
                          <a:cubicBezTo>
                            <a:pt x="446325" y="-7339"/>
                            <a:pt x="497028" y="-7339"/>
                            <a:pt x="526383" y="22016"/>
                          </a:cubicBezTo>
                          <a:lnTo>
                            <a:pt x="526383" y="22016"/>
                          </a:lnTo>
                          <a:cubicBezTo>
                            <a:pt x="555738" y="51370"/>
                            <a:pt x="555738" y="102074"/>
                            <a:pt x="526383" y="131429"/>
                          </a:cubicBezTo>
                          <a:lnTo>
                            <a:pt x="131428" y="526383"/>
                          </a:lnTo>
                          <a:cubicBezTo>
                            <a:pt x="102074" y="555737"/>
                            <a:pt x="54039" y="555737"/>
                            <a:pt x="22016" y="526383"/>
                          </a:cubicBezTo>
                          <a:close/>
                        </a:path>
                      </a:pathLst>
                    </a:custGeom>
                    <a:noFill/>
                    <a:ln w="40029" cap="rnd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60" name="Graphic 3">
                    <a:extLst>
                      <a:ext uri="{FF2B5EF4-FFF2-40B4-BE49-F238E27FC236}">
                        <a16:creationId xmlns:a16="http://schemas.microsoft.com/office/drawing/2014/main" id="{A70BA9A6-76FB-4169-B047-E0D37B594110}"/>
                      </a:ext>
                    </a:extLst>
                  </p:cNvPr>
                  <p:cNvGrpSpPr/>
                  <p:nvPr/>
                </p:nvGrpSpPr>
                <p:grpSpPr>
                  <a:xfrm>
                    <a:off x="9017353" y="2866011"/>
                    <a:ext cx="944687" cy="827268"/>
                    <a:chOff x="9017353" y="2866011"/>
                    <a:chExt cx="944687" cy="827268"/>
                  </a:xfrm>
                  <a:noFill/>
                </p:grpSpPr>
                <p:sp>
                  <p:nvSpPr>
                    <p:cNvPr id="61" name="Freeform: Shape 60">
                      <a:extLst>
                        <a:ext uri="{FF2B5EF4-FFF2-40B4-BE49-F238E27FC236}">
                          <a16:creationId xmlns:a16="http://schemas.microsoft.com/office/drawing/2014/main" id="{F04384DA-9768-478A-B82E-33F4AB94B6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7353" y="2866011"/>
                      <a:ext cx="944687" cy="827268"/>
                    </a:xfrm>
                    <a:custGeom>
                      <a:avLst/>
                      <a:gdLst>
                        <a:gd name="connsiteX0" fmla="*/ 0 w 944687"/>
                        <a:gd name="connsiteY0" fmla="*/ 0 h 827268"/>
                        <a:gd name="connsiteX1" fmla="*/ 0 w 944687"/>
                        <a:gd name="connsiteY1" fmla="*/ 595100 h 827268"/>
                        <a:gd name="connsiteX2" fmla="*/ 173460 w 944687"/>
                        <a:gd name="connsiteY2" fmla="*/ 595100 h 827268"/>
                        <a:gd name="connsiteX3" fmla="*/ 173460 w 944687"/>
                        <a:gd name="connsiteY3" fmla="*/ 827268 h 827268"/>
                        <a:gd name="connsiteX4" fmla="*/ 461669 w 944687"/>
                        <a:gd name="connsiteY4" fmla="*/ 595100 h 827268"/>
                        <a:gd name="connsiteX5" fmla="*/ 944687 w 944687"/>
                        <a:gd name="connsiteY5" fmla="*/ 595100 h 827268"/>
                        <a:gd name="connsiteX6" fmla="*/ 944687 w 944687"/>
                        <a:gd name="connsiteY6" fmla="*/ 0 h 8272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44687" h="827268">
                          <a:moveTo>
                            <a:pt x="0" y="0"/>
                          </a:moveTo>
                          <a:lnTo>
                            <a:pt x="0" y="595100"/>
                          </a:lnTo>
                          <a:lnTo>
                            <a:pt x="173460" y="595100"/>
                          </a:lnTo>
                          <a:lnTo>
                            <a:pt x="173460" y="827268"/>
                          </a:lnTo>
                          <a:lnTo>
                            <a:pt x="461669" y="595100"/>
                          </a:lnTo>
                          <a:lnTo>
                            <a:pt x="944687" y="595100"/>
                          </a:lnTo>
                          <a:lnTo>
                            <a:pt x="944687" y="0"/>
                          </a:lnTo>
                          <a:close/>
                        </a:path>
                      </a:pathLst>
                    </a:custGeom>
                    <a:noFill/>
                    <a:ln w="40029" cap="rnd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2" name="Freeform: Shape 61">
                      <a:extLst>
                        <a:ext uri="{FF2B5EF4-FFF2-40B4-BE49-F238E27FC236}">
                          <a16:creationId xmlns:a16="http://schemas.microsoft.com/office/drawing/2014/main" id="{EE829834-5FF7-4F8C-8CAF-B870C61FF8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50784" y="3010115"/>
                      <a:ext cx="677826" cy="26686"/>
                    </a:xfrm>
                    <a:custGeom>
                      <a:avLst/>
                      <a:gdLst>
                        <a:gd name="connsiteX0" fmla="*/ 0 w 677826"/>
                        <a:gd name="connsiteY0" fmla="*/ 0 h 26686"/>
                        <a:gd name="connsiteX1" fmla="*/ 677827 w 677826"/>
                        <a:gd name="connsiteY1" fmla="*/ 0 h 2668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677826" h="26686">
                          <a:moveTo>
                            <a:pt x="0" y="0"/>
                          </a:moveTo>
                          <a:lnTo>
                            <a:pt x="677827" y="0"/>
                          </a:lnTo>
                        </a:path>
                      </a:pathLst>
                    </a:custGeom>
                    <a:ln w="40029" cap="rnd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3" name="Freeform: Shape 62">
                      <a:extLst>
                        <a:ext uri="{FF2B5EF4-FFF2-40B4-BE49-F238E27FC236}">
                          <a16:creationId xmlns:a16="http://schemas.microsoft.com/office/drawing/2014/main" id="{DCE227C5-0BCC-48EC-9367-BA601D5DB7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50784" y="3130203"/>
                      <a:ext cx="677826" cy="26686"/>
                    </a:xfrm>
                    <a:custGeom>
                      <a:avLst/>
                      <a:gdLst>
                        <a:gd name="connsiteX0" fmla="*/ 0 w 677826"/>
                        <a:gd name="connsiteY0" fmla="*/ 0 h 26686"/>
                        <a:gd name="connsiteX1" fmla="*/ 677827 w 677826"/>
                        <a:gd name="connsiteY1" fmla="*/ 0 h 2668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677826" h="26686">
                          <a:moveTo>
                            <a:pt x="0" y="0"/>
                          </a:moveTo>
                          <a:lnTo>
                            <a:pt x="677827" y="0"/>
                          </a:lnTo>
                        </a:path>
                      </a:pathLst>
                    </a:custGeom>
                    <a:ln w="40029" cap="rnd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64" name="Graphic 3">
                    <a:extLst>
                      <a:ext uri="{FF2B5EF4-FFF2-40B4-BE49-F238E27FC236}">
                        <a16:creationId xmlns:a16="http://schemas.microsoft.com/office/drawing/2014/main" id="{A70BA9A6-76FB-4169-B047-E0D37B594110}"/>
                      </a:ext>
                    </a:extLst>
                  </p:cNvPr>
                  <p:cNvGrpSpPr/>
                  <p:nvPr/>
                </p:nvGrpSpPr>
                <p:grpSpPr>
                  <a:xfrm>
                    <a:off x="10631861" y="3052813"/>
                    <a:ext cx="576419" cy="576419"/>
                    <a:chOff x="10631861" y="3052813"/>
                    <a:chExt cx="576419" cy="576419"/>
                  </a:xfrm>
                  <a:noFill/>
                </p:grpSpPr>
                <p:sp>
                  <p:nvSpPr>
                    <p:cNvPr id="65" name="Freeform: Shape 64">
                      <a:extLst>
                        <a:ext uri="{FF2B5EF4-FFF2-40B4-BE49-F238E27FC236}">
                          <a16:creationId xmlns:a16="http://schemas.microsoft.com/office/drawing/2014/main" id="{71CE8DB8-4FE8-43AF-A56B-956D6EBCC6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31861" y="3052813"/>
                      <a:ext cx="576419" cy="576419"/>
                    </a:xfrm>
                    <a:custGeom>
                      <a:avLst/>
                      <a:gdLst>
                        <a:gd name="connsiteX0" fmla="*/ 576419 w 576419"/>
                        <a:gd name="connsiteY0" fmla="*/ 288210 h 576419"/>
                        <a:gd name="connsiteX1" fmla="*/ 288210 w 576419"/>
                        <a:gd name="connsiteY1" fmla="*/ 576419 h 576419"/>
                        <a:gd name="connsiteX2" fmla="*/ 0 w 576419"/>
                        <a:gd name="connsiteY2" fmla="*/ 288210 h 576419"/>
                        <a:gd name="connsiteX3" fmla="*/ 288210 w 576419"/>
                        <a:gd name="connsiteY3" fmla="*/ 0 h 576419"/>
                        <a:gd name="connsiteX4" fmla="*/ 576419 w 576419"/>
                        <a:gd name="connsiteY4" fmla="*/ 288210 h 5764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76419" h="576419">
                          <a:moveTo>
                            <a:pt x="576419" y="288210"/>
                          </a:moveTo>
                          <a:cubicBezTo>
                            <a:pt x="576419" y="447383"/>
                            <a:pt x="447383" y="576419"/>
                            <a:pt x="288210" y="576419"/>
                          </a:cubicBezTo>
                          <a:cubicBezTo>
                            <a:pt x="129036" y="576419"/>
                            <a:pt x="0" y="447383"/>
                            <a:pt x="0" y="288210"/>
                          </a:cubicBezTo>
                          <a:cubicBezTo>
                            <a:pt x="0" y="129036"/>
                            <a:pt x="129036" y="0"/>
                            <a:pt x="288210" y="0"/>
                          </a:cubicBezTo>
                          <a:cubicBezTo>
                            <a:pt x="447383" y="0"/>
                            <a:pt x="576419" y="129036"/>
                            <a:pt x="576419" y="288210"/>
                          </a:cubicBezTo>
                          <a:close/>
                        </a:path>
                      </a:pathLst>
                    </a:custGeom>
                    <a:noFill/>
                    <a:ln w="40029" cap="rnd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6" name="Freeform: Shape 65">
                      <a:extLst>
                        <a:ext uri="{FF2B5EF4-FFF2-40B4-BE49-F238E27FC236}">
                          <a16:creationId xmlns:a16="http://schemas.microsoft.com/office/drawing/2014/main" id="{731F6CFE-4AAA-4586-8497-D242CCA0A9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48018" y="3215598"/>
                      <a:ext cx="229500" cy="253517"/>
                    </a:xfrm>
                    <a:custGeom>
                      <a:avLst/>
                      <a:gdLst>
                        <a:gd name="connsiteX0" fmla="*/ 0 w 229500"/>
                        <a:gd name="connsiteY0" fmla="*/ 0 h 253517"/>
                        <a:gd name="connsiteX1" fmla="*/ 0 w 229500"/>
                        <a:gd name="connsiteY1" fmla="*/ 253518 h 253517"/>
                        <a:gd name="connsiteX2" fmla="*/ 229500 w 229500"/>
                        <a:gd name="connsiteY2" fmla="*/ 125424 h 2535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29500" h="253517">
                          <a:moveTo>
                            <a:pt x="0" y="0"/>
                          </a:moveTo>
                          <a:lnTo>
                            <a:pt x="0" y="253518"/>
                          </a:lnTo>
                          <a:lnTo>
                            <a:pt x="229500" y="125424"/>
                          </a:lnTo>
                          <a:close/>
                        </a:path>
                      </a:pathLst>
                    </a:custGeom>
                    <a:noFill/>
                    <a:ln w="40029" cap="rnd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67" name="Graphic 3">
                    <a:extLst>
                      <a:ext uri="{FF2B5EF4-FFF2-40B4-BE49-F238E27FC236}">
                        <a16:creationId xmlns:a16="http://schemas.microsoft.com/office/drawing/2014/main" id="{A70BA9A6-76FB-4169-B047-E0D37B594110}"/>
                      </a:ext>
                    </a:extLst>
                  </p:cNvPr>
                  <p:cNvGrpSpPr/>
                  <p:nvPr/>
                </p:nvGrpSpPr>
                <p:grpSpPr>
                  <a:xfrm>
                    <a:off x="9390958" y="6097694"/>
                    <a:ext cx="1094129" cy="960698"/>
                    <a:chOff x="9390958" y="6097694"/>
                    <a:chExt cx="1094129" cy="960698"/>
                  </a:xfrm>
                  <a:noFill/>
                </p:grpSpPr>
                <p:sp>
                  <p:nvSpPr>
                    <p:cNvPr id="68" name="Freeform: Shape 67">
                      <a:extLst>
                        <a:ext uri="{FF2B5EF4-FFF2-40B4-BE49-F238E27FC236}">
                          <a16:creationId xmlns:a16="http://schemas.microsoft.com/office/drawing/2014/main" id="{B14BB075-4982-4A07-82B5-BC2B49B7B7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52336" y="6441945"/>
                      <a:ext cx="971373" cy="616448"/>
                    </a:xfrm>
                    <a:custGeom>
                      <a:avLst/>
                      <a:gdLst>
                        <a:gd name="connsiteX0" fmla="*/ 861960 w 971373"/>
                        <a:gd name="connsiteY0" fmla="*/ 616449 h 616448"/>
                        <a:gd name="connsiteX1" fmla="*/ 109413 w 971373"/>
                        <a:gd name="connsiteY1" fmla="*/ 616449 h 616448"/>
                        <a:gd name="connsiteX2" fmla="*/ 0 w 971373"/>
                        <a:gd name="connsiteY2" fmla="*/ 0 h 616448"/>
                        <a:gd name="connsiteX3" fmla="*/ 971373 w 971373"/>
                        <a:gd name="connsiteY3" fmla="*/ 0 h 6164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971373" h="616448">
                          <a:moveTo>
                            <a:pt x="861960" y="616449"/>
                          </a:moveTo>
                          <a:lnTo>
                            <a:pt x="109413" y="616449"/>
                          </a:lnTo>
                          <a:lnTo>
                            <a:pt x="0" y="0"/>
                          </a:lnTo>
                          <a:lnTo>
                            <a:pt x="971373" y="0"/>
                          </a:lnTo>
                          <a:close/>
                        </a:path>
                      </a:pathLst>
                    </a:custGeom>
                    <a:noFill/>
                    <a:ln w="40029" cap="rnd">
                      <a:solidFill>
                        <a:srgbClr val="546E7A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9" name="Freeform: Shape 68">
                      <a:extLst>
                        <a:ext uri="{FF2B5EF4-FFF2-40B4-BE49-F238E27FC236}">
                          <a16:creationId xmlns:a16="http://schemas.microsoft.com/office/drawing/2014/main" id="{90691084-2AC8-4096-9A3E-608AE56D68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0958" y="6319189"/>
                      <a:ext cx="1094129" cy="125424"/>
                    </a:xfrm>
                    <a:custGeom>
                      <a:avLst/>
                      <a:gdLst>
                        <a:gd name="connsiteX0" fmla="*/ 0 w 1094129"/>
                        <a:gd name="connsiteY0" fmla="*/ 0 h 125424"/>
                        <a:gd name="connsiteX1" fmla="*/ 1094130 w 1094129"/>
                        <a:gd name="connsiteY1" fmla="*/ 0 h 125424"/>
                        <a:gd name="connsiteX2" fmla="*/ 1094130 w 1094129"/>
                        <a:gd name="connsiteY2" fmla="*/ 125425 h 125424"/>
                        <a:gd name="connsiteX3" fmla="*/ 0 w 1094129"/>
                        <a:gd name="connsiteY3" fmla="*/ 125425 h 1254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094129" h="125424">
                          <a:moveTo>
                            <a:pt x="0" y="0"/>
                          </a:moveTo>
                          <a:lnTo>
                            <a:pt x="1094130" y="0"/>
                          </a:lnTo>
                          <a:lnTo>
                            <a:pt x="1094130" y="125425"/>
                          </a:lnTo>
                          <a:lnTo>
                            <a:pt x="0" y="125425"/>
                          </a:lnTo>
                          <a:close/>
                        </a:path>
                      </a:pathLst>
                    </a:custGeom>
                    <a:noFill/>
                    <a:ln w="40029" cap="rnd">
                      <a:solidFill>
                        <a:srgbClr val="546E7A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70" name="Graphic 3">
                      <a:extLst>
                        <a:ext uri="{FF2B5EF4-FFF2-40B4-BE49-F238E27FC236}">
                          <a16:creationId xmlns:a16="http://schemas.microsoft.com/office/drawing/2014/main" id="{A70BA9A6-76FB-4169-B047-E0D37B5941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500371" y="6097694"/>
                      <a:ext cx="875303" cy="221494"/>
                      <a:chOff x="9500371" y="6097694"/>
                      <a:chExt cx="875303" cy="221494"/>
                    </a:xfrm>
                  </p:grpSpPr>
                  <p:sp>
                    <p:nvSpPr>
                      <p:cNvPr id="71" name="Freeform: Shape 70">
                        <a:extLst>
                          <a:ext uri="{FF2B5EF4-FFF2-40B4-BE49-F238E27FC236}">
                            <a16:creationId xmlns:a16="http://schemas.microsoft.com/office/drawing/2014/main" id="{7537B887-70F5-490E-8A0C-FC65D5D8E7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00371" y="6097694"/>
                        <a:ext cx="221494" cy="221494"/>
                      </a:xfrm>
                      <a:custGeom>
                        <a:avLst/>
                        <a:gdLst>
                          <a:gd name="connsiteX0" fmla="*/ 0 w 221494"/>
                          <a:gd name="connsiteY0" fmla="*/ 221495 h 221494"/>
                          <a:gd name="connsiteX1" fmla="*/ 221495 w 221494"/>
                          <a:gd name="connsiteY1" fmla="*/ 0 h 22149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21494" h="221494">
                            <a:moveTo>
                              <a:pt x="0" y="221495"/>
                            </a:moveTo>
                            <a:lnTo>
                              <a:pt x="221495" y="0"/>
                            </a:lnTo>
                          </a:path>
                        </a:pathLst>
                      </a:custGeom>
                      <a:ln w="40029" cap="rnd">
                        <a:solidFill>
                          <a:srgbClr val="546E7A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2438522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4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Light 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2" name="Freeform: Shape 71">
                        <a:extLst>
                          <a:ext uri="{FF2B5EF4-FFF2-40B4-BE49-F238E27FC236}">
                            <a16:creationId xmlns:a16="http://schemas.microsoft.com/office/drawing/2014/main" id="{C45FBECE-0B94-4298-AA7F-DF1CFB9393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4180" y="6097694"/>
                        <a:ext cx="221494" cy="221494"/>
                      </a:xfrm>
                      <a:custGeom>
                        <a:avLst/>
                        <a:gdLst>
                          <a:gd name="connsiteX0" fmla="*/ 221495 w 221494"/>
                          <a:gd name="connsiteY0" fmla="*/ 221495 h 221494"/>
                          <a:gd name="connsiteX1" fmla="*/ 0 w 221494"/>
                          <a:gd name="connsiteY1" fmla="*/ 0 h 22149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21494" h="221494">
                            <a:moveTo>
                              <a:pt x="221495" y="221495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:ln w="40029" cap="rnd">
                        <a:solidFill>
                          <a:srgbClr val="546E7A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2438522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4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Light 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73" name="Graphic 3">
                      <a:extLst>
                        <a:ext uri="{FF2B5EF4-FFF2-40B4-BE49-F238E27FC236}">
                          <a16:creationId xmlns:a16="http://schemas.microsoft.com/office/drawing/2014/main" id="{A70BA9A6-76FB-4169-B047-E0D37B5941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599110" y="6554026"/>
                      <a:ext cx="677826" cy="392285"/>
                      <a:chOff x="9599110" y="6554026"/>
                      <a:chExt cx="677826" cy="392285"/>
                    </a:xfrm>
                  </p:grpSpPr>
                  <p:grpSp>
                    <p:nvGrpSpPr>
                      <p:cNvPr id="74" name="Graphic 3">
                        <a:extLst>
                          <a:ext uri="{FF2B5EF4-FFF2-40B4-BE49-F238E27FC236}">
                            <a16:creationId xmlns:a16="http://schemas.microsoft.com/office/drawing/2014/main" id="{A70BA9A6-76FB-4169-B047-E0D37B5941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599110" y="6554026"/>
                        <a:ext cx="293546" cy="392285"/>
                        <a:chOff x="9599110" y="6554026"/>
                        <a:chExt cx="293546" cy="392285"/>
                      </a:xfrm>
                    </p:grpSpPr>
                    <p:sp>
                      <p:nvSpPr>
                        <p:cNvPr id="75" name="Freeform: Shape 74">
                          <a:extLst>
                            <a:ext uri="{FF2B5EF4-FFF2-40B4-BE49-F238E27FC236}">
                              <a16:creationId xmlns:a16="http://schemas.microsoft.com/office/drawing/2014/main" id="{87AF1F1E-EC1E-4593-8A72-941CDE003A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599110" y="6556695"/>
                          <a:ext cx="66715" cy="386948"/>
                        </a:xfrm>
                        <a:custGeom>
                          <a:avLst/>
                          <a:gdLst>
                            <a:gd name="connsiteX0" fmla="*/ 0 w 66715"/>
                            <a:gd name="connsiteY0" fmla="*/ 0 h 386948"/>
                            <a:gd name="connsiteX1" fmla="*/ 66715 w 66715"/>
                            <a:gd name="connsiteY1" fmla="*/ 386948 h 38694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66715" h="386948">
                              <a:moveTo>
                                <a:pt x="0" y="0"/>
                              </a:moveTo>
                              <a:lnTo>
                                <a:pt x="66715" y="386948"/>
                              </a:lnTo>
                            </a:path>
                          </a:pathLst>
                        </a:custGeom>
                        <a:ln w="40029" cap="rnd">
                          <a:solidFill>
                            <a:srgbClr val="546E7A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24385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4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ontserrat Light 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6" name="Freeform: Shape 75">
                          <a:extLst>
                            <a:ext uri="{FF2B5EF4-FFF2-40B4-BE49-F238E27FC236}">
                              <a16:creationId xmlns:a16="http://schemas.microsoft.com/office/drawing/2014/main" id="{8A47A2F4-E101-4372-9033-304B700363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735209" y="6556695"/>
                          <a:ext cx="50703" cy="386948"/>
                        </a:xfrm>
                        <a:custGeom>
                          <a:avLst/>
                          <a:gdLst>
                            <a:gd name="connsiteX0" fmla="*/ 0 w 50703"/>
                            <a:gd name="connsiteY0" fmla="*/ 0 h 386948"/>
                            <a:gd name="connsiteX1" fmla="*/ 50704 w 50703"/>
                            <a:gd name="connsiteY1" fmla="*/ 386948 h 38694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50703" h="386948">
                              <a:moveTo>
                                <a:pt x="0" y="0"/>
                              </a:moveTo>
                              <a:lnTo>
                                <a:pt x="50704" y="386948"/>
                              </a:lnTo>
                            </a:path>
                          </a:pathLst>
                        </a:custGeom>
                        <a:ln w="40029" cap="rnd">
                          <a:solidFill>
                            <a:srgbClr val="546E7A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24385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4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ontserrat Light 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7" name="Freeform: Shape 76">
                          <a:extLst>
                            <a:ext uri="{FF2B5EF4-FFF2-40B4-BE49-F238E27FC236}">
                              <a16:creationId xmlns:a16="http://schemas.microsoft.com/office/drawing/2014/main" id="{45F72981-B100-4C0E-B35B-DE186736E0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871308" y="6554026"/>
                          <a:ext cx="21348" cy="392285"/>
                        </a:xfrm>
                        <a:custGeom>
                          <a:avLst/>
                          <a:gdLst>
                            <a:gd name="connsiteX0" fmla="*/ 0 w 21348"/>
                            <a:gd name="connsiteY0" fmla="*/ 0 h 392285"/>
                            <a:gd name="connsiteX1" fmla="*/ 21349 w 21348"/>
                            <a:gd name="connsiteY1" fmla="*/ 392285 h 39228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21348" h="392285">
                              <a:moveTo>
                                <a:pt x="0" y="0"/>
                              </a:moveTo>
                              <a:lnTo>
                                <a:pt x="21349" y="392285"/>
                              </a:lnTo>
                            </a:path>
                          </a:pathLst>
                        </a:custGeom>
                        <a:ln w="40029" cap="rnd">
                          <a:solidFill>
                            <a:srgbClr val="546E7A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24385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4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ontserrat Light 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78" name="Graphic 3">
                        <a:extLst>
                          <a:ext uri="{FF2B5EF4-FFF2-40B4-BE49-F238E27FC236}">
                            <a16:creationId xmlns:a16="http://schemas.microsoft.com/office/drawing/2014/main" id="{A70BA9A6-76FB-4169-B047-E0D37B5941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83389" y="6554026"/>
                        <a:ext cx="293546" cy="392285"/>
                        <a:chOff x="9983389" y="6554026"/>
                        <a:chExt cx="293546" cy="392285"/>
                      </a:xfrm>
                    </p:grpSpPr>
                    <p:sp>
                      <p:nvSpPr>
                        <p:cNvPr id="79" name="Freeform: Shape 78">
                          <a:extLst>
                            <a:ext uri="{FF2B5EF4-FFF2-40B4-BE49-F238E27FC236}">
                              <a16:creationId xmlns:a16="http://schemas.microsoft.com/office/drawing/2014/main" id="{0FA45170-D6F5-4CFA-9F39-2D431A9B54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07552" y="6556695"/>
                          <a:ext cx="69383" cy="386948"/>
                        </a:xfrm>
                        <a:custGeom>
                          <a:avLst/>
                          <a:gdLst>
                            <a:gd name="connsiteX0" fmla="*/ 69384 w 69383"/>
                            <a:gd name="connsiteY0" fmla="*/ 0 h 386948"/>
                            <a:gd name="connsiteX1" fmla="*/ 0 w 69383"/>
                            <a:gd name="connsiteY1" fmla="*/ 386948 h 38694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69383" h="386948">
                              <a:moveTo>
                                <a:pt x="69384" y="0"/>
                              </a:moveTo>
                              <a:lnTo>
                                <a:pt x="0" y="386948"/>
                              </a:lnTo>
                            </a:path>
                          </a:pathLst>
                        </a:custGeom>
                        <a:ln w="40029" cap="rnd">
                          <a:solidFill>
                            <a:srgbClr val="546E7A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24385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4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ontserrat Light 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0" name="Freeform: Shape 79">
                          <a:extLst>
                            <a:ext uri="{FF2B5EF4-FFF2-40B4-BE49-F238E27FC236}">
                              <a16:creationId xmlns:a16="http://schemas.microsoft.com/office/drawing/2014/main" id="{2B0FAFA2-279B-4752-A2E9-B99CA5D037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87465" y="6556695"/>
                          <a:ext cx="50703" cy="386948"/>
                        </a:xfrm>
                        <a:custGeom>
                          <a:avLst/>
                          <a:gdLst>
                            <a:gd name="connsiteX0" fmla="*/ 50703 w 50703"/>
                            <a:gd name="connsiteY0" fmla="*/ 0 h 386948"/>
                            <a:gd name="connsiteX1" fmla="*/ 0 w 50703"/>
                            <a:gd name="connsiteY1" fmla="*/ 386948 h 38694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50703" h="386948">
                              <a:moveTo>
                                <a:pt x="50703" y="0"/>
                              </a:moveTo>
                              <a:lnTo>
                                <a:pt x="0" y="386948"/>
                              </a:lnTo>
                            </a:path>
                          </a:pathLst>
                        </a:custGeom>
                        <a:ln w="40029" cap="rnd">
                          <a:solidFill>
                            <a:srgbClr val="546E7A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24385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4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ontserrat Light 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1" name="Freeform: Shape 80">
                          <a:extLst>
                            <a:ext uri="{FF2B5EF4-FFF2-40B4-BE49-F238E27FC236}">
                              <a16:creationId xmlns:a16="http://schemas.microsoft.com/office/drawing/2014/main" id="{34CB42A9-C76C-48A5-8F5E-C1A242E847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983389" y="6554026"/>
                          <a:ext cx="18680" cy="392285"/>
                        </a:xfrm>
                        <a:custGeom>
                          <a:avLst/>
                          <a:gdLst>
                            <a:gd name="connsiteX0" fmla="*/ 18680 w 18680"/>
                            <a:gd name="connsiteY0" fmla="*/ 0 h 392285"/>
                            <a:gd name="connsiteX1" fmla="*/ 0 w 18680"/>
                            <a:gd name="connsiteY1" fmla="*/ 392285 h 39228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8680" h="392285">
                              <a:moveTo>
                                <a:pt x="18680" y="0"/>
                              </a:moveTo>
                              <a:lnTo>
                                <a:pt x="0" y="392285"/>
                              </a:lnTo>
                            </a:path>
                          </a:pathLst>
                        </a:custGeom>
                        <a:ln w="40029" cap="rnd">
                          <a:solidFill>
                            <a:srgbClr val="546E7A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24385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4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ontserrat Light 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82" name="Graphic 3">
                    <a:extLst>
                      <a:ext uri="{FF2B5EF4-FFF2-40B4-BE49-F238E27FC236}">
                        <a16:creationId xmlns:a16="http://schemas.microsoft.com/office/drawing/2014/main" id="{A70BA9A6-76FB-4169-B047-E0D37B594110}"/>
                      </a:ext>
                    </a:extLst>
                  </p:cNvPr>
                  <p:cNvGrpSpPr/>
                  <p:nvPr/>
                </p:nvGrpSpPr>
                <p:grpSpPr>
                  <a:xfrm>
                    <a:off x="6853112" y="8859703"/>
                    <a:ext cx="920669" cy="893983"/>
                    <a:chOff x="6853112" y="8859703"/>
                    <a:chExt cx="920669" cy="893983"/>
                  </a:xfrm>
                  <a:noFill/>
                </p:grpSpPr>
                <p:sp>
                  <p:nvSpPr>
                    <p:cNvPr id="83" name="Freeform: Shape 82">
                      <a:extLst>
                        <a:ext uri="{FF2B5EF4-FFF2-40B4-BE49-F238E27FC236}">
                          <a16:creationId xmlns:a16="http://schemas.microsoft.com/office/drawing/2014/main" id="{7BB6EA10-3909-4195-86CA-44CD18D20A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53112" y="8859703"/>
                      <a:ext cx="920669" cy="893983"/>
                    </a:xfrm>
                    <a:custGeom>
                      <a:avLst/>
                      <a:gdLst>
                        <a:gd name="connsiteX0" fmla="*/ 920670 w 920669"/>
                        <a:gd name="connsiteY0" fmla="*/ 893984 h 893983"/>
                        <a:gd name="connsiteX1" fmla="*/ 0 w 920669"/>
                        <a:gd name="connsiteY1" fmla="*/ 893984 h 893983"/>
                        <a:gd name="connsiteX2" fmla="*/ 82727 w 920669"/>
                        <a:gd name="connsiteY2" fmla="*/ 0 h 893983"/>
                        <a:gd name="connsiteX3" fmla="*/ 837943 w 920669"/>
                        <a:gd name="connsiteY3" fmla="*/ 0 h 893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920669" h="893983">
                          <a:moveTo>
                            <a:pt x="920670" y="893984"/>
                          </a:moveTo>
                          <a:lnTo>
                            <a:pt x="0" y="893984"/>
                          </a:lnTo>
                          <a:lnTo>
                            <a:pt x="82727" y="0"/>
                          </a:lnTo>
                          <a:lnTo>
                            <a:pt x="837943" y="0"/>
                          </a:lnTo>
                          <a:close/>
                        </a:path>
                      </a:pathLst>
                    </a:custGeom>
                    <a:noFill/>
                    <a:ln w="40029" cap="rnd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4" name="Freeform: Shape 83">
                      <a:extLst>
                        <a:ext uri="{FF2B5EF4-FFF2-40B4-BE49-F238E27FC236}">
                          <a16:creationId xmlns:a16="http://schemas.microsoft.com/office/drawing/2014/main" id="{A6A94B16-A67D-4FDA-B268-2748709705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2671" y="8977122"/>
                      <a:ext cx="298883" cy="290878"/>
                    </a:xfrm>
                    <a:custGeom>
                      <a:avLst/>
                      <a:gdLst>
                        <a:gd name="connsiteX0" fmla="*/ 298884 w 298883"/>
                        <a:gd name="connsiteY0" fmla="*/ 0 h 290878"/>
                        <a:gd name="connsiteX1" fmla="*/ 298884 w 298883"/>
                        <a:gd name="connsiteY1" fmla="*/ 141436 h 290878"/>
                        <a:gd name="connsiteX2" fmla="*/ 149442 w 298883"/>
                        <a:gd name="connsiteY2" fmla="*/ 290878 h 290878"/>
                        <a:gd name="connsiteX3" fmla="*/ 149442 w 298883"/>
                        <a:gd name="connsiteY3" fmla="*/ 290878 h 290878"/>
                        <a:gd name="connsiteX4" fmla="*/ 0 w 298883"/>
                        <a:gd name="connsiteY4" fmla="*/ 141436 h 290878"/>
                        <a:gd name="connsiteX5" fmla="*/ 0 w 298883"/>
                        <a:gd name="connsiteY5" fmla="*/ 0 h 2908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298883" h="290878">
                          <a:moveTo>
                            <a:pt x="298884" y="0"/>
                          </a:moveTo>
                          <a:lnTo>
                            <a:pt x="298884" y="141436"/>
                          </a:lnTo>
                          <a:cubicBezTo>
                            <a:pt x="298884" y="224163"/>
                            <a:pt x="232169" y="290878"/>
                            <a:pt x="149442" y="290878"/>
                          </a:cubicBezTo>
                          <a:lnTo>
                            <a:pt x="149442" y="290878"/>
                          </a:lnTo>
                          <a:cubicBezTo>
                            <a:pt x="66715" y="290878"/>
                            <a:pt x="0" y="224163"/>
                            <a:pt x="0" y="141436"/>
                          </a:cubicBez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40029" cap="rnd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85" name="Graphic 3">
                    <a:extLst>
                      <a:ext uri="{FF2B5EF4-FFF2-40B4-BE49-F238E27FC236}">
                        <a16:creationId xmlns:a16="http://schemas.microsoft.com/office/drawing/2014/main" id="{A70BA9A6-76FB-4169-B047-E0D37B594110}"/>
                      </a:ext>
                    </a:extLst>
                  </p:cNvPr>
                  <p:cNvGrpSpPr/>
                  <p:nvPr/>
                </p:nvGrpSpPr>
                <p:grpSpPr>
                  <a:xfrm>
                    <a:off x="6161943" y="5094298"/>
                    <a:ext cx="1483745" cy="1483745"/>
                    <a:chOff x="6161943" y="5094298"/>
                    <a:chExt cx="1483745" cy="1483745"/>
                  </a:xfrm>
                  <a:noFill/>
                </p:grpSpPr>
                <p:sp>
                  <p:nvSpPr>
                    <p:cNvPr id="86" name="Freeform: Shape 85">
                      <a:extLst>
                        <a:ext uri="{FF2B5EF4-FFF2-40B4-BE49-F238E27FC236}">
                          <a16:creationId xmlns:a16="http://schemas.microsoft.com/office/drawing/2014/main" id="{12BCD5EB-9241-4A28-9DB9-A66F98DCA2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1943" y="5094298"/>
                      <a:ext cx="1483745" cy="1483745"/>
                    </a:xfrm>
                    <a:custGeom>
                      <a:avLst/>
                      <a:gdLst>
                        <a:gd name="connsiteX0" fmla="*/ 1483746 w 1483745"/>
                        <a:gd name="connsiteY0" fmla="*/ 741873 h 1483745"/>
                        <a:gd name="connsiteX1" fmla="*/ 741873 w 1483745"/>
                        <a:gd name="connsiteY1" fmla="*/ 1483746 h 1483745"/>
                        <a:gd name="connsiteX2" fmla="*/ 0 w 1483745"/>
                        <a:gd name="connsiteY2" fmla="*/ 741873 h 1483745"/>
                        <a:gd name="connsiteX3" fmla="*/ 741873 w 1483745"/>
                        <a:gd name="connsiteY3" fmla="*/ 0 h 1483745"/>
                        <a:gd name="connsiteX4" fmla="*/ 1483746 w 1483745"/>
                        <a:gd name="connsiteY4" fmla="*/ 741873 h 14837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83745" h="1483745">
                          <a:moveTo>
                            <a:pt x="1483746" y="741873"/>
                          </a:moveTo>
                          <a:cubicBezTo>
                            <a:pt x="1483746" y="1151598"/>
                            <a:pt x="1151598" y="1483746"/>
                            <a:pt x="741873" y="1483746"/>
                          </a:cubicBezTo>
                          <a:cubicBezTo>
                            <a:pt x="332148" y="1483746"/>
                            <a:pt x="0" y="1151598"/>
                            <a:pt x="0" y="741873"/>
                          </a:cubicBezTo>
                          <a:cubicBezTo>
                            <a:pt x="0" y="332148"/>
                            <a:pt x="332148" y="0"/>
                            <a:pt x="741873" y="0"/>
                          </a:cubicBezTo>
                          <a:cubicBezTo>
                            <a:pt x="1151598" y="0"/>
                            <a:pt x="1483746" y="332148"/>
                            <a:pt x="1483746" y="741873"/>
                          </a:cubicBezTo>
                          <a:close/>
                        </a:path>
                      </a:pathLst>
                    </a:custGeom>
                    <a:noFill/>
                    <a:ln w="40029" cap="rnd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7" name="Freeform: Shape 86">
                      <a:extLst>
                        <a:ext uri="{FF2B5EF4-FFF2-40B4-BE49-F238E27FC236}">
                          <a16:creationId xmlns:a16="http://schemas.microsoft.com/office/drawing/2014/main" id="{F63A13AC-A2AA-4389-B4B5-04B0F243A6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19536" y="5094298"/>
                      <a:ext cx="768558" cy="1483745"/>
                    </a:xfrm>
                    <a:custGeom>
                      <a:avLst/>
                      <a:gdLst>
                        <a:gd name="connsiteX0" fmla="*/ 768559 w 768558"/>
                        <a:gd name="connsiteY0" fmla="*/ 741873 h 1483745"/>
                        <a:gd name="connsiteX1" fmla="*/ 384279 w 768558"/>
                        <a:gd name="connsiteY1" fmla="*/ 1483746 h 1483745"/>
                        <a:gd name="connsiteX2" fmla="*/ 0 w 768558"/>
                        <a:gd name="connsiteY2" fmla="*/ 741873 h 1483745"/>
                        <a:gd name="connsiteX3" fmla="*/ 384279 w 768558"/>
                        <a:gd name="connsiteY3" fmla="*/ 0 h 1483745"/>
                        <a:gd name="connsiteX4" fmla="*/ 768559 w 768558"/>
                        <a:gd name="connsiteY4" fmla="*/ 741873 h 14837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68558" h="1483745">
                          <a:moveTo>
                            <a:pt x="768559" y="741873"/>
                          </a:moveTo>
                          <a:cubicBezTo>
                            <a:pt x="768559" y="1151598"/>
                            <a:pt x="596511" y="1483746"/>
                            <a:pt x="384279" y="1483746"/>
                          </a:cubicBezTo>
                          <a:cubicBezTo>
                            <a:pt x="172048" y="1483746"/>
                            <a:pt x="0" y="1151598"/>
                            <a:pt x="0" y="741873"/>
                          </a:cubicBezTo>
                          <a:cubicBezTo>
                            <a:pt x="0" y="332148"/>
                            <a:pt x="172048" y="0"/>
                            <a:pt x="384279" y="0"/>
                          </a:cubicBezTo>
                          <a:cubicBezTo>
                            <a:pt x="596511" y="0"/>
                            <a:pt x="768559" y="332148"/>
                            <a:pt x="768559" y="741873"/>
                          </a:cubicBezTo>
                          <a:close/>
                        </a:path>
                      </a:pathLst>
                    </a:custGeom>
                    <a:noFill/>
                    <a:ln w="40029" cap="rnd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8" name="Freeform: Shape 87">
                      <a:extLst>
                        <a:ext uri="{FF2B5EF4-FFF2-40B4-BE49-F238E27FC236}">
                          <a16:creationId xmlns:a16="http://schemas.microsoft.com/office/drawing/2014/main" id="{CEDF1848-59AD-42E5-9C6D-F693FD0534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51414" y="5094298"/>
                      <a:ext cx="1104803" cy="376273"/>
                    </a:xfrm>
                    <a:custGeom>
                      <a:avLst/>
                      <a:gdLst>
                        <a:gd name="connsiteX0" fmla="*/ 552402 w 1104803"/>
                        <a:gd name="connsiteY0" fmla="*/ 376274 h 376273"/>
                        <a:gd name="connsiteX1" fmla="*/ 1104803 w 1104803"/>
                        <a:gd name="connsiteY1" fmla="*/ 248181 h 376273"/>
                        <a:gd name="connsiteX2" fmla="*/ 552402 w 1104803"/>
                        <a:gd name="connsiteY2" fmla="*/ 0 h 376273"/>
                        <a:gd name="connsiteX3" fmla="*/ 0 w 1104803"/>
                        <a:gd name="connsiteY3" fmla="*/ 248181 h 376273"/>
                        <a:gd name="connsiteX4" fmla="*/ 552402 w 1104803"/>
                        <a:gd name="connsiteY4" fmla="*/ 376274 h 3762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04803" h="376273">
                          <a:moveTo>
                            <a:pt x="552402" y="376274"/>
                          </a:moveTo>
                          <a:cubicBezTo>
                            <a:pt x="771227" y="376274"/>
                            <a:pt x="968705" y="325570"/>
                            <a:pt x="1104803" y="248181"/>
                          </a:cubicBezTo>
                          <a:cubicBezTo>
                            <a:pt x="968705" y="96070"/>
                            <a:pt x="771227" y="0"/>
                            <a:pt x="552402" y="0"/>
                          </a:cubicBezTo>
                          <a:cubicBezTo>
                            <a:pt x="333576" y="0"/>
                            <a:pt x="136099" y="96070"/>
                            <a:pt x="0" y="248181"/>
                          </a:cubicBezTo>
                          <a:cubicBezTo>
                            <a:pt x="136099" y="325570"/>
                            <a:pt x="333576" y="376274"/>
                            <a:pt x="552402" y="376274"/>
                          </a:cubicBezTo>
                          <a:close/>
                        </a:path>
                      </a:pathLst>
                    </a:custGeom>
                    <a:noFill/>
                    <a:ln w="40029" cap="rnd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9" name="Freeform: Shape 88">
                      <a:extLst>
                        <a:ext uri="{FF2B5EF4-FFF2-40B4-BE49-F238E27FC236}">
                          <a16:creationId xmlns:a16="http://schemas.microsoft.com/office/drawing/2014/main" id="{C599680F-DCE9-4CCB-972E-5A6523B0FA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51414" y="6199102"/>
                      <a:ext cx="1104803" cy="376273"/>
                    </a:xfrm>
                    <a:custGeom>
                      <a:avLst/>
                      <a:gdLst>
                        <a:gd name="connsiteX0" fmla="*/ 552402 w 1104803"/>
                        <a:gd name="connsiteY0" fmla="*/ 0 h 376273"/>
                        <a:gd name="connsiteX1" fmla="*/ 0 w 1104803"/>
                        <a:gd name="connsiteY1" fmla="*/ 128093 h 376273"/>
                        <a:gd name="connsiteX2" fmla="*/ 552402 w 1104803"/>
                        <a:gd name="connsiteY2" fmla="*/ 376273 h 376273"/>
                        <a:gd name="connsiteX3" fmla="*/ 1104803 w 1104803"/>
                        <a:gd name="connsiteY3" fmla="*/ 128093 h 376273"/>
                        <a:gd name="connsiteX4" fmla="*/ 552402 w 1104803"/>
                        <a:gd name="connsiteY4" fmla="*/ 0 h 3762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04803" h="376273">
                          <a:moveTo>
                            <a:pt x="552402" y="0"/>
                          </a:moveTo>
                          <a:cubicBezTo>
                            <a:pt x="333576" y="0"/>
                            <a:pt x="136099" y="50703"/>
                            <a:pt x="0" y="128093"/>
                          </a:cubicBezTo>
                          <a:cubicBezTo>
                            <a:pt x="136099" y="280204"/>
                            <a:pt x="333576" y="376273"/>
                            <a:pt x="552402" y="376273"/>
                          </a:cubicBezTo>
                          <a:cubicBezTo>
                            <a:pt x="771227" y="376273"/>
                            <a:pt x="968705" y="280204"/>
                            <a:pt x="1104803" y="128093"/>
                          </a:cubicBezTo>
                          <a:cubicBezTo>
                            <a:pt x="971373" y="50703"/>
                            <a:pt x="773896" y="0"/>
                            <a:pt x="552402" y="0"/>
                          </a:cubicBezTo>
                          <a:close/>
                        </a:path>
                      </a:pathLst>
                    </a:custGeom>
                    <a:noFill/>
                    <a:ln w="40029" cap="rnd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0" name="Freeform: Shape 89">
                      <a:extLst>
                        <a:ext uri="{FF2B5EF4-FFF2-40B4-BE49-F238E27FC236}">
                          <a16:creationId xmlns:a16="http://schemas.microsoft.com/office/drawing/2014/main" id="{172432C5-C50F-4789-B36C-293423C322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3816" y="5094298"/>
                      <a:ext cx="26686" cy="1454391"/>
                    </a:xfrm>
                    <a:custGeom>
                      <a:avLst/>
                      <a:gdLst>
                        <a:gd name="connsiteX0" fmla="*/ 0 w 26686"/>
                        <a:gd name="connsiteY0" fmla="*/ 0 h 1454391"/>
                        <a:gd name="connsiteX1" fmla="*/ 0 w 26686"/>
                        <a:gd name="connsiteY1" fmla="*/ 1454391 h 14543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6686" h="1454391">
                          <a:moveTo>
                            <a:pt x="0" y="0"/>
                          </a:moveTo>
                          <a:lnTo>
                            <a:pt x="0" y="1454391"/>
                          </a:lnTo>
                        </a:path>
                      </a:pathLst>
                    </a:custGeom>
                    <a:ln w="40029" cap="rnd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" name="Freeform: Shape 90">
                      <a:extLst>
                        <a:ext uri="{FF2B5EF4-FFF2-40B4-BE49-F238E27FC236}">
                          <a16:creationId xmlns:a16="http://schemas.microsoft.com/office/drawing/2014/main" id="{CF4D9004-A319-42C5-B232-1A6375538F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955" y="5820159"/>
                      <a:ext cx="1454391" cy="26686"/>
                    </a:xfrm>
                    <a:custGeom>
                      <a:avLst/>
                      <a:gdLst>
                        <a:gd name="connsiteX0" fmla="*/ 1454391 w 1454391"/>
                        <a:gd name="connsiteY0" fmla="*/ 0 h 26686"/>
                        <a:gd name="connsiteX1" fmla="*/ 0 w 1454391"/>
                        <a:gd name="connsiteY1" fmla="*/ 0 h 2668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454391" h="26686">
                          <a:moveTo>
                            <a:pt x="1454391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40029" cap="rnd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92" name="Graphic 3">
                    <a:extLst>
                      <a:ext uri="{FF2B5EF4-FFF2-40B4-BE49-F238E27FC236}">
                        <a16:creationId xmlns:a16="http://schemas.microsoft.com/office/drawing/2014/main" id="{A70BA9A6-76FB-4169-B047-E0D37B594110}"/>
                      </a:ext>
                    </a:extLst>
                  </p:cNvPr>
                  <p:cNvGrpSpPr/>
                  <p:nvPr/>
                </p:nvGrpSpPr>
                <p:grpSpPr>
                  <a:xfrm>
                    <a:off x="8438265" y="10538258"/>
                    <a:ext cx="966035" cy="557738"/>
                    <a:chOff x="8438265" y="10538258"/>
                    <a:chExt cx="966035" cy="557738"/>
                  </a:xfrm>
                  <a:noFill/>
                </p:grpSpPr>
                <p:sp>
                  <p:nvSpPr>
                    <p:cNvPr id="93" name="Freeform: Shape 92">
                      <a:extLst>
                        <a:ext uri="{FF2B5EF4-FFF2-40B4-BE49-F238E27FC236}">
                          <a16:creationId xmlns:a16="http://schemas.microsoft.com/office/drawing/2014/main" id="{CB08378C-86A7-4E38-9073-899853814F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38265" y="10538258"/>
                      <a:ext cx="966035" cy="557738"/>
                    </a:xfrm>
                    <a:custGeom>
                      <a:avLst/>
                      <a:gdLst>
                        <a:gd name="connsiteX0" fmla="*/ 877972 w 966035"/>
                        <a:gd name="connsiteY0" fmla="*/ 557739 h 557738"/>
                        <a:gd name="connsiteX1" fmla="*/ 88064 w 966035"/>
                        <a:gd name="connsiteY1" fmla="*/ 557739 h 557738"/>
                        <a:gd name="connsiteX2" fmla="*/ 0 w 966035"/>
                        <a:gd name="connsiteY2" fmla="*/ 469674 h 557738"/>
                        <a:gd name="connsiteX3" fmla="*/ 0 w 966035"/>
                        <a:gd name="connsiteY3" fmla="*/ 88064 h 557738"/>
                        <a:gd name="connsiteX4" fmla="*/ 88064 w 966035"/>
                        <a:gd name="connsiteY4" fmla="*/ 0 h 557738"/>
                        <a:gd name="connsiteX5" fmla="*/ 877972 w 966035"/>
                        <a:gd name="connsiteY5" fmla="*/ 0 h 557738"/>
                        <a:gd name="connsiteX6" fmla="*/ 966036 w 966035"/>
                        <a:gd name="connsiteY6" fmla="*/ 88064 h 557738"/>
                        <a:gd name="connsiteX7" fmla="*/ 966036 w 966035"/>
                        <a:gd name="connsiteY7" fmla="*/ 469674 h 557738"/>
                        <a:gd name="connsiteX8" fmla="*/ 877972 w 966035"/>
                        <a:gd name="connsiteY8" fmla="*/ 557739 h 5577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966035" h="557738">
                          <a:moveTo>
                            <a:pt x="877972" y="557739"/>
                          </a:moveTo>
                          <a:lnTo>
                            <a:pt x="88064" y="557739"/>
                          </a:lnTo>
                          <a:cubicBezTo>
                            <a:pt x="40029" y="557739"/>
                            <a:pt x="0" y="517710"/>
                            <a:pt x="0" y="469674"/>
                          </a:cubicBezTo>
                          <a:lnTo>
                            <a:pt x="0" y="88064"/>
                          </a:lnTo>
                          <a:cubicBezTo>
                            <a:pt x="0" y="40029"/>
                            <a:pt x="40029" y="0"/>
                            <a:pt x="88064" y="0"/>
                          </a:cubicBezTo>
                          <a:lnTo>
                            <a:pt x="877972" y="0"/>
                          </a:lnTo>
                          <a:cubicBezTo>
                            <a:pt x="926007" y="0"/>
                            <a:pt x="966036" y="40029"/>
                            <a:pt x="966036" y="88064"/>
                          </a:cubicBezTo>
                          <a:lnTo>
                            <a:pt x="966036" y="469674"/>
                          </a:lnTo>
                          <a:cubicBezTo>
                            <a:pt x="963368" y="520378"/>
                            <a:pt x="926007" y="557739"/>
                            <a:pt x="877972" y="557739"/>
                          </a:cubicBezTo>
                          <a:close/>
                        </a:path>
                      </a:pathLst>
                    </a:custGeom>
                    <a:noFill/>
                    <a:ln w="40029" cap="rnd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4" name="Freeform: Shape 93">
                      <a:extLst>
                        <a:ext uri="{FF2B5EF4-FFF2-40B4-BE49-F238E27FC236}">
                          <a16:creationId xmlns:a16="http://schemas.microsoft.com/office/drawing/2014/main" id="{41B21169-0632-4127-9F00-4CD707BCEE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38265" y="10669019"/>
                      <a:ext cx="963367" cy="26686"/>
                    </a:xfrm>
                    <a:custGeom>
                      <a:avLst/>
                      <a:gdLst>
                        <a:gd name="connsiteX0" fmla="*/ 0 w 963367"/>
                        <a:gd name="connsiteY0" fmla="*/ 0 h 26686"/>
                        <a:gd name="connsiteX1" fmla="*/ 963368 w 963367"/>
                        <a:gd name="connsiteY1" fmla="*/ 0 h 2668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63367" h="26686">
                          <a:moveTo>
                            <a:pt x="0" y="0"/>
                          </a:moveTo>
                          <a:lnTo>
                            <a:pt x="963368" y="0"/>
                          </a:lnTo>
                        </a:path>
                      </a:pathLst>
                    </a:custGeom>
                    <a:ln w="40029" cap="rnd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" name="Freeform: Shape 94">
                      <a:extLst>
                        <a:ext uri="{FF2B5EF4-FFF2-40B4-BE49-F238E27FC236}">
                          <a16:creationId xmlns:a16="http://schemas.microsoft.com/office/drawing/2014/main" id="{18DBAE84-B261-4F21-98C4-00BC1B4574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38265" y="10786438"/>
                      <a:ext cx="963367" cy="26686"/>
                    </a:xfrm>
                    <a:custGeom>
                      <a:avLst/>
                      <a:gdLst>
                        <a:gd name="connsiteX0" fmla="*/ 0 w 963367"/>
                        <a:gd name="connsiteY0" fmla="*/ 0 h 26686"/>
                        <a:gd name="connsiteX1" fmla="*/ 963368 w 963367"/>
                        <a:gd name="connsiteY1" fmla="*/ 0 h 2668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63367" h="26686">
                          <a:moveTo>
                            <a:pt x="0" y="0"/>
                          </a:moveTo>
                          <a:lnTo>
                            <a:pt x="963368" y="0"/>
                          </a:lnTo>
                        </a:path>
                      </a:pathLst>
                    </a:custGeom>
                    <a:ln w="40029" cap="rnd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96" name="Graphic 3">
                    <a:extLst>
                      <a:ext uri="{FF2B5EF4-FFF2-40B4-BE49-F238E27FC236}">
                        <a16:creationId xmlns:a16="http://schemas.microsoft.com/office/drawing/2014/main" id="{A70BA9A6-76FB-4169-B047-E0D37B594110}"/>
                      </a:ext>
                    </a:extLst>
                  </p:cNvPr>
                  <p:cNvGrpSpPr/>
                  <p:nvPr/>
                </p:nvGrpSpPr>
                <p:grpSpPr>
                  <a:xfrm>
                    <a:off x="11950153" y="3821372"/>
                    <a:ext cx="693982" cy="1056768"/>
                    <a:chOff x="11950153" y="3821372"/>
                    <a:chExt cx="693982" cy="1056768"/>
                  </a:xfrm>
                  <a:noFill/>
                </p:grpSpPr>
                <p:sp>
                  <p:nvSpPr>
                    <p:cNvPr id="97" name="Freeform: Shape 96">
                      <a:extLst>
                        <a:ext uri="{FF2B5EF4-FFF2-40B4-BE49-F238E27FC236}">
                          <a16:creationId xmlns:a16="http://schemas.microsoft.com/office/drawing/2014/main" id="{9BE360DE-9D9C-4F04-9B2A-85F93523FC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50153" y="4093570"/>
                      <a:ext cx="693982" cy="784570"/>
                    </a:xfrm>
                    <a:custGeom>
                      <a:avLst/>
                      <a:gdLst>
                        <a:gd name="connsiteX0" fmla="*/ 619117 w 693982"/>
                        <a:gd name="connsiteY0" fmla="*/ 784571 h 784570"/>
                        <a:gd name="connsiteX1" fmla="*/ 74721 w 693982"/>
                        <a:gd name="connsiteY1" fmla="*/ 784571 h 784570"/>
                        <a:gd name="connsiteX2" fmla="*/ 0 w 693982"/>
                        <a:gd name="connsiteY2" fmla="*/ 709850 h 784570"/>
                        <a:gd name="connsiteX3" fmla="*/ 0 w 693982"/>
                        <a:gd name="connsiteY3" fmla="*/ 74721 h 784570"/>
                        <a:gd name="connsiteX4" fmla="*/ 74721 w 693982"/>
                        <a:gd name="connsiteY4" fmla="*/ 0 h 784570"/>
                        <a:gd name="connsiteX5" fmla="*/ 619117 w 693982"/>
                        <a:gd name="connsiteY5" fmla="*/ 0 h 784570"/>
                        <a:gd name="connsiteX6" fmla="*/ 693838 w 693982"/>
                        <a:gd name="connsiteY6" fmla="*/ 74721 h 784570"/>
                        <a:gd name="connsiteX7" fmla="*/ 693838 w 693982"/>
                        <a:gd name="connsiteY7" fmla="*/ 709850 h 784570"/>
                        <a:gd name="connsiteX8" fmla="*/ 619117 w 693982"/>
                        <a:gd name="connsiteY8" fmla="*/ 784571 h 7845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693982" h="784570">
                          <a:moveTo>
                            <a:pt x="619117" y="784571"/>
                          </a:moveTo>
                          <a:lnTo>
                            <a:pt x="74721" y="784571"/>
                          </a:lnTo>
                          <a:cubicBezTo>
                            <a:pt x="32023" y="784571"/>
                            <a:pt x="0" y="749879"/>
                            <a:pt x="0" y="709850"/>
                          </a:cubicBezTo>
                          <a:lnTo>
                            <a:pt x="0" y="74721"/>
                          </a:lnTo>
                          <a:cubicBezTo>
                            <a:pt x="0" y="32023"/>
                            <a:pt x="34692" y="0"/>
                            <a:pt x="74721" y="0"/>
                          </a:cubicBezTo>
                          <a:lnTo>
                            <a:pt x="619117" y="0"/>
                          </a:lnTo>
                          <a:cubicBezTo>
                            <a:pt x="661814" y="0"/>
                            <a:pt x="693838" y="34692"/>
                            <a:pt x="693838" y="74721"/>
                          </a:cubicBezTo>
                          <a:lnTo>
                            <a:pt x="693838" y="709850"/>
                          </a:lnTo>
                          <a:cubicBezTo>
                            <a:pt x="696507" y="749879"/>
                            <a:pt x="661814" y="784571"/>
                            <a:pt x="619117" y="784571"/>
                          </a:cubicBezTo>
                          <a:close/>
                        </a:path>
                      </a:pathLst>
                    </a:custGeom>
                    <a:noFill/>
                    <a:ln w="40029" cap="rnd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" name="Freeform: Shape 97">
                      <a:extLst>
                        <a:ext uri="{FF2B5EF4-FFF2-40B4-BE49-F238E27FC236}">
                          <a16:creationId xmlns:a16="http://schemas.microsoft.com/office/drawing/2014/main" id="{83B510A1-1C18-47C9-B9D7-98461C50DA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20944" y="3821372"/>
                      <a:ext cx="354924" cy="272197"/>
                    </a:xfrm>
                    <a:custGeom>
                      <a:avLst/>
                      <a:gdLst>
                        <a:gd name="connsiteX0" fmla="*/ 354924 w 354924"/>
                        <a:gd name="connsiteY0" fmla="*/ 272198 h 272197"/>
                        <a:gd name="connsiteX1" fmla="*/ 0 w 354924"/>
                        <a:gd name="connsiteY1" fmla="*/ 272198 h 272197"/>
                        <a:gd name="connsiteX2" fmla="*/ 0 w 354924"/>
                        <a:gd name="connsiteY2" fmla="*/ 128093 h 272197"/>
                        <a:gd name="connsiteX3" fmla="*/ 128093 w 354924"/>
                        <a:gd name="connsiteY3" fmla="*/ 0 h 272197"/>
                        <a:gd name="connsiteX4" fmla="*/ 226832 w 354924"/>
                        <a:gd name="connsiteY4" fmla="*/ 0 h 272197"/>
                        <a:gd name="connsiteX5" fmla="*/ 354924 w 354924"/>
                        <a:gd name="connsiteY5" fmla="*/ 128093 h 272197"/>
                        <a:gd name="connsiteX6" fmla="*/ 354924 w 354924"/>
                        <a:gd name="connsiteY6" fmla="*/ 272198 h 2721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54924" h="272197">
                          <a:moveTo>
                            <a:pt x="354924" y="272198"/>
                          </a:moveTo>
                          <a:lnTo>
                            <a:pt x="0" y="272198"/>
                          </a:lnTo>
                          <a:lnTo>
                            <a:pt x="0" y="128093"/>
                          </a:lnTo>
                          <a:cubicBezTo>
                            <a:pt x="0" y="56041"/>
                            <a:pt x="58710" y="0"/>
                            <a:pt x="128093" y="0"/>
                          </a:cubicBezTo>
                          <a:lnTo>
                            <a:pt x="226832" y="0"/>
                          </a:lnTo>
                          <a:cubicBezTo>
                            <a:pt x="298884" y="0"/>
                            <a:pt x="354924" y="58709"/>
                            <a:pt x="354924" y="128093"/>
                          </a:cubicBezTo>
                          <a:lnTo>
                            <a:pt x="354924" y="272198"/>
                          </a:lnTo>
                          <a:close/>
                        </a:path>
                      </a:pathLst>
                    </a:custGeom>
                    <a:noFill/>
                    <a:ln w="40029" cap="rnd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" name="Freeform: Shape 98">
                      <a:extLst>
                        <a:ext uri="{FF2B5EF4-FFF2-40B4-BE49-F238E27FC236}">
                          <a16:creationId xmlns:a16="http://schemas.microsoft.com/office/drawing/2014/main" id="{7851A61F-ADE2-4F4D-A442-34FD097603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97072" y="4325739"/>
                      <a:ext cx="26686" cy="181465"/>
                    </a:xfrm>
                    <a:custGeom>
                      <a:avLst/>
                      <a:gdLst>
                        <a:gd name="connsiteX0" fmla="*/ 0 w 26686"/>
                        <a:gd name="connsiteY0" fmla="*/ 0 h 181465"/>
                        <a:gd name="connsiteX1" fmla="*/ 0 w 26686"/>
                        <a:gd name="connsiteY1" fmla="*/ 181465 h 181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6686" h="181465">
                          <a:moveTo>
                            <a:pt x="0" y="0"/>
                          </a:moveTo>
                          <a:lnTo>
                            <a:pt x="0" y="181465"/>
                          </a:lnTo>
                        </a:path>
                      </a:pathLst>
                    </a:custGeom>
                    <a:ln w="40029" cap="rnd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0" name="Freeform: Shape 99">
                      <a:extLst>
                        <a:ext uri="{FF2B5EF4-FFF2-40B4-BE49-F238E27FC236}">
                          <a16:creationId xmlns:a16="http://schemas.microsoft.com/office/drawing/2014/main" id="{16CBC11C-1839-4281-9D94-D106D403B3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27688" y="4525885"/>
                      <a:ext cx="138767" cy="138767"/>
                    </a:xfrm>
                    <a:custGeom>
                      <a:avLst/>
                      <a:gdLst>
                        <a:gd name="connsiteX0" fmla="*/ 138768 w 138767"/>
                        <a:gd name="connsiteY0" fmla="*/ 69384 h 138767"/>
                        <a:gd name="connsiteX1" fmla="*/ 69384 w 138767"/>
                        <a:gd name="connsiteY1" fmla="*/ 138768 h 138767"/>
                        <a:gd name="connsiteX2" fmla="*/ 0 w 138767"/>
                        <a:gd name="connsiteY2" fmla="*/ 69384 h 138767"/>
                        <a:gd name="connsiteX3" fmla="*/ 69384 w 138767"/>
                        <a:gd name="connsiteY3" fmla="*/ 0 h 138767"/>
                        <a:gd name="connsiteX4" fmla="*/ 138768 w 138767"/>
                        <a:gd name="connsiteY4" fmla="*/ 69384 h 1387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8767" h="138767">
                          <a:moveTo>
                            <a:pt x="138768" y="69384"/>
                          </a:moveTo>
                          <a:cubicBezTo>
                            <a:pt x="138768" y="107703"/>
                            <a:pt x="107704" y="138768"/>
                            <a:pt x="69384" y="138768"/>
                          </a:cubicBezTo>
                          <a:cubicBezTo>
                            <a:pt x="31064" y="138768"/>
                            <a:pt x="0" y="107703"/>
                            <a:pt x="0" y="69384"/>
                          </a:cubicBezTo>
                          <a:cubicBezTo>
                            <a:pt x="0" y="31064"/>
                            <a:pt x="31064" y="0"/>
                            <a:pt x="69384" y="0"/>
                          </a:cubicBezTo>
                          <a:cubicBezTo>
                            <a:pt x="107704" y="0"/>
                            <a:pt x="138768" y="31064"/>
                            <a:pt x="138768" y="69384"/>
                          </a:cubicBezTo>
                          <a:close/>
                        </a:path>
                      </a:pathLst>
                    </a:custGeom>
                    <a:noFill/>
                    <a:ln w="40029" cap="rnd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01" name="Graphic 3">
                    <a:extLst>
                      <a:ext uri="{FF2B5EF4-FFF2-40B4-BE49-F238E27FC236}">
                        <a16:creationId xmlns:a16="http://schemas.microsoft.com/office/drawing/2014/main" id="{A70BA9A6-76FB-4169-B047-E0D37B594110}"/>
                      </a:ext>
                    </a:extLst>
                  </p:cNvPr>
                  <p:cNvGrpSpPr/>
                  <p:nvPr/>
                </p:nvGrpSpPr>
                <p:grpSpPr>
                  <a:xfrm>
                    <a:off x="11902118" y="6810213"/>
                    <a:ext cx="344250" cy="346918"/>
                    <a:chOff x="11902118" y="6810213"/>
                    <a:chExt cx="344250" cy="346918"/>
                  </a:xfrm>
                </p:grpSpPr>
                <p:sp>
                  <p:nvSpPr>
                    <p:cNvPr id="102" name="Freeform: Shape 101">
                      <a:extLst>
                        <a:ext uri="{FF2B5EF4-FFF2-40B4-BE49-F238E27FC236}">
                          <a16:creationId xmlns:a16="http://schemas.microsoft.com/office/drawing/2014/main" id="{031CE735-163A-48A0-B34D-9A69F065A2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02118" y="6983672"/>
                      <a:ext cx="344250" cy="26686"/>
                    </a:xfrm>
                    <a:custGeom>
                      <a:avLst/>
                      <a:gdLst>
                        <a:gd name="connsiteX0" fmla="*/ 0 w 344250"/>
                        <a:gd name="connsiteY0" fmla="*/ 0 h 26686"/>
                        <a:gd name="connsiteX1" fmla="*/ 344251 w 344250"/>
                        <a:gd name="connsiteY1" fmla="*/ 0 h 2668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44250" h="26686">
                          <a:moveTo>
                            <a:pt x="0" y="0"/>
                          </a:moveTo>
                          <a:lnTo>
                            <a:pt x="344251" y="0"/>
                          </a:lnTo>
                        </a:path>
                      </a:pathLst>
                    </a:custGeom>
                    <a:ln w="40029" cap="rnd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3" name="Freeform: Shape 102">
                      <a:extLst>
                        <a:ext uri="{FF2B5EF4-FFF2-40B4-BE49-F238E27FC236}">
                          <a16:creationId xmlns:a16="http://schemas.microsoft.com/office/drawing/2014/main" id="{29DFFFE1-3548-4297-80A5-2DC1CA6279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75577" y="6810213"/>
                      <a:ext cx="26686" cy="346918"/>
                    </a:xfrm>
                    <a:custGeom>
                      <a:avLst/>
                      <a:gdLst>
                        <a:gd name="connsiteX0" fmla="*/ 0 w 26686"/>
                        <a:gd name="connsiteY0" fmla="*/ 0 h 346918"/>
                        <a:gd name="connsiteX1" fmla="*/ 0 w 26686"/>
                        <a:gd name="connsiteY1" fmla="*/ 346919 h 3469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6686" h="346918">
                          <a:moveTo>
                            <a:pt x="0" y="0"/>
                          </a:moveTo>
                          <a:lnTo>
                            <a:pt x="0" y="346919"/>
                          </a:lnTo>
                        </a:path>
                      </a:pathLst>
                    </a:custGeom>
                    <a:ln w="40029" cap="rnd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04" name="Graphic 3">
                    <a:extLst>
                      <a:ext uri="{FF2B5EF4-FFF2-40B4-BE49-F238E27FC236}">
                        <a16:creationId xmlns:a16="http://schemas.microsoft.com/office/drawing/2014/main" id="{A70BA9A6-76FB-4169-B047-E0D37B594110}"/>
                      </a:ext>
                    </a:extLst>
                  </p:cNvPr>
                  <p:cNvGrpSpPr/>
                  <p:nvPr/>
                </p:nvGrpSpPr>
                <p:grpSpPr>
                  <a:xfrm>
                    <a:off x="7592317" y="10124623"/>
                    <a:ext cx="344250" cy="344250"/>
                    <a:chOff x="7592317" y="10124623"/>
                    <a:chExt cx="344250" cy="344250"/>
                  </a:xfrm>
                </p:grpSpPr>
                <p:sp>
                  <p:nvSpPr>
                    <p:cNvPr id="105" name="Freeform: Shape 104">
                      <a:extLst>
                        <a:ext uri="{FF2B5EF4-FFF2-40B4-BE49-F238E27FC236}">
                          <a16:creationId xmlns:a16="http://schemas.microsoft.com/office/drawing/2014/main" id="{A2D0CA22-A2D1-4A19-BB80-5F03214206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92317" y="10295414"/>
                      <a:ext cx="344250" cy="26686"/>
                    </a:xfrm>
                    <a:custGeom>
                      <a:avLst/>
                      <a:gdLst>
                        <a:gd name="connsiteX0" fmla="*/ 0 w 344250"/>
                        <a:gd name="connsiteY0" fmla="*/ 0 h 26686"/>
                        <a:gd name="connsiteX1" fmla="*/ 344250 w 344250"/>
                        <a:gd name="connsiteY1" fmla="*/ 0 h 2668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44250" h="26686">
                          <a:moveTo>
                            <a:pt x="0" y="0"/>
                          </a:moveTo>
                          <a:lnTo>
                            <a:pt x="344250" y="0"/>
                          </a:lnTo>
                        </a:path>
                      </a:pathLst>
                    </a:custGeom>
                    <a:ln w="40029" cap="rnd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6" name="Freeform: Shape 105">
                      <a:extLst>
                        <a:ext uri="{FF2B5EF4-FFF2-40B4-BE49-F238E27FC236}">
                          <a16:creationId xmlns:a16="http://schemas.microsoft.com/office/drawing/2014/main" id="{129394FB-4DF2-48D7-BAF0-3B1639CC9B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65776" y="10124623"/>
                      <a:ext cx="26686" cy="344250"/>
                    </a:xfrm>
                    <a:custGeom>
                      <a:avLst/>
                      <a:gdLst>
                        <a:gd name="connsiteX0" fmla="*/ 0 w 26686"/>
                        <a:gd name="connsiteY0" fmla="*/ 0 h 344250"/>
                        <a:gd name="connsiteX1" fmla="*/ 0 w 26686"/>
                        <a:gd name="connsiteY1" fmla="*/ 344251 h 3442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6686" h="344250">
                          <a:moveTo>
                            <a:pt x="0" y="0"/>
                          </a:moveTo>
                          <a:lnTo>
                            <a:pt x="0" y="344251"/>
                          </a:lnTo>
                        </a:path>
                      </a:pathLst>
                    </a:custGeom>
                    <a:ln w="40029" cap="rnd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07" name="Graphic 3">
                    <a:extLst>
                      <a:ext uri="{FF2B5EF4-FFF2-40B4-BE49-F238E27FC236}">
                        <a16:creationId xmlns:a16="http://schemas.microsoft.com/office/drawing/2014/main" id="{A70BA9A6-76FB-4169-B047-E0D37B594110}"/>
                      </a:ext>
                    </a:extLst>
                  </p:cNvPr>
                  <p:cNvGrpSpPr/>
                  <p:nvPr/>
                </p:nvGrpSpPr>
                <p:grpSpPr>
                  <a:xfrm>
                    <a:off x="5726960" y="6481974"/>
                    <a:ext cx="346918" cy="344250"/>
                    <a:chOff x="5726960" y="6481974"/>
                    <a:chExt cx="346918" cy="344250"/>
                  </a:xfrm>
                </p:grpSpPr>
                <p:sp>
                  <p:nvSpPr>
                    <p:cNvPr id="108" name="Freeform: Shape 107">
                      <a:extLst>
                        <a:ext uri="{FF2B5EF4-FFF2-40B4-BE49-F238E27FC236}">
                          <a16:creationId xmlns:a16="http://schemas.microsoft.com/office/drawing/2014/main" id="{6C07B042-0F5C-4CE5-925D-9C494D6AAF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26960" y="6652765"/>
                      <a:ext cx="346918" cy="26686"/>
                    </a:xfrm>
                    <a:custGeom>
                      <a:avLst/>
                      <a:gdLst>
                        <a:gd name="connsiteX0" fmla="*/ 0 w 346918"/>
                        <a:gd name="connsiteY0" fmla="*/ 0 h 26686"/>
                        <a:gd name="connsiteX1" fmla="*/ 346919 w 346918"/>
                        <a:gd name="connsiteY1" fmla="*/ 0 h 2668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46918" h="26686">
                          <a:moveTo>
                            <a:pt x="0" y="0"/>
                          </a:moveTo>
                          <a:lnTo>
                            <a:pt x="346919" y="0"/>
                          </a:lnTo>
                        </a:path>
                      </a:pathLst>
                    </a:custGeom>
                    <a:ln w="40029" cap="rnd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9" name="Freeform: Shape 108">
                      <a:extLst>
                        <a:ext uri="{FF2B5EF4-FFF2-40B4-BE49-F238E27FC236}">
                          <a16:creationId xmlns:a16="http://schemas.microsoft.com/office/drawing/2014/main" id="{5BCD092F-8E72-49B1-9AEC-34EF639B69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0420" y="6481974"/>
                      <a:ext cx="26686" cy="344250"/>
                    </a:xfrm>
                    <a:custGeom>
                      <a:avLst/>
                      <a:gdLst>
                        <a:gd name="connsiteX0" fmla="*/ 0 w 26686"/>
                        <a:gd name="connsiteY0" fmla="*/ 0 h 344250"/>
                        <a:gd name="connsiteX1" fmla="*/ 0 w 26686"/>
                        <a:gd name="connsiteY1" fmla="*/ 344251 h 3442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6686" h="344250">
                          <a:moveTo>
                            <a:pt x="0" y="0"/>
                          </a:moveTo>
                          <a:lnTo>
                            <a:pt x="0" y="344251"/>
                          </a:lnTo>
                        </a:path>
                      </a:pathLst>
                    </a:custGeom>
                    <a:ln w="40029" cap="rnd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10" name="Freeform: Shape 109">
                    <a:extLst>
                      <a:ext uri="{FF2B5EF4-FFF2-40B4-BE49-F238E27FC236}">
                        <a16:creationId xmlns:a16="http://schemas.microsoft.com/office/drawing/2014/main" id="{EF901227-C4E1-4B66-AB52-3C9844A4502B}"/>
                      </a:ext>
                    </a:extLst>
                  </p:cNvPr>
                  <p:cNvSpPr/>
                  <p:nvPr/>
                </p:nvSpPr>
                <p:spPr>
                  <a:xfrm>
                    <a:off x="13054956" y="8667564"/>
                    <a:ext cx="501697" cy="475011"/>
                  </a:xfrm>
                  <a:custGeom>
                    <a:avLst/>
                    <a:gdLst>
                      <a:gd name="connsiteX0" fmla="*/ 250849 w 501697"/>
                      <a:gd name="connsiteY0" fmla="*/ 0 h 475011"/>
                      <a:gd name="connsiteX1" fmla="*/ 328238 w 501697"/>
                      <a:gd name="connsiteY1" fmla="*/ 157448 h 475011"/>
                      <a:gd name="connsiteX2" fmla="*/ 501698 w 501697"/>
                      <a:gd name="connsiteY2" fmla="*/ 181465 h 475011"/>
                      <a:gd name="connsiteX3" fmla="*/ 376274 w 501697"/>
                      <a:gd name="connsiteY3" fmla="*/ 304221 h 475011"/>
                      <a:gd name="connsiteX4" fmla="*/ 405629 w 501697"/>
                      <a:gd name="connsiteY4" fmla="*/ 475012 h 475011"/>
                      <a:gd name="connsiteX5" fmla="*/ 250849 w 501697"/>
                      <a:gd name="connsiteY5" fmla="*/ 394954 h 475011"/>
                      <a:gd name="connsiteX6" fmla="*/ 96070 w 501697"/>
                      <a:gd name="connsiteY6" fmla="*/ 475012 h 475011"/>
                      <a:gd name="connsiteX7" fmla="*/ 125425 w 501697"/>
                      <a:gd name="connsiteY7" fmla="*/ 304221 h 475011"/>
                      <a:gd name="connsiteX8" fmla="*/ 0 w 501697"/>
                      <a:gd name="connsiteY8" fmla="*/ 181465 h 475011"/>
                      <a:gd name="connsiteX9" fmla="*/ 173460 w 501697"/>
                      <a:gd name="connsiteY9" fmla="*/ 157448 h 4750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01697" h="475011">
                        <a:moveTo>
                          <a:pt x="250849" y="0"/>
                        </a:moveTo>
                        <a:lnTo>
                          <a:pt x="328238" y="157448"/>
                        </a:lnTo>
                        <a:lnTo>
                          <a:pt x="501698" y="181465"/>
                        </a:lnTo>
                        <a:lnTo>
                          <a:pt x="376274" y="304221"/>
                        </a:lnTo>
                        <a:lnTo>
                          <a:pt x="405629" y="475012"/>
                        </a:lnTo>
                        <a:lnTo>
                          <a:pt x="250849" y="394954"/>
                        </a:lnTo>
                        <a:lnTo>
                          <a:pt x="96070" y="475012"/>
                        </a:lnTo>
                        <a:lnTo>
                          <a:pt x="125425" y="304221"/>
                        </a:lnTo>
                        <a:lnTo>
                          <a:pt x="0" y="181465"/>
                        </a:lnTo>
                        <a:lnTo>
                          <a:pt x="173460" y="157448"/>
                        </a:lnTo>
                        <a:close/>
                      </a:path>
                    </a:pathLst>
                  </a:custGeom>
                  <a:noFill/>
                  <a:ln w="40029" cap="rnd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1" name="Freeform: Shape 110">
                    <a:extLst>
                      <a:ext uri="{FF2B5EF4-FFF2-40B4-BE49-F238E27FC236}">
                        <a16:creationId xmlns:a16="http://schemas.microsoft.com/office/drawing/2014/main" id="{0DA3E66D-EEC9-4427-A485-81B67545650B}"/>
                      </a:ext>
                    </a:extLst>
                  </p:cNvPr>
                  <p:cNvSpPr/>
                  <p:nvPr/>
                </p:nvSpPr>
                <p:spPr>
                  <a:xfrm>
                    <a:off x="8000614" y="3242284"/>
                    <a:ext cx="408296" cy="389616"/>
                  </a:xfrm>
                  <a:custGeom>
                    <a:avLst/>
                    <a:gdLst>
                      <a:gd name="connsiteX0" fmla="*/ 202814 w 408296"/>
                      <a:gd name="connsiteY0" fmla="*/ 0 h 389616"/>
                      <a:gd name="connsiteX1" fmla="*/ 266861 w 408296"/>
                      <a:gd name="connsiteY1" fmla="*/ 128093 h 389616"/>
                      <a:gd name="connsiteX2" fmla="*/ 408297 w 408296"/>
                      <a:gd name="connsiteY2" fmla="*/ 149442 h 389616"/>
                      <a:gd name="connsiteX3" fmla="*/ 306890 w 408296"/>
                      <a:gd name="connsiteY3" fmla="*/ 248180 h 389616"/>
                      <a:gd name="connsiteX4" fmla="*/ 330907 w 408296"/>
                      <a:gd name="connsiteY4" fmla="*/ 389617 h 389616"/>
                      <a:gd name="connsiteX5" fmla="*/ 202814 w 408296"/>
                      <a:gd name="connsiteY5" fmla="*/ 322901 h 389616"/>
                      <a:gd name="connsiteX6" fmla="*/ 77389 w 408296"/>
                      <a:gd name="connsiteY6" fmla="*/ 389617 h 389616"/>
                      <a:gd name="connsiteX7" fmla="*/ 101407 w 408296"/>
                      <a:gd name="connsiteY7" fmla="*/ 248180 h 389616"/>
                      <a:gd name="connsiteX8" fmla="*/ 0 w 408296"/>
                      <a:gd name="connsiteY8" fmla="*/ 149442 h 389616"/>
                      <a:gd name="connsiteX9" fmla="*/ 141436 w 408296"/>
                      <a:gd name="connsiteY9" fmla="*/ 128093 h 3896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08296" h="389616">
                        <a:moveTo>
                          <a:pt x="202814" y="0"/>
                        </a:moveTo>
                        <a:lnTo>
                          <a:pt x="266861" y="128093"/>
                        </a:lnTo>
                        <a:lnTo>
                          <a:pt x="408297" y="149442"/>
                        </a:lnTo>
                        <a:lnTo>
                          <a:pt x="306890" y="248180"/>
                        </a:lnTo>
                        <a:lnTo>
                          <a:pt x="330907" y="389617"/>
                        </a:lnTo>
                        <a:lnTo>
                          <a:pt x="202814" y="322901"/>
                        </a:lnTo>
                        <a:lnTo>
                          <a:pt x="77389" y="389617"/>
                        </a:lnTo>
                        <a:lnTo>
                          <a:pt x="101407" y="248180"/>
                        </a:lnTo>
                        <a:lnTo>
                          <a:pt x="0" y="149442"/>
                        </a:lnTo>
                        <a:lnTo>
                          <a:pt x="141436" y="128093"/>
                        </a:lnTo>
                        <a:close/>
                      </a:path>
                    </a:pathLst>
                  </a:custGeom>
                  <a:noFill/>
                  <a:ln w="40029" cap="rnd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2" name="Freeform: Shape 111">
                    <a:extLst>
                      <a:ext uri="{FF2B5EF4-FFF2-40B4-BE49-F238E27FC236}">
                        <a16:creationId xmlns:a16="http://schemas.microsoft.com/office/drawing/2014/main" id="{88C83CFD-611E-4A70-96FB-BBB572E0A60F}"/>
                      </a:ext>
                    </a:extLst>
                  </p:cNvPr>
                  <p:cNvSpPr/>
                  <p:nvPr/>
                </p:nvSpPr>
                <p:spPr>
                  <a:xfrm>
                    <a:off x="8726475" y="5577316"/>
                    <a:ext cx="2420427" cy="88064"/>
                  </a:xfrm>
                  <a:custGeom>
                    <a:avLst/>
                    <a:gdLst>
                      <a:gd name="connsiteX0" fmla="*/ 0 w 2420427"/>
                      <a:gd name="connsiteY0" fmla="*/ 0 h 88064"/>
                      <a:gd name="connsiteX1" fmla="*/ 2420427 w 2420427"/>
                      <a:gd name="connsiteY1" fmla="*/ 0 h 88064"/>
                      <a:gd name="connsiteX2" fmla="*/ 2420427 w 2420427"/>
                      <a:gd name="connsiteY2" fmla="*/ 88064 h 88064"/>
                      <a:gd name="connsiteX3" fmla="*/ 0 w 2420427"/>
                      <a:gd name="connsiteY3" fmla="*/ 88064 h 88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20427" h="88064">
                        <a:moveTo>
                          <a:pt x="0" y="0"/>
                        </a:moveTo>
                        <a:lnTo>
                          <a:pt x="2420427" y="0"/>
                        </a:lnTo>
                        <a:lnTo>
                          <a:pt x="2420427" y="88064"/>
                        </a:lnTo>
                        <a:lnTo>
                          <a:pt x="0" y="88064"/>
                        </a:lnTo>
                        <a:close/>
                      </a:path>
                    </a:pathLst>
                  </a:custGeom>
                  <a:solidFill>
                    <a:srgbClr val="ECEFF1"/>
                  </a:solidFill>
                  <a:ln w="266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3" name="Freeform: Shape 112">
                    <a:extLst>
                      <a:ext uri="{FF2B5EF4-FFF2-40B4-BE49-F238E27FC236}">
                        <a16:creationId xmlns:a16="http://schemas.microsoft.com/office/drawing/2014/main" id="{1CCA2972-B2DE-412F-95D1-A9FD83241C49}"/>
                      </a:ext>
                    </a:extLst>
                  </p:cNvPr>
                  <p:cNvSpPr/>
                  <p:nvPr/>
                </p:nvSpPr>
                <p:spPr>
                  <a:xfrm>
                    <a:off x="8726475" y="5734764"/>
                    <a:ext cx="2420427" cy="88064"/>
                  </a:xfrm>
                  <a:custGeom>
                    <a:avLst/>
                    <a:gdLst>
                      <a:gd name="connsiteX0" fmla="*/ 0 w 2420427"/>
                      <a:gd name="connsiteY0" fmla="*/ 0 h 88064"/>
                      <a:gd name="connsiteX1" fmla="*/ 2420427 w 2420427"/>
                      <a:gd name="connsiteY1" fmla="*/ 0 h 88064"/>
                      <a:gd name="connsiteX2" fmla="*/ 2420427 w 2420427"/>
                      <a:gd name="connsiteY2" fmla="*/ 88064 h 88064"/>
                      <a:gd name="connsiteX3" fmla="*/ 0 w 2420427"/>
                      <a:gd name="connsiteY3" fmla="*/ 88064 h 88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20427" h="88064">
                        <a:moveTo>
                          <a:pt x="0" y="0"/>
                        </a:moveTo>
                        <a:lnTo>
                          <a:pt x="2420427" y="0"/>
                        </a:lnTo>
                        <a:lnTo>
                          <a:pt x="2420427" y="88064"/>
                        </a:lnTo>
                        <a:lnTo>
                          <a:pt x="0" y="88064"/>
                        </a:lnTo>
                        <a:close/>
                      </a:path>
                    </a:pathLst>
                  </a:custGeom>
                  <a:solidFill>
                    <a:srgbClr val="ECEFF1"/>
                  </a:solidFill>
                  <a:ln w="266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4" name="Freeform: Shape 113">
                    <a:extLst>
                      <a:ext uri="{FF2B5EF4-FFF2-40B4-BE49-F238E27FC236}">
                        <a16:creationId xmlns:a16="http://schemas.microsoft.com/office/drawing/2014/main" id="{E1835609-AB30-408B-AF9B-183D6F22918F}"/>
                      </a:ext>
                    </a:extLst>
                  </p:cNvPr>
                  <p:cNvSpPr/>
                  <p:nvPr/>
                </p:nvSpPr>
                <p:spPr>
                  <a:xfrm>
                    <a:off x="8726475" y="8782314"/>
                    <a:ext cx="2420427" cy="88064"/>
                  </a:xfrm>
                  <a:custGeom>
                    <a:avLst/>
                    <a:gdLst>
                      <a:gd name="connsiteX0" fmla="*/ 0 w 2420427"/>
                      <a:gd name="connsiteY0" fmla="*/ 0 h 88064"/>
                      <a:gd name="connsiteX1" fmla="*/ 2420427 w 2420427"/>
                      <a:gd name="connsiteY1" fmla="*/ 0 h 88064"/>
                      <a:gd name="connsiteX2" fmla="*/ 2420427 w 2420427"/>
                      <a:gd name="connsiteY2" fmla="*/ 88064 h 88064"/>
                      <a:gd name="connsiteX3" fmla="*/ 0 w 2420427"/>
                      <a:gd name="connsiteY3" fmla="*/ 88064 h 88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20427" h="88064">
                        <a:moveTo>
                          <a:pt x="0" y="0"/>
                        </a:moveTo>
                        <a:lnTo>
                          <a:pt x="2420427" y="0"/>
                        </a:lnTo>
                        <a:lnTo>
                          <a:pt x="2420427" y="88064"/>
                        </a:lnTo>
                        <a:lnTo>
                          <a:pt x="0" y="88064"/>
                        </a:lnTo>
                        <a:close/>
                      </a:path>
                    </a:pathLst>
                  </a:custGeom>
                  <a:solidFill>
                    <a:srgbClr val="ECEFF1"/>
                  </a:solidFill>
                  <a:ln w="266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5" name="Freeform: Shape 114">
                    <a:extLst>
                      <a:ext uri="{FF2B5EF4-FFF2-40B4-BE49-F238E27FC236}">
                        <a16:creationId xmlns:a16="http://schemas.microsoft.com/office/drawing/2014/main" id="{7FDB6490-99F3-406F-9D38-2B412C39129F}"/>
                      </a:ext>
                    </a:extLst>
                  </p:cNvPr>
                  <p:cNvSpPr/>
                  <p:nvPr/>
                </p:nvSpPr>
                <p:spPr>
                  <a:xfrm>
                    <a:off x="8726475" y="8939761"/>
                    <a:ext cx="2420427" cy="88064"/>
                  </a:xfrm>
                  <a:custGeom>
                    <a:avLst/>
                    <a:gdLst>
                      <a:gd name="connsiteX0" fmla="*/ 0 w 2420427"/>
                      <a:gd name="connsiteY0" fmla="*/ 0 h 88064"/>
                      <a:gd name="connsiteX1" fmla="*/ 2420427 w 2420427"/>
                      <a:gd name="connsiteY1" fmla="*/ 0 h 88064"/>
                      <a:gd name="connsiteX2" fmla="*/ 2420427 w 2420427"/>
                      <a:gd name="connsiteY2" fmla="*/ 88063 h 88064"/>
                      <a:gd name="connsiteX3" fmla="*/ 0 w 2420427"/>
                      <a:gd name="connsiteY3" fmla="*/ 88063 h 88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20427" h="88064">
                        <a:moveTo>
                          <a:pt x="0" y="0"/>
                        </a:moveTo>
                        <a:lnTo>
                          <a:pt x="2420427" y="0"/>
                        </a:lnTo>
                        <a:lnTo>
                          <a:pt x="2420427" y="88063"/>
                        </a:lnTo>
                        <a:lnTo>
                          <a:pt x="0" y="88063"/>
                        </a:lnTo>
                        <a:close/>
                      </a:path>
                    </a:pathLst>
                  </a:custGeom>
                  <a:solidFill>
                    <a:srgbClr val="ECEFF1"/>
                  </a:solidFill>
                  <a:ln w="266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6" name="Graphic 3">
                  <a:extLst>
                    <a:ext uri="{FF2B5EF4-FFF2-40B4-BE49-F238E27FC236}">
                      <a16:creationId xmlns:a16="http://schemas.microsoft.com/office/drawing/2014/main" id="{A70BA9A6-76FB-4169-B047-E0D37B594110}"/>
                    </a:ext>
                  </a:extLst>
                </p:cNvPr>
                <p:cNvGrpSpPr/>
                <p:nvPr/>
              </p:nvGrpSpPr>
              <p:grpSpPr>
                <a:xfrm>
                  <a:off x="10381012" y="8155191"/>
                  <a:ext cx="2106732" cy="5659983"/>
                  <a:chOff x="10381012" y="8155191"/>
                  <a:chExt cx="2106732" cy="5659983"/>
                </a:xfrm>
                <a:solidFill>
                  <a:srgbClr val="000000"/>
                </a:solidFill>
              </p:grpSpPr>
              <p:sp>
                <p:nvSpPr>
                  <p:cNvPr id="117" name="Freeform: Shape 116">
                    <a:extLst>
                      <a:ext uri="{FF2B5EF4-FFF2-40B4-BE49-F238E27FC236}">
                        <a16:creationId xmlns:a16="http://schemas.microsoft.com/office/drawing/2014/main" id="{C201081D-B575-4E71-ABFA-21064A20F314}"/>
                      </a:ext>
                    </a:extLst>
                  </p:cNvPr>
                  <p:cNvSpPr/>
                  <p:nvPr/>
                </p:nvSpPr>
                <p:spPr>
                  <a:xfrm>
                    <a:off x="10381012" y="8155191"/>
                    <a:ext cx="2084182" cy="3381126"/>
                  </a:xfrm>
                  <a:custGeom>
                    <a:avLst/>
                    <a:gdLst>
                      <a:gd name="connsiteX0" fmla="*/ 178797 w 2084182"/>
                      <a:gd name="connsiteY0" fmla="*/ 1062106 h 3381126"/>
                      <a:gd name="connsiteX1" fmla="*/ 354925 w 2084182"/>
                      <a:gd name="connsiteY1" fmla="*/ 1238234 h 3381126"/>
                      <a:gd name="connsiteX2" fmla="*/ 354925 w 2084182"/>
                      <a:gd name="connsiteY2" fmla="*/ 1731926 h 3381126"/>
                      <a:gd name="connsiteX3" fmla="*/ 394954 w 2084182"/>
                      <a:gd name="connsiteY3" fmla="*/ 1771955 h 3381126"/>
                      <a:gd name="connsiteX4" fmla="*/ 394954 w 2084182"/>
                      <a:gd name="connsiteY4" fmla="*/ 1771955 h 3381126"/>
                      <a:gd name="connsiteX5" fmla="*/ 434983 w 2084182"/>
                      <a:gd name="connsiteY5" fmla="*/ 1731926 h 3381126"/>
                      <a:gd name="connsiteX6" fmla="*/ 434983 w 2084182"/>
                      <a:gd name="connsiteY6" fmla="*/ 176128 h 3381126"/>
                      <a:gd name="connsiteX7" fmla="*/ 611111 w 2084182"/>
                      <a:gd name="connsiteY7" fmla="*/ 0 h 3381126"/>
                      <a:gd name="connsiteX8" fmla="*/ 611111 w 2084182"/>
                      <a:gd name="connsiteY8" fmla="*/ 0 h 3381126"/>
                      <a:gd name="connsiteX9" fmla="*/ 787239 w 2084182"/>
                      <a:gd name="connsiteY9" fmla="*/ 176128 h 3381126"/>
                      <a:gd name="connsiteX10" fmla="*/ 787239 w 2084182"/>
                      <a:gd name="connsiteY10" fmla="*/ 1134158 h 3381126"/>
                      <a:gd name="connsiteX11" fmla="*/ 827268 w 2084182"/>
                      <a:gd name="connsiteY11" fmla="*/ 1174187 h 3381126"/>
                      <a:gd name="connsiteX12" fmla="*/ 827268 w 2084182"/>
                      <a:gd name="connsiteY12" fmla="*/ 1174187 h 3381126"/>
                      <a:gd name="connsiteX13" fmla="*/ 867297 w 2084182"/>
                      <a:gd name="connsiteY13" fmla="*/ 1134158 h 3381126"/>
                      <a:gd name="connsiteX14" fmla="*/ 867297 w 2084182"/>
                      <a:gd name="connsiteY14" fmla="*/ 811257 h 3381126"/>
                      <a:gd name="connsiteX15" fmla="*/ 942019 w 2084182"/>
                      <a:gd name="connsiteY15" fmla="*/ 736536 h 3381126"/>
                      <a:gd name="connsiteX16" fmla="*/ 1144833 w 2084182"/>
                      <a:gd name="connsiteY16" fmla="*/ 736536 h 3381126"/>
                      <a:gd name="connsiteX17" fmla="*/ 1219554 w 2084182"/>
                      <a:gd name="connsiteY17" fmla="*/ 811257 h 3381126"/>
                      <a:gd name="connsiteX18" fmla="*/ 1219554 w 2084182"/>
                      <a:gd name="connsiteY18" fmla="*/ 1134158 h 3381126"/>
                      <a:gd name="connsiteX19" fmla="*/ 1259583 w 2084182"/>
                      <a:gd name="connsiteY19" fmla="*/ 1174187 h 3381126"/>
                      <a:gd name="connsiteX20" fmla="*/ 1259583 w 2084182"/>
                      <a:gd name="connsiteY20" fmla="*/ 1174187 h 3381126"/>
                      <a:gd name="connsiteX21" fmla="*/ 1299612 w 2084182"/>
                      <a:gd name="connsiteY21" fmla="*/ 1134158 h 3381126"/>
                      <a:gd name="connsiteX22" fmla="*/ 1299612 w 2084182"/>
                      <a:gd name="connsiteY22" fmla="*/ 883309 h 3381126"/>
                      <a:gd name="connsiteX23" fmla="*/ 1374333 w 2084182"/>
                      <a:gd name="connsiteY23" fmla="*/ 808589 h 3381126"/>
                      <a:gd name="connsiteX24" fmla="*/ 1577147 w 2084182"/>
                      <a:gd name="connsiteY24" fmla="*/ 808589 h 3381126"/>
                      <a:gd name="connsiteX25" fmla="*/ 1651868 w 2084182"/>
                      <a:gd name="connsiteY25" fmla="*/ 883309 h 3381126"/>
                      <a:gd name="connsiteX26" fmla="*/ 1651868 w 2084182"/>
                      <a:gd name="connsiteY26" fmla="*/ 1134158 h 3381126"/>
                      <a:gd name="connsiteX27" fmla="*/ 1691898 w 2084182"/>
                      <a:gd name="connsiteY27" fmla="*/ 1174187 h 3381126"/>
                      <a:gd name="connsiteX28" fmla="*/ 1691898 w 2084182"/>
                      <a:gd name="connsiteY28" fmla="*/ 1174187 h 3381126"/>
                      <a:gd name="connsiteX29" fmla="*/ 1731927 w 2084182"/>
                      <a:gd name="connsiteY29" fmla="*/ 1134158 h 3381126"/>
                      <a:gd name="connsiteX30" fmla="*/ 1731927 w 2084182"/>
                      <a:gd name="connsiteY30" fmla="*/ 960699 h 3381126"/>
                      <a:gd name="connsiteX31" fmla="*/ 1806647 w 2084182"/>
                      <a:gd name="connsiteY31" fmla="*/ 885978 h 3381126"/>
                      <a:gd name="connsiteX32" fmla="*/ 2009462 w 2084182"/>
                      <a:gd name="connsiteY32" fmla="*/ 885978 h 3381126"/>
                      <a:gd name="connsiteX33" fmla="*/ 2084182 w 2084182"/>
                      <a:gd name="connsiteY33" fmla="*/ 960699 h 3381126"/>
                      <a:gd name="connsiteX34" fmla="*/ 2084182 w 2084182"/>
                      <a:gd name="connsiteY34" fmla="*/ 2140224 h 3381126"/>
                      <a:gd name="connsiteX35" fmla="*/ 1961426 w 2084182"/>
                      <a:gd name="connsiteY35" fmla="*/ 2495148 h 3381126"/>
                      <a:gd name="connsiteX36" fmla="*/ 1884037 w 2084182"/>
                      <a:gd name="connsiteY36" fmla="*/ 2593887 h 3381126"/>
                      <a:gd name="connsiteX37" fmla="*/ 1884037 w 2084182"/>
                      <a:gd name="connsiteY37" fmla="*/ 3381126 h 3381126"/>
                      <a:gd name="connsiteX38" fmla="*/ 496361 w 2084182"/>
                      <a:gd name="connsiteY38" fmla="*/ 3381126 h 3381126"/>
                      <a:gd name="connsiteX39" fmla="*/ 496361 w 2084182"/>
                      <a:gd name="connsiteY39" fmla="*/ 2892771 h 3381126"/>
                      <a:gd name="connsiteX40" fmla="*/ 168122 w 2084182"/>
                      <a:gd name="connsiteY40" fmla="*/ 2604561 h 3381126"/>
                      <a:gd name="connsiteX41" fmla="*/ 0 w 2084182"/>
                      <a:gd name="connsiteY41" fmla="*/ 2236294 h 3381126"/>
                      <a:gd name="connsiteX42" fmla="*/ 0 w 2084182"/>
                      <a:gd name="connsiteY42" fmla="*/ 2236294 h 3381126"/>
                      <a:gd name="connsiteX43" fmla="*/ 0 w 2084182"/>
                      <a:gd name="connsiteY43" fmla="*/ 1238234 h 3381126"/>
                      <a:gd name="connsiteX44" fmla="*/ 178797 w 2084182"/>
                      <a:gd name="connsiteY44" fmla="*/ 1062106 h 3381126"/>
                      <a:gd name="connsiteX45" fmla="*/ 178797 w 2084182"/>
                      <a:gd name="connsiteY45" fmla="*/ 1062106 h 33811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</a:cxnLst>
                    <a:rect l="l" t="t" r="r" b="b"/>
                    <a:pathLst>
                      <a:path w="2084182" h="3381126">
                        <a:moveTo>
                          <a:pt x="178797" y="1062106"/>
                        </a:moveTo>
                        <a:cubicBezTo>
                          <a:pt x="277535" y="1062106"/>
                          <a:pt x="354925" y="1142165"/>
                          <a:pt x="354925" y="1238234"/>
                        </a:cubicBezTo>
                        <a:lnTo>
                          <a:pt x="354925" y="1731926"/>
                        </a:lnTo>
                        <a:cubicBezTo>
                          <a:pt x="354925" y="1753276"/>
                          <a:pt x="373605" y="1771955"/>
                          <a:pt x="394954" y="1771955"/>
                        </a:cubicBezTo>
                        <a:lnTo>
                          <a:pt x="394954" y="1771955"/>
                        </a:lnTo>
                        <a:cubicBezTo>
                          <a:pt x="416303" y="1771955"/>
                          <a:pt x="434983" y="1753276"/>
                          <a:pt x="434983" y="1731926"/>
                        </a:cubicBezTo>
                        <a:lnTo>
                          <a:pt x="434983" y="176128"/>
                        </a:lnTo>
                        <a:cubicBezTo>
                          <a:pt x="434983" y="77389"/>
                          <a:pt x="515041" y="0"/>
                          <a:pt x="611111" y="0"/>
                        </a:cubicBezTo>
                        <a:lnTo>
                          <a:pt x="611111" y="0"/>
                        </a:lnTo>
                        <a:cubicBezTo>
                          <a:pt x="709849" y="0"/>
                          <a:pt x="787239" y="80058"/>
                          <a:pt x="787239" y="176128"/>
                        </a:cubicBezTo>
                        <a:lnTo>
                          <a:pt x="787239" y="1134158"/>
                        </a:lnTo>
                        <a:cubicBezTo>
                          <a:pt x="787239" y="1155508"/>
                          <a:pt x="805919" y="1174187"/>
                          <a:pt x="827268" y="1174187"/>
                        </a:cubicBezTo>
                        <a:lnTo>
                          <a:pt x="827268" y="1174187"/>
                        </a:lnTo>
                        <a:cubicBezTo>
                          <a:pt x="848617" y="1174187"/>
                          <a:pt x="867297" y="1155508"/>
                          <a:pt x="867297" y="1134158"/>
                        </a:cubicBezTo>
                        <a:lnTo>
                          <a:pt x="867297" y="811257"/>
                        </a:lnTo>
                        <a:cubicBezTo>
                          <a:pt x="867297" y="768559"/>
                          <a:pt x="901989" y="736536"/>
                          <a:pt x="942019" y="736536"/>
                        </a:cubicBezTo>
                        <a:lnTo>
                          <a:pt x="1144833" y="736536"/>
                        </a:lnTo>
                        <a:cubicBezTo>
                          <a:pt x="1187530" y="736536"/>
                          <a:pt x="1219554" y="771227"/>
                          <a:pt x="1219554" y="811257"/>
                        </a:cubicBezTo>
                        <a:lnTo>
                          <a:pt x="1219554" y="1134158"/>
                        </a:lnTo>
                        <a:cubicBezTo>
                          <a:pt x="1219554" y="1155508"/>
                          <a:pt x="1238234" y="1174187"/>
                          <a:pt x="1259583" y="1174187"/>
                        </a:cubicBezTo>
                        <a:lnTo>
                          <a:pt x="1259583" y="1174187"/>
                        </a:lnTo>
                        <a:cubicBezTo>
                          <a:pt x="1280931" y="1174187"/>
                          <a:pt x="1299612" y="1155508"/>
                          <a:pt x="1299612" y="1134158"/>
                        </a:cubicBezTo>
                        <a:lnTo>
                          <a:pt x="1299612" y="883309"/>
                        </a:lnTo>
                        <a:cubicBezTo>
                          <a:pt x="1299612" y="840611"/>
                          <a:pt x="1334303" y="808589"/>
                          <a:pt x="1374333" y="808589"/>
                        </a:cubicBezTo>
                        <a:lnTo>
                          <a:pt x="1577147" y="808589"/>
                        </a:lnTo>
                        <a:cubicBezTo>
                          <a:pt x="1619845" y="808589"/>
                          <a:pt x="1651868" y="843280"/>
                          <a:pt x="1651868" y="883309"/>
                        </a:cubicBezTo>
                        <a:lnTo>
                          <a:pt x="1651868" y="1134158"/>
                        </a:lnTo>
                        <a:cubicBezTo>
                          <a:pt x="1651868" y="1155508"/>
                          <a:pt x="1670548" y="1174187"/>
                          <a:pt x="1691898" y="1174187"/>
                        </a:cubicBezTo>
                        <a:lnTo>
                          <a:pt x="1691898" y="1174187"/>
                        </a:lnTo>
                        <a:cubicBezTo>
                          <a:pt x="1713246" y="1174187"/>
                          <a:pt x="1731927" y="1155508"/>
                          <a:pt x="1731927" y="1134158"/>
                        </a:cubicBezTo>
                        <a:lnTo>
                          <a:pt x="1731927" y="960699"/>
                        </a:lnTo>
                        <a:cubicBezTo>
                          <a:pt x="1731927" y="918001"/>
                          <a:pt x="1766618" y="885978"/>
                          <a:pt x="1806647" y="885978"/>
                        </a:cubicBezTo>
                        <a:lnTo>
                          <a:pt x="2009462" y="885978"/>
                        </a:lnTo>
                        <a:cubicBezTo>
                          <a:pt x="2052160" y="885978"/>
                          <a:pt x="2084182" y="920670"/>
                          <a:pt x="2084182" y="960699"/>
                        </a:cubicBezTo>
                        <a:lnTo>
                          <a:pt x="2084182" y="2140224"/>
                        </a:lnTo>
                        <a:cubicBezTo>
                          <a:pt x="2084182" y="2268317"/>
                          <a:pt x="2041484" y="2393741"/>
                          <a:pt x="1961426" y="2495148"/>
                        </a:cubicBezTo>
                        <a:lnTo>
                          <a:pt x="1884037" y="2593887"/>
                        </a:lnTo>
                        <a:lnTo>
                          <a:pt x="1884037" y="3381126"/>
                        </a:lnTo>
                        <a:lnTo>
                          <a:pt x="496361" y="3381126"/>
                        </a:lnTo>
                        <a:lnTo>
                          <a:pt x="496361" y="2892771"/>
                        </a:lnTo>
                        <a:lnTo>
                          <a:pt x="168122" y="2604561"/>
                        </a:lnTo>
                        <a:cubicBezTo>
                          <a:pt x="61378" y="2511160"/>
                          <a:pt x="0" y="2377730"/>
                          <a:pt x="0" y="2236294"/>
                        </a:cubicBezTo>
                        <a:lnTo>
                          <a:pt x="0" y="2236294"/>
                        </a:lnTo>
                        <a:lnTo>
                          <a:pt x="0" y="1238234"/>
                        </a:lnTo>
                        <a:cubicBezTo>
                          <a:pt x="0" y="1142165"/>
                          <a:pt x="80058" y="1062106"/>
                          <a:pt x="178797" y="1062106"/>
                        </a:cubicBezTo>
                        <a:lnTo>
                          <a:pt x="178797" y="1062106"/>
                        </a:lnTo>
                        <a:close/>
                      </a:path>
                    </a:pathLst>
                  </a:custGeom>
                  <a:solidFill>
                    <a:srgbClr val="FFCC80"/>
                  </a:solidFill>
                  <a:ln w="266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DD40DCB1-49B0-433B-93E1-16435A66ACFE}"/>
                      </a:ext>
                    </a:extLst>
                  </p:cNvPr>
                  <p:cNvSpPr/>
                  <p:nvPr/>
                </p:nvSpPr>
                <p:spPr>
                  <a:xfrm rot="-10800000">
                    <a:off x="10747812" y="11269803"/>
                    <a:ext cx="1641193" cy="338913"/>
                  </a:xfrm>
                  <a:custGeom>
                    <a:avLst/>
                    <a:gdLst>
                      <a:gd name="connsiteX0" fmla="*/ 0 w 1641193"/>
                      <a:gd name="connsiteY0" fmla="*/ 0 h 338913"/>
                      <a:gd name="connsiteX1" fmla="*/ 1641194 w 1641193"/>
                      <a:gd name="connsiteY1" fmla="*/ 0 h 338913"/>
                      <a:gd name="connsiteX2" fmla="*/ 1641194 w 1641193"/>
                      <a:gd name="connsiteY2" fmla="*/ 338914 h 338913"/>
                      <a:gd name="connsiteX3" fmla="*/ 0 w 1641193"/>
                      <a:gd name="connsiteY3" fmla="*/ 338914 h 338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41193" h="338913">
                        <a:moveTo>
                          <a:pt x="0" y="0"/>
                        </a:moveTo>
                        <a:lnTo>
                          <a:pt x="1641194" y="0"/>
                        </a:lnTo>
                        <a:lnTo>
                          <a:pt x="1641194" y="338914"/>
                        </a:lnTo>
                        <a:lnTo>
                          <a:pt x="0" y="33891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66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CA271061-9C1D-4106-9D7C-1E5BF0A35C22}"/>
                      </a:ext>
                    </a:extLst>
                  </p:cNvPr>
                  <p:cNvSpPr/>
                  <p:nvPr/>
                </p:nvSpPr>
                <p:spPr>
                  <a:xfrm rot="-10800000">
                    <a:off x="10747785" y="11269803"/>
                    <a:ext cx="320232" cy="338913"/>
                  </a:xfrm>
                  <a:custGeom>
                    <a:avLst/>
                    <a:gdLst>
                      <a:gd name="connsiteX0" fmla="*/ 0 w 320232"/>
                      <a:gd name="connsiteY0" fmla="*/ 0 h 338913"/>
                      <a:gd name="connsiteX1" fmla="*/ 320233 w 320232"/>
                      <a:gd name="connsiteY1" fmla="*/ 0 h 338913"/>
                      <a:gd name="connsiteX2" fmla="*/ 320233 w 320232"/>
                      <a:gd name="connsiteY2" fmla="*/ 338914 h 338913"/>
                      <a:gd name="connsiteX3" fmla="*/ 0 w 320232"/>
                      <a:gd name="connsiteY3" fmla="*/ 338914 h 338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0232" h="338913">
                        <a:moveTo>
                          <a:pt x="0" y="0"/>
                        </a:moveTo>
                        <a:lnTo>
                          <a:pt x="320233" y="0"/>
                        </a:lnTo>
                        <a:lnTo>
                          <a:pt x="320233" y="338914"/>
                        </a:lnTo>
                        <a:lnTo>
                          <a:pt x="0" y="338914"/>
                        </a:lnTo>
                        <a:close/>
                      </a:path>
                    </a:pathLst>
                  </a:custGeom>
                  <a:solidFill>
                    <a:srgbClr val="ECEFF1"/>
                  </a:solidFill>
                  <a:ln w="266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0" name="Freeform: Shape 119">
                    <a:extLst>
                      <a:ext uri="{FF2B5EF4-FFF2-40B4-BE49-F238E27FC236}">
                        <a16:creationId xmlns:a16="http://schemas.microsoft.com/office/drawing/2014/main" id="{E1D02A89-1B8B-41D5-A61C-063C07EDD973}"/>
                      </a:ext>
                    </a:extLst>
                  </p:cNvPr>
                  <p:cNvSpPr/>
                  <p:nvPr/>
                </p:nvSpPr>
                <p:spPr>
                  <a:xfrm rot="-10800000">
                    <a:off x="10646405" y="11608236"/>
                    <a:ext cx="1841339" cy="2206938"/>
                  </a:xfrm>
                  <a:custGeom>
                    <a:avLst/>
                    <a:gdLst>
                      <a:gd name="connsiteX0" fmla="*/ 0 w 1841339"/>
                      <a:gd name="connsiteY0" fmla="*/ 0 h 2206938"/>
                      <a:gd name="connsiteX1" fmla="*/ 1841339 w 1841339"/>
                      <a:gd name="connsiteY1" fmla="*/ 0 h 2206938"/>
                      <a:gd name="connsiteX2" fmla="*/ 1841339 w 1841339"/>
                      <a:gd name="connsiteY2" fmla="*/ 2206939 h 2206938"/>
                      <a:gd name="connsiteX3" fmla="*/ 0 w 1841339"/>
                      <a:gd name="connsiteY3" fmla="*/ 2206939 h 2206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41339" h="2206938">
                        <a:moveTo>
                          <a:pt x="0" y="0"/>
                        </a:moveTo>
                        <a:lnTo>
                          <a:pt x="1841339" y="0"/>
                        </a:lnTo>
                        <a:lnTo>
                          <a:pt x="1841339" y="2206939"/>
                        </a:lnTo>
                        <a:lnTo>
                          <a:pt x="0" y="2206939"/>
                        </a:lnTo>
                        <a:close/>
                      </a:path>
                    </a:pathLst>
                  </a:custGeom>
                  <a:solidFill>
                    <a:srgbClr val="37474F"/>
                  </a:solidFill>
                  <a:ln w="266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1" name="Freeform: Shape 120">
                    <a:extLst>
                      <a:ext uri="{FF2B5EF4-FFF2-40B4-BE49-F238E27FC236}">
                        <a16:creationId xmlns:a16="http://schemas.microsoft.com/office/drawing/2014/main" id="{D302497A-E1C8-43EF-843E-4D2EB1221FEB}"/>
                      </a:ext>
                    </a:extLst>
                  </p:cNvPr>
                  <p:cNvSpPr/>
                  <p:nvPr/>
                </p:nvSpPr>
                <p:spPr>
                  <a:xfrm rot="-10800000">
                    <a:off x="10647979" y="11608236"/>
                    <a:ext cx="418971" cy="2206938"/>
                  </a:xfrm>
                  <a:custGeom>
                    <a:avLst/>
                    <a:gdLst>
                      <a:gd name="connsiteX0" fmla="*/ 0 w 418971"/>
                      <a:gd name="connsiteY0" fmla="*/ 0 h 2206938"/>
                      <a:gd name="connsiteX1" fmla="*/ 418971 w 418971"/>
                      <a:gd name="connsiteY1" fmla="*/ 0 h 2206938"/>
                      <a:gd name="connsiteX2" fmla="*/ 418971 w 418971"/>
                      <a:gd name="connsiteY2" fmla="*/ 2206939 h 2206938"/>
                      <a:gd name="connsiteX3" fmla="*/ 0 w 418971"/>
                      <a:gd name="connsiteY3" fmla="*/ 2206939 h 2206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8971" h="2206938">
                        <a:moveTo>
                          <a:pt x="0" y="0"/>
                        </a:moveTo>
                        <a:lnTo>
                          <a:pt x="418971" y="0"/>
                        </a:lnTo>
                        <a:lnTo>
                          <a:pt x="418971" y="2206939"/>
                        </a:lnTo>
                        <a:lnTo>
                          <a:pt x="0" y="2206939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 w="266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22" name="Graphic 3">
              <a:extLst>
                <a:ext uri="{FF2B5EF4-FFF2-40B4-BE49-F238E27FC236}">
                  <a16:creationId xmlns:a16="http://schemas.microsoft.com/office/drawing/2014/main" id="{A70BA9A6-76FB-4169-B047-E0D37B594110}"/>
                </a:ext>
              </a:extLst>
            </p:cNvPr>
            <p:cNvGrpSpPr/>
            <p:nvPr/>
          </p:nvGrpSpPr>
          <p:grpSpPr>
            <a:xfrm>
              <a:off x="7917887" y="752474"/>
              <a:ext cx="3970887" cy="389616"/>
              <a:chOff x="7917887" y="752474"/>
              <a:chExt cx="3970887" cy="389616"/>
            </a:xfrm>
            <a:solidFill>
              <a:srgbClr val="FFFFFF"/>
            </a:solidFill>
          </p:grpSpPr>
          <p:grpSp>
            <p:nvGrpSpPr>
              <p:cNvPr id="123" name="Graphic 3">
                <a:extLst>
                  <a:ext uri="{FF2B5EF4-FFF2-40B4-BE49-F238E27FC236}">
                    <a16:creationId xmlns:a16="http://schemas.microsoft.com/office/drawing/2014/main" id="{A70BA9A6-76FB-4169-B047-E0D37B594110}"/>
                  </a:ext>
                </a:extLst>
              </p:cNvPr>
              <p:cNvGrpSpPr/>
              <p:nvPr/>
            </p:nvGrpSpPr>
            <p:grpSpPr>
              <a:xfrm>
                <a:off x="7917887" y="832532"/>
                <a:ext cx="1742600" cy="309558"/>
                <a:chOff x="7917887" y="832532"/>
                <a:chExt cx="1742600" cy="309558"/>
              </a:xfrm>
              <a:solidFill>
                <a:srgbClr val="FFFFFF"/>
              </a:solidFill>
            </p:grpSpPr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7D567627-C7D1-45F5-987C-44DFE8198038}"/>
                    </a:ext>
                  </a:extLst>
                </p:cNvPr>
                <p:cNvSpPr/>
                <p:nvPr/>
              </p:nvSpPr>
              <p:spPr>
                <a:xfrm>
                  <a:off x="7917887" y="832532"/>
                  <a:ext cx="168122" cy="242843"/>
                </a:xfrm>
                <a:custGeom>
                  <a:avLst/>
                  <a:gdLst>
                    <a:gd name="connsiteX0" fmla="*/ 149442 w 168122"/>
                    <a:gd name="connsiteY0" fmla="*/ 0 h 242843"/>
                    <a:gd name="connsiteX1" fmla="*/ 133430 w 168122"/>
                    <a:gd name="connsiteY1" fmla="*/ 8006 h 242843"/>
                    <a:gd name="connsiteX2" fmla="*/ 128093 w 168122"/>
                    <a:gd name="connsiteY2" fmla="*/ 29355 h 242843"/>
                    <a:gd name="connsiteX3" fmla="*/ 128093 w 168122"/>
                    <a:gd name="connsiteY3" fmla="*/ 93401 h 242843"/>
                    <a:gd name="connsiteX4" fmla="*/ 104076 w 168122"/>
                    <a:gd name="connsiteY4" fmla="*/ 74721 h 242843"/>
                    <a:gd name="connsiteX5" fmla="*/ 72052 w 168122"/>
                    <a:gd name="connsiteY5" fmla="*/ 69384 h 242843"/>
                    <a:gd name="connsiteX6" fmla="*/ 18680 w 168122"/>
                    <a:gd name="connsiteY6" fmla="*/ 90733 h 242843"/>
                    <a:gd name="connsiteX7" fmla="*/ 0 w 168122"/>
                    <a:gd name="connsiteY7" fmla="*/ 154779 h 242843"/>
                    <a:gd name="connsiteX8" fmla="*/ 5337 w 168122"/>
                    <a:gd name="connsiteY8" fmla="*/ 189471 h 242843"/>
                    <a:gd name="connsiteX9" fmla="*/ 18680 w 168122"/>
                    <a:gd name="connsiteY9" fmla="*/ 218826 h 242843"/>
                    <a:gd name="connsiteX10" fmla="*/ 42698 w 168122"/>
                    <a:gd name="connsiteY10" fmla="*/ 237506 h 242843"/>
                    <a:gd name="connsiteX11" fmla="*/ 72052 w 168122"/>
                    <a:gd name="connsiteY11" fmla="*/ 242843 h 242843"/>
                    <a:gd name="connsiteX12" fmla="*/ 93401 w 168122"/>
                    <a:gd name="connsiteY12" fmla="*/ 240175 h 242843"/>
                    <a:gd name="connsiteX13" fmla="*/ 112081 w 168122"/>
                    <a:gd name="connsiteY13" fmla="*/ 229500 h 242843"/>
                    <a:gd name="connsiteX14" fmla="*/ 128093 w 168122"/>
                    <a:gd name="connsiteY14" fmla="*/ 213489 h 242843"/>
                    <a:gd name="connsiteX15" fmla="*/ 128093 w 168122"/>
                    <a:gd name="connsiteY15" fmla="*/ 218826 h 242843"/>
                    <a:gd name="connsiteX16" fmla="*/ 133430 w 168122"/>
                    <a:gd name="connsiteY16" fmla="*/ 237506 h 242843"/>
                    <a:gd name="connsiteX17" fmla="*/ 146773 w 168122"/>
                    <a:gd name="connsiteY17" fmla="*/ 242843 h 242843"/>
                    <a:gd name="connsiteX18" fmla="*/ 162785 w 168122"/>
                    <a:gd name="connsiteY18" fmla="*/ 237506 h 242843"/>
                    <a:gd name="connsiteX19" fmla="*/ 168122 w 168122"/>
                    <a:gd name="connsiteY19" fmla="*/ 218826 h 242843"/>
                    <a:gd name="connsiteX20" fmla="*/ 168122 w 168122"/>
                    <a:gd name="connsiteY20" fmla="*/ 24017 h 242843"/>
                    <a:gd name="connsiteX21" fmla="*/ 162785 w 168122"/>
                    <a:gd name="connsiteY21" fmla="*/ 5337 h 242843"/>
                    <a:gd name="connsiteX22" fmla="*/ 149442 w 168122"/>
                    <a:gd name="connsiteY22" fmla="*/ 0 h 242843"/>
                    <a:gd name="connsiteX23" fmla="*/ 120087 w 168122"/>
                    <a:gd name="connsiteY23" fmla="*/ 184134 h 242843"/>
                    <a:gd name="connsiteX24" fmla="*/ 104076 w 168122"/>
                    <a:gd name="connsiteY24" fmla="*/ 202814 h 242843"/>
                    <a:gd name="connsiteX25" fmla="*/ 82727 w 168122"/>
                    <a:gd name="connsiteY25" fmla="*/ 208151 h 242843"/>
                    <a:gd name="connsiteX26" fmla="*/ 61378 w 168122"/>
                    <a:gd name="connsiteY26" fmla="*/ 202814 h 242843"/>
                    <a:gd name="connsiteX27" fmla="*/ 45366 w 168122"/>
                    <a:gd name="connsiteY27" fmla="*/ 184134 h 242843"/>
                    <a:gd name="connsiteX28" fmla="*/ 40029 w 168122"/>
                    <a:gd name="connsiteY28" fmla="*/ 154779 h 242843"/>
                    <a:gd name="connsiteX29" fmla="*/ 45366 w 168122"/>
                    <a:gd name="connsiteY29" fmla="*/ 125425 h 242843"/>
                    <a:gd name="connsiteX30" fmla="*/ 58709 w 168122"/>
                    <a:gd name="connsiteY30" fmla="*/ 106744 h 242843"/>
                    <a:gd name="connsiteX31" fmla="*/ 80058 w 168122"/>
                    <a:gd name="connsiteY31" fmla="*/ 98738 h 242843"/>
                    <a:gd name="connsiteX32" fmla="*/ 101407 w 168122"/>
                    <a:gd name="connsiteY32" fmla="*/ 104076 h 242843"/>
                    <a:gd name="connsiteX33" fmla="*/ 117419 w 168122"/>
                    <a:gd name="connsiteY33" fmla="*/ 122756 h 242843"/>
                    <a:gd name="connsiteX34" fmla="*/ 122756 w 168122"/>
                    <a:gd name="connsiteY34" fmla="*/ 152111 h 242843"/>
                    <a:gd name="connsiteX35" fmla="*/ 120087 w 168122"/>
                    <a:gd name="connsiteY35" fmla="*/ 184134 h 242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168122" h="242843">
                      <a:moveTo>
                        <a:pt x="149442" y="0"/>
                      </a:moveTo>
                      <a:cubicBezTo>
                        <a:pt x="144105" y="0"/>
                        <a:pt x="138768" y="2669"/>
                        <a:pt x="133430" y="8006"/>
                      </a:cubicBezTo>
                      <a:cubicBezTo>
                        <a:pt x="130762" y="13343"/>
                        <a:pt x="128093" y="18680"/>
                        <a:pt x="128093" y="29355"/>
                      </a:cubicBezTo>
                      <a:lnTo>
                        <a:pt x="128093" y="93401"/>
                      </a:lnTo>
                      <a:cubicBezTo>
                        <a:pt x="120087" y="85395"/>
                        <a:pt x="112081" y="77390"/>
                        <a:pt x="104076" y="74721"/>
                      </a:cubicBezTo>
                      <a:cubicBezTo>
                        <a:pt x="96070" y="69384"/>
                        <a:pt x="85395" y="69384"/>
                        <a:pt x="72052" y="69384"/>
                      </a:cubicBezTo>
                      <a:cubicBezTo>
                        <a:pt x="50703" y="69384"/>
                        <a:pt x="32023" y="77390"/>
                        <a:pt x="18680" y="90733"/>
                      </a:cubicBezTo>
                      <a:cubicBezTo>
                        <a:pt x="5337" y="106744"/>
                        <a:pt x="0" y="128093"/>
                        <a:pt x="0" y="154779"/>
                      </a:cubicBezTo>
                      <a:cubicBezTo>
                        <a:pt x="0" y="168122"/>
                        <a:pt x="2669" y="178797"/>
                        <a:pt x="5337" y="189471"/>
                      </a:cubicBezTo>
                      <a:cubicBezTo>
                        <a:pt x="8006" y="200146"/>
                        <a:pt x="13343" y="210820"/>
                        <a:pt x="18680" y="218826"/>
                      </a:cubicBezTo>
                      <a:cubicBezTo>
                        <a:pt x="24017" y="226832"/>
                        <a:pt x="32023" y="232169"/>
                        <a:pt x="42698" y="237506"/>
                      </a:cubicBezTo>
                      <a:cubicBezTo>
                        <a:pt x="50703" y="242843"/>
                        <a:pt x="61378" y="242843"/>
                        <a:pt x="72052" y="242843"/>
                      </a:cubicBezTo>
                      <a:cubicBezTo>
                        <a:pt x="80058" y="242843"/>
                        <a:pt x="88064" y="242843"/>
                        <a:pt x="93401" y="240175"/>
                      </a:cubicBezTo>
                      <a:cubicBezTo>
                        <a:pt x="98738" y="237506"/>
                        <a:pt x="106744" y="234837"/>
                        <a:pt x="112081" y="229500"/>
                      </a:cubicBezTo>
                      <a:cubicBezTo>
                        <a:pt x="117419" y="224163"/>
                        <a:pt x="122756" y="218826"/>
                        <a:pt x="128093" y="213489"/>
                      </a:cubicBezTo>
                      <a:lnTo>
                        <a:pt x="128093" y="218826"/>
                      </a:lnTo>
                      <a:cubicBezTo>
                        <a:pt x="128093" y="226832"/>
                        <a:pt x="130762" y="232169"/>
                        <a:pt x="133430" y="237506"/>
                      </a:cubicBezTo>
                      <a:cubicBezTo>
                        <a:pt x="136099" y="242843"/>
                        <a:pt x="141436" y="242843"/>
                        <a:pt x="146773" y="242843"/>
                      </a:cubicBezTo>
                      <a:cubicBezTo>
                        <a:pt x="152111" y="242843"/>
                        <a:pt x="157448" y="240175"/>
                        <a:pt x="162785" y="237506"/>
                      </a:cubicBezTo>
                      <a:cubicBezTo>
                        <a:pt x="165454" y="232169"/>
                        <a:pt x="168122" y="226832"/>
                        <a:pt x="168122" y="218826"/>
                      </a:cubicBezTo>
                      <a:lnTo>
                        <a:pt x="168122" y="24017"/>
                      </a:lnTo>
                      <a:cubicBezTo>
                        <a:pt x="168122" y="16012"/>
                        <a:pt x="165454" y="10674"/>
                        <a:pt x="162785" y="5337"/>
                      </a:cubicBezTo>
                      <a:cubicBezTo>
                        <a:pt x="160116" y="2669"/>
                        <a:pt x="154779" y="0"/>
                        <a:pt x="149442" y="0"/>
                      </a:cubicBezTo>
                      <a:close/>
                      <a:moveTo>
                        <a:pt x="120087" y="184134"/>
                      </a:moveTo>
                      <a:cubicBezTo>
                        <a:pt x="117419" y="192140"/>
                        <a:pt x="112081" y="197477"/>
                        <a:pt x="104076" y="202814"/>
                      </a:cubicBezTo>
                      <a:cubicBezTo>
                        <a:pt x="98738" y="205483"/>
                        <a:pt x="90732" y="208151"/>
                        <a:pt x="82727" y="208151"/>
                      </a:cubicBezTo>
                      <a:cubicBezTo>
                        <a:pt x="74721" y="208151"/>
                        <a:pt x="69384" y="205483"/>
                        <a:pt x="61378" y="202814"/>
                      </a:cubicBezTo>
                      <a:cubicBezTo>
                        <a:pt x="56041" y="197477"/>
                        <a:pt x="50703" y="192140"/>
                        <a:pt x="45366" y="184134"/>
                      </a:cubicBezTo>
                      <a:cubicBezTo>
                        <a:pt x="42698" y="176128"/>
                        <a:pt x="40029" y="165454"/>
                        <a:pt x="40029" y="154779"/>
                      </a:cubicBezTo>
                      <a:cubicBezTo>
                        <a:pt x="40029" y="144105"/>
                        <a:pt x="42698" y="133430"/>
                        <a:pt x="45366" y="125425"/>
                      </a:cubicBezTo>
                      <a:cubicBezTo>
                        <a:pt x="48035" y="117419"/>
                        <a:pt x="53372" y="109413"/>
                        <a:pt x="58709" y="106744"/>
                      </a:cubicBezTo>
                      <a:cubicBezTo>
                        <a:pt x="64046" y="101407"/>
                        <a:pt x="72052" y="98738"/>
                        <a:pt x="80058" y="98738"/>
                      </a:cubicBezTo>
                      <a:cubicBezTo>
                        <a:pt x="88064" y="98738"/>
                        <a:pt x="93401" y="101407"/>
                        <a:pt x="101407" y="104076"/>
                      </a:cubicBezTo>
                      <a:cubicBezTo>
                        <a:pt x="106744" y="109413"/>
                        <a:pt x="112081" y="114750"/>
                        <a:pt x="117419" y="122756"/>
                      </a:cubicBezTo>
                      <a:cubicBezTo>
                        <a:pt x="120087" y="130762"/>
                        <a:pt x="122756" y="141436"/>
                        <a:pt x="122756" y="152111"/>
                      </a:cubicBezTo>
                      <a:cubicBezTo>
                        <a:pt x="125424" y="165454"/>
                        <a:pt x="125424" y="176128"/>
                        <a:pt x="120087" y="18413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66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CFFF8EE8-9C92-4C10-8879-4D1213F837AD}"/>
                    </a:ext>
                  </a:extLst>
                </p:cNvPr>
                <p:cNvSpPr/>
                <p:nvPr/>
              </p:nvSpPr>
              <p:spPr>
                <a:xfrm>
                  <a:off x="8115364" y="896578"/>
                  <a:ext cx="162785" cy="176128"/>
                </a:xfrm>
                <a:custGeom>
                  <a:avLst/>
                  <a:gdLst>
                    <a:gd name="connsiteX0" fmla="*/ 149442 w 162785"/>
                    <a:gd name="connsiteY0" fmla="*/ 93401 h 176128"/>
                    <a:gd name="connsiteX1" fmla="*/ 160116 w 162785"/>
                    <a:gd name="connsiteY1" fmla="*/ 72052 h 176128"/>
                    <a:gd name="connsiteX2" fmla="*/ 152111 w 162785"/>
                    <a:gd name="connsiteY2" fmla="*/ 37361 h 176128"/>
                    <a:gd name="connsiteX3" fmla="*/ 125425 w 162785"/>
                    <a:gd name="connsiteY3" fmla="*/ 10674 h 176128"/>
                    <a:gd name="connsiteX4" fmla="*/ 82727 w 162785"/>
                    <a:gd name="connsiteY4" fmla="*/ 0 h 176128"/>
                    <a:gd name="connsiteX5" fmla="*/ 48035 w 162785"/>
                    <a:gd name="connsiteY5" fmla="*/ 5337 h 176128"/>
                    <a:gd name="connsiteX6" fmla="*/ 21349 w 162785"/>
                    <a:gd name="connsiteY6" fmla="*/ 24017 h 176128"/>
                    <a:gd name="connsiteX7" fmla="*/ 5338 w 162785"/>
                    <a:gd name="connsiteY7" fmla="*/ 53372 h 176128"/>
                    <a:gd name="connsiteX8" fmla="*/ 0 w 162785"/>
                    <a:gd name="connsiteY8" fmla="*/ 88064 h 176128"/>
                    <a:gd name="connsiteX9" fmla="*/ 24018 w 162785"/>
                    <a:gd name="connsiteY9" fmla="*/ 152111 h 176128"/>
                    <a:gd name="connsiteX10" fmla="*/ 88064 w 162785"/>
                    <a:gd name="connsiteY10" fmla="*/ 176128 h 176128"/>
                    <a:gd name="connsiteX11" fmla="*/ 120087 w 162785"/>
                    <a:gd name="connsiteY11" fmla="*/ 170791 h 176128"/>
                    <a:gd name="connsiteX12" fmla="*/ 144105 w 162785"/>
                    <a:gd name="connsiteY12" fmla="*/ 160116 h 176128"/>
                    <a:gd name="connsiteX13" fmla="*/ 157448 w 162785"/>
                    <a:gd name="connsiteY13" fmla="*/ 144105 h 176128"/>
                    <a:gd name="connsiteX14" fmla="*/ 162785 w 162785"/>
                    <a:gd name="connsiteY14" fmla="*/ 130762 h 176128"/>
                    <a:gd name="connsiteX15" fmla="*/ 157448 w 162785"/>
                    <a:gd name="connsiteY15" fmla="*/ 120087 h 176128"/>
                    <a:gd name="connsiteX16" fmla="*/ 146773 w 162785"/>
                    <a:gd name="connsiteY16" fmla="*/ 117419 h 176128"/>
                    <a:gd name="connsiteX17" fmla="*/ 136099 w 162785"/>
                    <a:gd name="connsiteY17" fmla="*/ 120087 h 176128"/>
                    <a:gd name="connsiteX18" fmla="*/ 122756 w 162785"/>
                    <a:gd name="connsiteY18" fmla="*/ 133430 h 176128"/>
                    <a:gd name="connsiteX19" fmla="*/ 112082 w 162785"/>
                    <a:gd name="connsiteY19" fmla="*/ 141436 h 176128"/>
                    <a:gd name="connsiteX20" fmla="*/ 98739 w 162785"/>
                    <a:gd name="connsiteY20" fmla="*/ 146773 h 176128"/>
                    <a:gd name="connsiteX21" fmla="*/ 85396 w 162785"/>
                    <a:gd name="connsiteY21" fmla="*/ 149442 h 176128"/>
                    <a:gd name="connsiteX22" fmla="*/ 64047 w 162785"/>
                    <a:gd name="connsiteY22" fmla="*/ 144105 h 176128"/>
                    <a:gd name="connsiteX23" fmla="*/ 48035 w 162785"/>
                    <a:gd name="connsiteY23" fmla="*/ 128093 h 176128"/>
                    <a:gd name="connsiteX24" fmla="*/ 42698 w 162785"/>
                    <a:gd name="connsiteY24" fmla="*/ 101407 h 176128"/>
                    <a:gd name="connsiteX25" fmla="*/ 128093 w 162785"/>
                    <a:gd name="connsiteY25" fmla="*/ 101407 h 176128"/>
                    <a:gd name="connsiteX26" fmla="*/ 149442 w 162785"/>
                    <a:gd name="connsiteY26" fmla="*/ 93401 h 176128"/>
                    <a:gd name="connsiteX27" fmla="*/ 37361 w 162785"/>
                    <a:gd name="connsiteY27" fmla="*/ 74721 h 176128"/>
                    <a:gd name="connsiteX28" fmla="*/ 50704 w 162785"/>
                    <a:gd name="connsiteY28" fmla="*/ 42698 h 176128"/>
                    <a:gd name="connsiteX29" fmla="*/ 77390 w 162785"/>
                    <a:gd name="connsiteY29" fmla="*/ 32023 h 176128"/>
                    <a:gd name="connsiteX30" fmla="*/ 104076 w 162785"/>
                    <a:gd name="connsiteY30" fmla="*/ 42698 h 176128"/>
                    <a:gd name="connsiteX31" fmla="*/ 114750 w 162785"/>
                    <a:gd name="connsiteY31" fmla="*/ 74721 h 176128"/>
                    <a:gd name="connsiteX32" fmla="*/ 37361 w 162785"/>
                    <a:gd name="connsiteY32" fmla="*/ 74721 h 176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62785" h="176128">
                      <a:moveTo>
                        <a:pt x="149442" y="93401"/>
                      </a:moveTo>
                      <a:cubicBezTo>
                        <a:pt x="154779" y="90733"/>
                        <a:pt x="160116" y="82727"/>
                        <a:pt x="160116" y="72052"/>
                      </a:cubicBezTo>
                      <a:cubicBezTo>
                        <a:pt x="160116" y="61378"/>
                        <a:pt x="157448" y="48035"/>
                        <a:pt x="152111" y="37361"/>
                      </a:cubicBezTo>
                      <a:cubicBezTo>
                        <a:pt x="146773" y="26686"/>
                        <a:pt x="136099" y="16012"/>
                        <a:pt x="125425" y="10674"/>
                      </a:cubicBezTo>
                      <a:cubicBezTo>
                        <a:pt x="112082" y="2669"/>
                        <a:pt x="98739" y="0"/>
                        <a:pt x="82727" y="0"/>
                      </a:cubicBezTo>
                      <a:cubicBezTo>
                        <a:pt x="69384" y="0"/>
                        <a:pt x="58710" y="2669"/>
                        <a:pt x="48035" y="5337"/>
                      </a:cubicBezTo>
                      <a:cubicBezTo>
                        <a:pt x="37361" y="10674"/>
                        <a:pt x="29355" y="16012"/>
                        <a:pt x="21349" y="24017"/>
                      </a:cubicBezTo>
                      <a:cubicBezTo>
                        <a:pt x="13343" y="32023"/>
                        <a:pt x="8006" y="40029"/>
                        <a:pt x="5338" y="53372"/>
                      </a:cubicBezTo>
                      <a:cubicBezTo>
                        <a:pt x="2669" y="64047"/>
                        <a:pt x="0" y="77390"/>
                        <a:pt x="0" y="88064"/>
                      </a:cubicBezTo>
                      <a:cubicBezTo>
                        <a:pt x="0" y="114750"/>
                        <a:pt x="8006" y="136099"/>
                        <a:pt x="24018" y="152111"/>
                      </a:cubicBezTo>
                      <a:cubicBezTo>
                        <a:pt x="40029" y="168122"/>
                        <a:pt x="61378" y="176128"/>
                        <a:pt x="88064" y="176128"/>
                      </a:cubicBezTo>
                      <a:cubicBezTo>
                        <a:pt x="101407" y="176128"/>
                        <a:pt x="112082" y="173459"/>
                        <a:pt x="120087" y="170791"/>
                      </a:cubicBezTo>
                      <a:cubicBezTo>
                        <a:pt x="130762" y="168122"/>
                        <a:pt x="136099" y="162785"/>
                        <a:pt x="144105" y="160116"/>
                      </a:cubicBezTo>
                      <a:cubicBezTo>
                        <a:pt x="149442" y="154779"/>
                        <a:pt x="154779" y="149442"/>
                        <a:pt x="157448" y="144105"/>
                      </a:cubicBezTo>
                      <a:cubicBezTo>
                        <a:pt x="160116" y="138768"/>
                        <a:pt x="162785" y="133430"/>
                        <a:pt x="162785" y="130762"/>
                      </a:cubicBezTo>
                      <a:cubicBezTo>
                        <a:pt x="162785" y="125425"/>
                        <a:pt x="160116" y="122756"/>
                        <a:pt x="157448" y="120087"/>
                      </a:cubicBezTo>
                      <a:cubicBezTo>
                        <a:pt x="154779" y="117419"/>
                        <a:pt x="152111" y="117419"/>
                        <a:pt x="146773" y="117419"/>
                      </a:cubicBezTo>
                      <a:cubicBezTo>
                        <a:pt x="141436" y="117419"/>
                        <a:pt x="138768" y="117419"/>
                        <a:pt x="136099" y="120087"/>
                      </a:cubicBezTo>
                      <a:cubicBezTo>
                        <a:pt x="130762" y="125425"/>
                        <a:pt x="125425" y="128093"/>
                        <a:pt x="122756" y="133430"/>
                      </a:cubicBezTo>
                      <a:cubicBezTo>
                        <a:pt x="120087" y="136099"/>
                        <a:pt x="114750" y="138768"/>
                        <a:pt x="112082" y="141436"/>
                      </a:cubicBezTo>
                      <a:cubicBezTo>
                        <a:pt x="106744" y="144105"/>
                        <a:pt x="104076" y="146773"/>
                        <a:pt x="98739" y="146773"/>
                      </a:cubicBezTo>
                      <a:cubicBezTo>
                        <a:pt x="93401" y="146773"/>
                        <a:pt x="90733" y="149442"/>
                        <a:pt x="85396" y="149442"/>
                      </a:cubicBezTo>
                      <a:cubicBezTo>
                        <a:pt x="77390" y="149442"/>
                        <a:pt x="69384" y="146773"/>
                        <a:pt x="64047" y="144105"/>
                      </a:cubicBezTo>
                      <a:cubicBezTo>
                        <a:pt x="58710" y="141436"/>
                        <a:pt x="53372" y="133430"/>
                        <a:pt x="48035" y="128093"/>
                      </a:cubicBezTo>
                      <a:cubicBezTo>
                        <a:pt x="45367" y="120087"/>
                        <a:pt x="42698" y="112082"/>
                        <a:pt x="42698" y="101407"/>
                      </a:cubicBezTo>
                      <a:lnTo>
                        <a:pt x="128093" y="101407"/>
                      </a:lnTo>
                      <a:cubicBezTo>
                        <a:pt x="133430" y="98738"/>
                        <a:pt x="141436" y="98738"/>
                        <a:pt x="149442" y="93401"/>
                      </a:cubicBezTo>
                      <a:close/>
                      <a:moveTo>
                        <a:pt x="37361" y="74721"/>
                      </a:moveTo>
                      <a:cubicBezTo>
                        <a:pt x="40029" y="61378"/>
                        <a:pt x="42698" y="48035"/>
                        <a:pt x="50704" y="42698"/>
                      </a:cubicBezTo>
                      <a:cubicBezTo>
                        <a:pt x="58710" y="34692"/>
                        <a:pt x="66715" y="32023"/>
                        <a:pt x="77390" y="32023"/>
                      </a:cubicBezTo>
                      <a:cubicBezTo>
                        <a:pt x="88064" y="32023"/>
                        <a:pt x="98739" y="34692"/>
                        <a:pt x="104076" y="42698"/>
                      </a:cubicBezTo>
                      <a:cubicBezTo>
                        <a:pt x="112082" y="50704"/>
                        <a:pt x="114750" y="61378"/>
                        <a:pt x="114750" y="74721"/>
                      </a:cubicBezTo>
                      <a:lnTo>
                        <a:pt x="37361" y="747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66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6478C635-465B-4720-9C0D-1405B9ADB024}"/>
                    </a:ext>
                  </a:extLst>
                </p:cNvPr>
                <p:cNvSpPr/>
                <p:nvPr/>
              </p:nvSpPr>
              <p:spPr>
                <a:xfrm>
                  <a:off x="8283486" y="891241"/>
                  <a:ext cx="149442" cy="178796"/>
                </a:xfrm>
                <a:custGeom>
                  <a:avLst/>
                  <a:gdLst>
                    <a:gd name="connsiteX0" fmla="*/ 125424 w 149442"/>
                    <a:gd name="connsiteY0" fmla="*/ 88064 h 178796"/>
                    <a:gd name="connsiteX1" fmla="*/ 93401 w 149442"/>
                    <a:gd name="connsiteY1" fmla="*/ 77390 h 178796"/>
                    <a:gd name="connsiteX2" fmla="*/ 66715 w 149442"/>
                    <a:gd name="connsiteY2" fmla="*/ 69384 h 178796"/>
                    <a:gd name="connsiteX3" fmla="*/ 50704 w 149442"/>
                    <a:gd name="connsiteY3" fmla="*/ 61378 h 178796"/>
                    <a:gd name="connsiteX4" fmla="*/ 45366 w 149442"/>
                    <a:gd name="connsiteY4" fmla="*/ 50704 h 178796"/>
                    <a:gd name="connsiteX5" fmla="*/ 53372 w 149442"/>
                    <a:gd name="connsiteY5" fmla="*/ 37361 h 178796"/>
                    <a:gd name="connsiteX6" fmla="*/ 72052 w 149442"/>
                    <a:gd name="connsiteY6" fmla="*/ 32023 h 178796"/>
                    <a:gd name="connsiteX7" fmla="*/ 90733 w 149442"/>
                    <a:gd name="connsiteY7" fmla="*/ 34692 h 178796"/>
                    <a:gd name="connsiteX8" fmla="*/ 101407 w 149442"/>
                    <a:gd name="connsiteY8" fmla="*/ 45366 h 178796"/>
                    <a:gd name="connsiteX9" fmla="*/ 112081 w 149442"/>
                    <a:gd name="connsiteY9" fmla="*/ 56041 h 178796"/>
                    <a:gd name="connsiteX10" fmla="*/ 122756 w 149442"/>
                    <a:gd name="connsiteY10" fmla="*/ 58709 h 178796"/>
                    <a:gd name="connsiteX11" fmla="*/ 136099 w 149442"/>
                    <a:gd name="connsiteY11" fmla="*/ 53372 h 178796"/>
                    <a:gd name="connsiteX12" fmla="*/ 141436 w 149442"/>
                    <a:gd name="connsiteY12" fmla="*/ 40029 h 178796"/>
                    <a:gd name="connsiteX13" fmla="*/ 136099 w 149442"/>
                    <a:gd name="connsiteY13" fmla="*/ 26686 h 178796"/>
                    <a:gd name="connsiteX14" fmla="*/ 122756 w 149442"/>
                    <a:gd name="connsiteY14" fmla="*/ 13343 h 178796"/>
                    <a:gd name="connsiteX15" fmla="*/ 101407 w 149442"/>
                    <a:gd name="connsiteY15" fmla="*/ 2669 h 178796"/>
                    <a:gd name="connsiteX16" fmla="*/ 72052 w 149442"/>
                    <a:gd name="connsiteY16" fmla="*/ 0 h 178796"/>
                    <a:gd name="connsiteX17" fmla="*/ 34692 w 149442"/>
                    <a:gd name="connsiteY17" fmla="*/ 8006 h 178796"/>
                    <a:gd name="connsiteX18" fmla="*/ 10675 w 149442"/>
                    <a:gd name="connsiteY18" fmla="*/ 26686 h 178796"/>
                    <a:gd name="connsiteX19" fmla="*/ 2669 w 149442"/>
                    <a:gd name="connsiteY19" fmla="*/ 50704 h 178796"/>
                    <a:gd name="connsiteX20" fmla="*/ 10675 w 149442"/>
                    <a:gd name="connsiteY20" fmla="*/ 74721 h 178796"/>
                    <a:gd name="connsiteX21" fmla="*/ 32023 w 149442"/>
                    <a:gd name="connsiteY21" fmla="*/ 90733 h 178796"/>
                    <a:gd name="connsiteX22" fmla="*/ 69384 w 149442"/>
                    <a:gd name="connsiteY22" fmla="*/ 101407 h 178796"/>
                    <a:gd name="connsiteX23" fmla="*/ 98738 w 149442"/>
                    <a:gd name="connsiteY23" fmla="*/ 112082 h 178796"/>
                    <a:gd name="connsiteX24" fmla="*/ 106744 w 149442"/>
                    <a:gd name="connsiteY24" fmla="*/ 128093 h 178796"/>
                    <a:gd name="connsiteX25" fmla="*/ 98738 w 149442"/>
                    <a:gd name="connsiteY25" fmla="*/ 141436 h 178796"/>
                    <a:gd name="connsiteX26" fmla="*/ 77390 w 149442"/>
                    <a:gd name="connsiteY26" fmla="*/ 146773 h 178796"/>
                    <a:gd name="connsiteX27" fmla="*/ 53372 w 149442"/>
                    <a:gd name="connsiteY27" fmla="*/ 141436 h 178796"/>
                    <a:gd name="connsiteX28" fmla="*/ 37361 w 149442"/>
                    <a:gd name="connsiteY28" fmla="*/ 125425 h 178796"/>
                    <a:gd name="connsiteX29" fmla="*/ 29355 w 149442"/>
                    <a:gd name="connsiteY29" fmla="*/ 114750 h 178796"/>
                    <a:gd name="connsiteX30" fmla="*/ 18680 w 149442"/>
                    <a:gd name="connsiteY30" fmla="*/ 112082 h 178796"/>
                    <a:gd name="connsiteX31" fmla="*/ 5337 w 149442"/>
                    <a:gd name="connsiteY31" fmla="*/ 117419 h 178796"/>
                    <a:gd name="connsiteX32" fmla="*/ 0 w 149442"/>
                    <a:gd name="connsiteY32" fmla="*/ 130762 h 178796"/>
                    <a:gd name="connsiteX33" fmla="*/ 8006 w 149442"/>
                    <a:gd name="connsiteY33" fmla="*/ 152111 h 178796"/>
                    <a:gd name="connsiteX34" fmla="*/ 32023 w 149442"/>
                    <a:gd name="connsiteY34" fmla="*/ 170791 h 178796"/>
                    <a:gd name="connsiteX35" fmla="*/ 72052 w 149442"/>
                    <a:gd name="connsiteY35" fmla="*/ 178797 h 178796"/>
                    <a:gd name="connsiteX36" fmla="*/ 114750 w 149442"/>
                    <a:gd name="connsiteY36" fmla="*/ 173459 h 178796"/>
                    <a:gd name="connsiteX37" fmla="*/ 141436 w 149442"/>
                    <a:gd name="connsiteY37" fmla="*/ 154779 h 178796"/>
                    <a:gd name="connsiteX38" fmla="*/ 149442 w 149442"/>
                    <a:gd name="connsiteY38" fmla="*/ 125425 h 178796"/>
                    <a:gd name="connsiteX39" fmla="*/ 144105 w 149442"/>
                    <a:gd name="connsiteY39" fmla="*/ 104076 h 178796"/>
                    <a:gd name="connsiteX40" fmla="*/ 125424 w 149442"/>
                    <a:gd name="connsiteY40" fmla="*/ 88064 h 178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149442" h="178796">
                      <a:moveTo>
                        <a:pt x="125424" y="88064"/>
                      </a:moveTo>
                      <a:cubicBezTo>
                        <a:pt x="117419" y="82727"/>
                        <a:pt x="106744" y="80058"/>
                        <a:pt x="93401" y="77390"/>
                      </a:cubicBezTo>
                      <a:cubicBezTo>
                        <a:pt x="82727" y="74721"/>
                        <a:pt x="72052" y="72052"/>
                        <a:pt x="66715" y="69384"/>
                      </a:cubicBezTo>
                      <a:cubicBezTo>
                        <a:pt x="61378" y="66715"/>
                        <a:pt x="56041" y="64047"/>
                        <a:pt x="50704" y="61378"/>
                      </a:cubicBezTo>
                      <a:cubicBezTo>
                        <a:pt x="48035" y="58709"/>
                        <a:pt x="45366" y="56041"/>
                        <a:pt x="45366" y="50704"/>
                      </a:cubicBezTo>
                      <a:cubicBezTo>
                        <a:pt x="45366" y="45366"/>
                        <a:pt x="48035" y="42698"/>
                        <a:pt x="53372" y="37361"/>
                      </a:cubicBezTo>
                      <a:cubicBezTo>
                        <a:pt x="58709" y="34692"/>
                        <a:pt x="64047" y="32023"/>
                        <a:pt x="72052" y="32023"/>
                      </a:cubicBezTo>
                      <a:cubicBezTo>
                        <a:pt x="80058" y="32023"/>
                        <a:pt x="85395" y="32023"/>
                        <a:pt x="90733" y="34692"/>
                      </a:cubicBezTo>
                      <a:cubicBezTo>
                        <a:pt x="96070" y="37361"/>
                        <a:pt x="98738" y="40029"/>
                        <a:pt x="101407" y="45366"/>
                      </a:cubicBezTo>
                      <a:cubicBezTo>
                        <a:pt x="106744" y="50704"/>
                        <a:pt x="109413" y="53372"/>
                        <a:pt x="112081" y="56041"/>
                      </a:cubicBezTo>
                      <a:cubicBezTo>
                        <a:pt x="114750" y="58709"/>
                        <a:pt x="120087" y="58709"/>
                        <a:pt x="122756" y="58709"/>
                      </a:cubicBezTo>
                      <a:cubicBezTo>
                        <a:pt x="128093" y="58709"/>
                        <a:pt x="133430" y="56041"/>
                        <a:pt x="136099" y="53372"/>
                      </a:cubicBezTo>
                      <a:cubicBezTo>
                        <a:pt x="138768" y="50704"/>
                        <a:pt x="141436" y="45366"/>
                        <a:pt x="141436" y="40029"/>
                      </a:cubicBezTo>
                      <a:cubicBezTo>
                        <a:pt x="141436" y="34692"/>
                        <a:pt x="138768" y="32023"/>
                        <a:pt x="136099" y="26686"/>
                      </a:cubicBezTo>
                      <a:cubicBezTo>
                        <a:pt x="133430" y="21349"/>
                        <a:pt x="128093" y="18680"/>
                        <a:pt x="122756" y="13343"/>
                      </a:cubicBezTo>
                      <a:cubicBezTo>
                        <a:pt x="117419" y="10674"/>
                        <a:pt x="109413" y="5337"/>
                        <a:pt x="101407" y="2669"/>
                      </a:cubicBezTo>
                      <a:cubicBezTo>
                        <a:pt x="93401" y="0"/>
                        <a:pt x="82727" y="0"/>
                        <a:pt x="72052" y="0"/>
                      </a:cubicBezTo>
                      <a:cubicBezTo>
                        <a:pt x="58709" y="0"/>
                        <a:pt x="45366" y="2669"/>
                        <a:pt x="34692" y="8006"/>
                      </a:cubicBezTo>
                      <a:cubicBezTo>
                        <a:pt x="24018" y="13343"/>
                        <a:pt x="16012" y="18680"/>
                        <a:pt x="10675" y="26686"/>
                      </a:cubicBezTo>
                      <a:cubicBezTo>
                        <a:pt x="5337" y="34692"/>
                        <a:pt x="2669" y="42698"/>
                        <a:pt x="2669" y="50704"/>
                      </a:cubicBezTo>
                      <a:cubicBezTo>
                        <a:pt x="2669" y="61378"/>
                        <a:pt x="5337" y="69384"/>
                        <a:pt x="10675" y="74721"/>
                      </a:cubicBezTo>
                      <a:cubicBezTo>
                        <a:pt x="16012" y="80058"/>
                        <a:pt x="24018" y="88064"/>
                        <a:pt x="32023" y="90733"/>
                      </a:cubicBezTo>
                      <a:cubicBezTo>
                        <a:pt x="42698" y="96070"/>
                        <a:pt x="53372" y="98738"/>
                        <a:pt x="69384" y="101407"/>
                      </a:cubicBezTo>
                      <a:cubicBezTo>
                        <a:pt x="82727" y="104076"/>
                        <a:pt x="90733" y="106744"/>
                        <a:pt x="98738" y="112082"/>
                      </a:cubicBezTo>
                      <a:cubicBezTo>
                        <a:pt x="104076" y="114750"/>
                        <a:pt x="106744" y="120087"/>
                        <a:pt x="106744" y="128093"/>
                      </a:cubicBezTo>
                      <a:cubicBezTo>
                        <a:pt x="106744" y="133430"/>
                        <a:pt x="104076" y="138768"/>
                        <a:pt x="98738" y="141436"/>
                      </a:cubicBezTo>
                      <a:cubicBezTo>
                        <a:pt x="93401" y="144105"/>
                        <a:pt x="85395" y="146773"/>
                        <a:pt x="77390" y="146773"/>
                      </a:cubicBezTo>
                      <a:cubicBezTo>
                        <a:pt x="66715" y="146773"/>
                        <a:pt x="58709" y="144105"/>
                        <a:pt x="53372" y="141436"/>
                      </a:cubicBezTo>
                      <a:cubicBezTo>
                        <a:pt x="48035" y="138768"/>
                        <a:pt x="42698" y="130762"/>
                        <a:pt x="37361" y="125425"/>
                      </a:cubicBezTo>
                      <a:cubicBezTo>
                        <a:pt x="34692" y="122756"/>
                        <a:pt x="32023" y="117419"/>
                        <a:pt x="29355" y="114750"/>
                      </a:cubicBezTo>
                      <a:cubicBezTo>
                        <a:pt x="26686" y="112082"/>
                        <a:pt x="24018" y="112082"/>
                        <a:pt x="18680" y="112082"/>
                      </a:cubicBezTo>
                      <a:cubicBezTo>
                        <a:pt x="13343" y="112082"/>
                        <a:pt x="8006" y="114750"/>
                        <a:pt x="5337" y="117419"/>
                      </a:cubicBezTo>
                      <a:cubicBezTo>
                        <a:pt x="2669" y="120087"/>
                        <a:pt x="0" y="125425"/>
                        <a:pt x="0" y="130762"/>
                      </a:cubicBezTo>
                      <a:cubicBezTo>
                        <a:pt x="0" y="138768"/>
                        <a:pt x="2669" y="144105"/>
                        <a:pt x="8006" y="152111"/>
                      </a:cubicBezTo>
                      <a:cubicBezTo>
                        <a:pt x="13343" y="160116"/>
                        <a:pt x="21349" y="165454"/>
                        <a:pt x="32023" y="170791"/>
                      </a:cubicBezTo>
                      <a:cubicBezTo>
                        <a:pt x="42698" y="176128"/>
                        <a:pt x="56041" y="178797"/>
                        <a:pt x="72052" y="178797"/>
                      </a:cubicBezTo>
                      <a:cubicBezTo>
                        <a:pt x="88064" y="178797"/>
                        <a:pt x="101407" y="176128"/>
                        <a:pt x="114750" y="173459"/>
                      </a:cubicBezTo>
                      <a:cubicBezTo>
                        <a:pt x="125424" y="168122"/>
                        <a:pt x="133430" y="162785"/>
                        <a:pt x="141436" y="154779"/>
                      </a:cubicBezTo>
                      <a:cubicBezTo>
                        <a:pt x="146773" y="146773"/>
                        <a:pt x="149442" y="136099"/>
                        <a:pt x="149442" y="125425"/>
                      </a:cubicBezTo>
                      <a:cubicBezTo>
                        <a:pt x="149442" y="117419"/>
                        <a:pt x="146773" y="109413"/>
                        <a:pt x="144105" y="104076"/>
                      </a:cubicBezTo>
                      <a:cubicBezTo>
                        <a:pt x="138768" y="98738"/>
                        <a:pt x="133430" y="93401"/>
                        <a:pt x="125424" y="8806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66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7B72F291-0787-44EA-8818-FACBB3ECE923}"/>
                    </a:ext>
                  </a:extLst>
                </p:cNvPr>
                <p:cNvSpPr/>
                <p:nvPr/>
              </p:nvSpPr>
              <p:spPr>
                <a:xfrm>
                  <a:off x="8456945" y="896578"/>
                  <a:ext cx="42697" cy="176128"/>
                </a:xfrm>
                <a:custGeom>
                  <a:avLst/>
                  <a:gdLst>
                    <a:gd name="connsiteX0" fmla="*/ 21349 w 42697"/>
                    <a:gd name="connsiteY0" fmla="*/ 0 h 176128"/>
                    <a:gd name="connsiteX1" fmla="*/ 5337 w 42697"/>
                    <a:gd name="connsiteY1" fmla="*/ 5337 h 176128"/>
                    <a:gd name="connsiteX2" fmla="*/ 0 w 42697"/>
                    <a:gd name="connsiteY2" fmla="*/ 24017 h 176128"/>
                    <a:gd name="connsiteX3" fmla="*/ 0 w 42697"/>
                    <a:gd name="connsiteY3" fmla="*/ 149442 h 176128"/>
                    <a:gd name="connsiteX4" fmla="*/ 5337 w 42697"/>
                    <a:gd name="connsiteY4" fmla="*/ 168122 h 176128"/>
                    <a:gd name="connsiteX5" fmla="*/ 21349 w 42697"/>
                    <a:gd name="connsiteY5" fmla="*/ 176128 h 176128"/>
                    <a:gd name="connsiteX6" fmla="*/ 37361 w 42697"/>
                    <a:gd name="connsiteY6" fmla="*/ 170791 h 176128"/>
                    <a:gd name="connsiteX7" fmla="*/ 42698 w 42697"/>
                    <a:gd name="connsiteY7" fmla="*/ 152111 h 176128"/>
                    <a:gd name="connsiteX8" fmla="*/ 42698 w 42697"/>
                    <a:gd name="connsiteY8" fmla="*/ 24017 h 176128"/>
                    <a:gd name="connsiteX9" fmla="*/ 37361 w 42697"/>
                    <a:gd name="connsiteY9" fmla="*/ 5337 h 176128"/>
                    <a:gd name="connsiteX10" fmla="*/ 21349 w 42697"/>
                    <a:gd name="connsiteY10" fmla="*/ 0 h 176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2697" h="176128">
                      <a:moveTo>
                        <a:pt x="21349" y="0"/>
                      </a:moveTo>
                      <a:cubicBezTo>
                        <a:pt x="16012" y="0"/>
                        <a:pt x="10675" y="2669"/>
                        <a:pt x="5337" y="5337"/>
                      </a:cubicBezTo>
                      <a:cubicBezTo>
                        <a:pt x="2669" y="10674"/>
                        <a:pt x="0" y="16012"/>
                        <a:pt x="0" y="24017"/>
                      </a:cubicBezTo>
                      <a:lnTo>
                        <a:pt x="0" y="149442"/>
                      </a:lnTo>
                      <a:cubicBezTo>
                        <a:pt x="0" y="157448"/>
                        <a:pt x="2669" y="165454"/>
                        <a:pt x="5337" y="168122"/>
                      </a:cubicBezTo>
                      <a:cubicBezTo>
                        <a:pt x="8006" y="173459"/>
                        <a:pt x="13343" y="176128"/>
                        <a:pt x="21349" y="176128"/>
                      </a:cubicBezTo>
                      <a:cubicBezTo>
                        <a:pt x="26686" y="176128"/>
                        <a:pt x="32023" y="173459"/>
                        <a:pt x="37361" y="170791"/>
                      </a:cubicBezTo>
                      <a:cubicBezTo>
                        <a:pt x="42698" y="165454"/>
                        <a:pt x="42698" y="160116"/>
                        <a:pt x="42698" y="152111"/>
                      </a:cubicBezTo>
                      <a:lnTo>
                        <a:pt x="42698" y="24017"/>
                      </a:lnTo>
                      <a:cubicBezTo>
                        <a:pt x="42698" y="16012"/>
                        <a:pt x="40029" y="10674"/>
                        <a:pt x="37361" y="5337"/>
                      </a:cubicBezTo>
                      <a:cubicBezTo>
                        <a:pt x="32023" y="2669"/>
                        <a:pt x="26686" y="0"/>
                        <a:pt x="2134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66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4B649547-9DF2-4778-98E6-16C92C5A96C0}"/>
                    </a:ext>
                  </a:extLst>
                </p:cNvPr>
                <p:cNvSpPr/>
                <p:nvPr/>
              </p:nvSpPr>
              <p:spPr>
                <a:xfrm>
                  <a:off x="8456945" y="835200"/>
                  <a:ext cx="42697" cy="42697"/>
                </a:xfrm>
                <a:custGeom>
                  <a:avLst/>
                  <a:gdLst>
                    <a:gd name="connsiteX0" fmla="*/ 21349 w 42697"/>
                    <a:gd name="connsiteY0" fmla="*/ 0 h 42697"/>
                    <a:gd name="connsiteX1" fmla="*/ 5337 w 42697"/>
                    <a:gd name="connsiteY1" fmla="*/ 5337 h 42697"/>
                    <a:gd name="connsiteX2" fmla="*/ 0 w 42697"/>
                    <a:gd name="connsiteY2" fmla="*/ 21349 h 42697"/>
                    <a:gd name="connsiteX3" fmla="*/ 5337 w 42697"/>
                    <a:gd name="connsiteY3" fmla="*/ 37361 h 42697"/>
                    <a:gd name="connsiteX4" fmla="*/ 21349 w 42697"/>
                    <a:gd name="connsiteY4" fmla="*/ 42698 h 42697"/>
                    <a:gd name="connsiteX5" fmla="*/ 37361 w 42697"/>
                    <a:gd name="connsiteY5" fmla="*/ 37361 h 42697"/>
                    <a:gd name="connsiteX6" fmla="*/ 42698 w 42697"/>
                    <a:gd name="connsiteY6" fmla="*/ 21349 h 42697"/>
                    <a:gd name="connsiteX7" fmla="*/ 37361 w 42697"/>
                    <a:gd name="connsiteY7" fmla="*/ 5337 h 42697"/>
                    <a:gd name="connsiteX8" fmla="*/ 21349 w 42697"/>
                    <a:gd name="connsiteY8" fmla="*/ 0 h 42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697" h="42697">
                      <a:moveTo>
                        <a:pt x="21349" y="0"/>
                      </a:moveTo>
                      <a:cubicBezTo>
                        <a:pt x="16012" y="0"/>
                        <a:pt x="10675" y="2669"/>
                        <a:pt x="5337" y="5337"/>
                      </a:cubicBezTo>
                      <a:cubicBezTo>
                        <a:pt x="0" y="8006"/>
                        <a:pt x="0" y="13343"/>
                        <a:pt x="0" y="21349"/>
                      </a:cubicBezTo>
                      <a:cubicBezTo>
                        <a:pt x="0" y="29355"/>
                        <a:pt x="2669" y="32023"/>
                        <a:pt x="5337" y="37361"/>
                      </a:cubicBezTo>
                      <a:cubicBezTo>
                        <a:pt x="10675" y="40029"/>
                        <a:pt x="16012" y="42698"/>
                        <a:pt x="21349" y="42698"/>
                      </a:cubicBezTo>
                      <a:cubicBezTo>
                        <a:pt x="26686" y="42698"/>
                        <a:pt x="32023" y="40029"/>
                        <a:pt x="37361" y="37361"/>
                      </a:cubicBezTo>
                      <a:cubicBezTo>
                        <a:pt x="42698" y="34692"/>
                        <a:pt x="42698" y="29355"/>
                        <a:pt x="42698" y="21349"/>
                      </a:cubicBezTo>
                      <a:cubicBezTo>
                        <a:pt x="42698" y="13343"/>
                        <a:pt x="40029" y="8006"/>
                        <a:pt x="37361" y="5337"/>
                      </a:cubicBezTo>
                      <a:cubicBezTo>
                        <a:pt x="32023" y="2669"/>
                        <a:pt x="26686" y="0"/>
                        <a:pt x="2134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66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2655E206-B421-4DCF-B647-890094458F92}"/>
                    </a:ext>
                  </a:extLst>
                </p:cNvPr>
                <p:cNvSpPr/>
                <p:nvPr/>
              </p:nvSpPr>
              <p:spPr>
                <a:xfrm>
                  <a:off x="8520992" y="896578"/>
                  <a:ext cx="170790" cy="240174"/>
                </a:xfrm>
                <a:custGeom>
                  <a:avLst/>
                  <a:gdLst>
                    <a:gd name="connsiteX0" fmla="*/ 146773 w 170790"/>
                    <a:gd name="connsiteY0" fmla="*/ 0 h 240174"/>
                    <a:gd name="connsiteX1" fmla="*/ 133430 w 170790"/>
                    <a:gd name="connsiteY1" fmla="*/ 5337 h 240174"/>
                    <a:gd name="connsiteX2" fmla="*/ 128093 w 170790"/>
                    <a:gd name="connsiteY2" fmla="*/ 24017 h 240174"/>
                    <a:gd name="connsiteX3" fmla="*/ 128093 w 170790"/>
                    <a:gd name="connsiteY3" fmla="*/ 29355 h 240174"/>
                    <a:gd name="connsiteX4" fmla="*/ 104076 w 170790"/>
                    <a:gd name="connsiteY4" fmla="*/ 8006 h 240174"/>
                    <a:gd name="connsiteX5" fmla="*/ 72052 w 170790"/>
                    <a:gd name="connsiteY5" fmla="*/ 0 h 240174"/>
                    <a:gd name="connsiteX6" fmla="*/ 42697 w 170790"/>
                    <a:gd name="connsiteY6" fmla="*/ 5337 h 240174"/>
                    <a:gd name="connsiteX7" fmla="*/ 21349 w 170790"/>
                    <a:gd name="connsiteY7" fmla="*/ 21349 h 240174"/>
                    <a:gd name="connsiteX8" fmla="*/ 5337 w 170790"/>
                    <a:gd name="connsiteY8" fmla="*/ 48035 h 240174"/>
                    <a:gd name="connsiteX9" fmla="*/ 0 w 170790"/>
                    <a:gd name="connsiteY9" fmla="*/ 82727 h 240174"/>
                    <a:gd name="connsiteX10" fmla="*/ 8005 w 170790"/>
                    <a:gd name="connsiteY10" fmla="*/ 128093 h 240174"/>
                    <a:gd name="connsiteX11" fmla="*/ 32023 w 170790"/>
                    <a:gd name="connsiteY11" fmla="*/ 160116 h 240174"/>
                    <a:gd name="connsiteX12" fmla="*/ 69384 w 170790"/>
                    <a:gd name="connsiteY12" fmla="*/ 170791 h 240174"/>
                    <a:gd name="connsiteX13" fmla="*/ 101407 w 170790"/>
                    <a:gd name="connsiteY13" fmla="*/ 162785 h 240174"/>
                    <a:gd name="connsiteX14" fmla="*/ 125424 w 170790"/>
                    <a:gd name="connsiteY14" fmla="*/ 141436 h 240174"/>
                    <a:gd name="connsiteX15" fmla="*/ 125424 w 170790"/>
                    <a:gd name="connsiteY15" fmla="*/ 173459 h 240174"/>
                    <a:gd name="connsiteX16" fmla="*/ 120087 w 170790"/>
                    <a:gd name="connsiteY16" fmla="*/ 192140 h 240174"/>
                    <a:gd name="connsiteX17" fmla="*/ 106744 w 170790"/>
                    <a:gd name="connsiteY17" fmla="*/ 205483 h 240174"/>
                    <a:gd name="connsiteX18" fmla="*/ 80058 w 170790"/>
                    <a:gd name="connsiteY18" fmla="*/ 210820 h 240174"/>
                    <a:gd name="connsiteX19" fmla="*/ 66715 w 170790"/>
                    <a:gd name="connsiteY19" fmla="*/ 208151 h 240174"/>
                    <a:gd name="connsiteX20" fmla="*/ 56041 w 170790"/>
                    <a:gd name="connsiteY20" fmla="*/ 202814 h 240174"/>
                    <a:gd name="connsiteX21" fmla="*/ 48035 w 170790"/>
                    <a:gd name="connsiteY21" fmla="*/ 194808 h 240174"/>
                    <a:gd name="connsiteX22" fmla="*/ 40029 w 170790"/>
                    <a:gd name="connsiteY22" fmla="*/ 186803 h 240174"/>
                    <a:gd name="connsiteX23" fmla="*/ 24017 w 170790"/>
                    <a:gd name="connsiteY23" fmla="*/ 178797 h 240174"/>
                    <a:gd name="connsiteX24" fmla="*/ 10674 w 170790"/>
                    <a:gd name="connsiteY24" fmla="*/ 184134 h 240174"/>
                    <a:gd name="connsiteX25" fmla="*/ 5337 w 170790"/>
                    <a:gd name="connsiteY25" fmla="*/ 197477 h 240174"/>
                    <a:gd name="connsiteX26" fmla="*/ 16011 w 170790"/>
                    <a:gd name="connsiteY26" fmla="*/ 218826 h 240174"/>
                    <a:gd name="connsiteX27" fmla="*/ 42697 w 170790"/>
                    <a:gd name="connsiteY27" fmla="*/ 234837 h 240174"/>
                    <a:gd name="connsiteX28" fmla="*/ 82727 w 170790"/>
                    <a:gd name="connsiteY28" fmla="*/ 240175 h 240174"/>
                    <a:gd name="connsiteX29" fmla="*/ 122756 w 170790"/>
                    <a:gd name="connsiteY29" fmla="*/ 234837 h 240174"/>
                    <a:gd name="connsiteX30" fmla="*/ 149442 w 170790"/>
                    <a:gd name="connsiteY30" fmla="*/ 218826 h 240174"/>
                    <a:gd name="connsiteX31" fmla="*/ 165454 w 170790"/>
                    <a:gd name="connsiteY31" fmla="*/ 192140 h 240174"/>
                    <a:gd name="connsiteX32" fmla="*/ 170791 w 170790"/>
                    <a:gd name="connsiteY32" fmla="*/ 154779 h 240174"/>
                    <a:gd name="connsiteX33" fmla="*/ 170791 w 170790"/>
                    <a:gd name="connsiteY33" fmla="*/ 32023 h 240174"/>
                    <a:gd name="connsiteX34" fmla="*/ 165454 w 170790"/>
                    <a:gd name="connsiteY34" fmla="*/ 8006 h 240174"/>
                    <a:gd name="connsiteX35" fmla="*/ 146773 w 170790"/>
                    <a:gd name="connsiteY35" fmla="*/ 0 h 240174"/>
                    <a:gd name="connsiteX36" fmla="*/ 120087 w 170790"/>
                    <a:gd name="connsiteY36" fmla="*/ 117419 h 240174"/>
                    <a:gd name="connsiteX37" fmla="*/ 104076 w 170790"/>
                    <a:gd name="connsiteY37" fmla="*/ 136099 h 240174"/>
                    <a:gd name="connsiteX38" fmla="*/ 82727 w 170790"/>
                    <a:gd name="connsiteY38" fmla="*/ 141436 h 240174"/>
                    <a:gd name="connsiteX39" fmla="*/ 53372 w 170790"/>
                    <a:gd name="connsiteY39" fmla="*/ 128093 h 240174"/>
                    <a:gd name="connsiteX40" fmla="*/ 42697 w 170790"/>
                    <a:gd name="connsiteY40" fmla="*/ 88064 h 240174"/>
                    <a:gd name="connsiteX41" fmla="*/ 53372 w 170790"/>
                    <a:gd name="connsiteY41" fmla="*/ 48035 h 240174"/>
                    <a:gd name="connsiteX42" fmla="*/ 82727 w 170790"/>
                    <a:gd name="connsiteY42" fmla="*/ 34692 h 240174"/>
                    <a:gd name="connsiteX43" fmla="*/ 112081 w 170790"/>
                    <a:gd name="connsiteY43" fmla="*/ 50704 h 240174"/>
                    <a:gd name="connsiteX44" fmla="*/ 122756 w 170790"/>
                    <a:gd name="connsiteY44" fmla="*/ 90733 h 240174"/>
                    <a:gd name="connsiteX45" fmla="*/ 120087 w 170790"/>
                    <a:gd name="connsiteY45" fmla="*/ 117419 h 240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170790" h="240174">
                      <a:moveTo>
                        <a:pt x="146773" y="0"/>
                      </a:moveTo>
                      <a:cubicBezTo>
                        <a:pt x="141436" y="0"/>
                        <a:pt x="136099" y="2669"/>
                        <a:pt x="133430" y="5337"/>
                      </a:cubicBezTo>
                      <a:cubicBezTo>
                        <a:pt x="130762" y="10674"/>
                        <a:pt x="128093" y="16012"/>
                        <a:pt x="128093" y="24017"/>
                      </a:cubicBezTo>
                      <a:lnTo>
                        <a:pt x="128093" y="29355"/>
                      </a:lnTo>
                      <a:cubicBezTo>
                        <a:pt x="120087" y="18680"/>
                        <a:pt x="112081" y="10674"/>
                        <a:pt x="104076" y="8006"/>
                      </a:cubicBezTo>
                      <a:cubicBezTo>
                        <a:pt x="96070" y="2669"/>
                        <a:pt x="85395" y="0"/>
                        <a:pt x="72052" y="0"/>
                      </a:cubicBezTo>
                      <a:cubicBezTo>
                        <a:pt x="61378" y="0"/>
                        <a:pt x="53372" y="2669"/>
                        <a:pt x="42697" y="5337"/>
                      </a:cubicBezTo>
                      <a:cubicBezTo>
                        <a:pt x="34692" y="8006"/>
                        <a:pt x="26686" y="13343"/>
                        <a:pt x="21349" y="21349"/>
                      </a:cubicBezTo>
                      <a:cubicBezTo>
                        <a:pt x="16011" y="29355"/>
                        <a:pt x="10674" y="37361"/>
                        <a:pt x="5337" y="48035"/>
                      </a:cubicBezTo>
                      <a:cubicBezTo>
                        <a:pt x="2668" y="58709"/>
                        <a:pt x="0" y="69384"/>
                        <a:pt x="0" y="82727"/>
                      </a:cubicBezTo>
                      <a:cubicBezTo>
                        <a:pt x="0" y="101407"/>
                        <a:pt x="2668" y="114750"/>
                        <a:pt x="8005" y="128093"/>
                      </a:cubicBezTo>
                      <a:cubicBezTo>
                        <a:pt x="13343" y="141436"/>
                        <a:pt x="21349" y="152111"/>
                        <a:pt x="32023" y="160116"/>
                      </a:cubicBezTo>
                      <a:cubicBezTo>
                        <a:pt x="42697" y="168122"/>
                        <a:pt x="56041" y="170791"/>
                        <a:pt x="69384" y="170791"/>
                      </a:cubicBezTo>
                      <a:cubicBezTo>
                        <a:pt x="82727" y="170791"/>
                        <a:pt x="90732" y="168122"/>
                        <a:pt x="101407" y="162785"/>
                      </a:cubicBezTo>
                      <a:cubicBezTo>
                        <a:pt x="109413" y="157448"/>
                        <a:pt x="117419" y="152111"/>
                        <a:pt x="125424" y="141436"/>
                      </a:cubicBezTo>
                      <a:cubicBezTo>
                        <a:pt x="125424" y="154779"/>
                        <a:pt x="125424" y="165454"/>
                        <a:pt x="125424" y="173459"/>
                      </a:cubicBezTo>
                      <a:cubicBezTo>
                        <a:pt x="125424" y="178797"/>
                        <a:pt x="122756" y="186803"/>
                        <a:pt x="120087" y="192140"/>
                      </a:cubicBezTo>
                      <a:cubicBezTo>
                        <a:pt x="117419" y="197477"/>
                        <a:pt x="112081" y="202814"/>
                        <a:pt x="106744" y="205483"/>
                      </a:cubicBezTo>
                      <a:cubicBezTo>
                        <a:pt x="101407" y="208151"/>
                        <a:pt x="90732" y="210820"/>
                        <a:pt x="80058" y="210820"/>
                      </a:cubicBezTo>
                      <a:cubicBezTo>
                        <a:pt x="74721" y="210820"/>
                        <a:pt x="69384" y="210820"/>
                        <a:pt x="66715" y="208151"/>
                      </a:cubicBezTo>
                      <a:cubicBezTo>
                        <a:pt x="61378" y="208151"/>
                        <a:pt x="58709" y="205483"/>
                        <a:pt x="56041" y="202814"/>
                      </a:cubicBezTo>
                      <a:cubicBezTo>
                        <a:pt x="53372" y="200146"/>
                        <a:pt x="50703" y="197477"/>
                        <a:pt x="48035" y="194808"/>
                      </a:cubicBezTo>
                      <a:cubicBezTo>
                        <a:pt x="45366" y="192140"/>
                        <a:pt x="42697" y="189471"/>
                        <a:pt x="40029" y="186803"/>
                      </a:cubicBezTo>
                      <a:cubicBezTo>
                        <a:pt x="34692" y="181465"/>
                        <a:pt x="29354" y="178797"/>
                        <a:pt x="24017" y="178797"/>
                      </a:cubicBezTo>
                      <a:cubicBezTo>
                        <a:pt x="18680" y="178797"/>
                        <a:pt x="13343" y="181465"/>
                        <a:pt x="10674" y="184134"/>
                      </a:cubicBezTo>
                      <a:cubicBezTo>
                        <a:pt x="8005" y="186803"/>
                        <a:pt x="5337" y="192140"/>
                        <a:pt x="5337" y="197477"/>
                      </a:cubicBezTo>
                      <a:cubicBezTo>
                        <a:pt x="5337" y="205483"/>
                        <a:pt x="8005" y="210820"/>
                        <a:pt x="16011" y="218826"/>
                      </a:cubicBezTo>
                      <a:cubicBezTo>
                        <a:pt x="21349" y="224163"/>
                        <a:pt x="32023" y="229500"/>
                        <a:pt x="42697" y="234837"/>
                      </a:cubicBezTo>
                      <a:cubicBezTo>
                        <a:pt x="53372" y="240175"/>
                        <a:pt x="66715" y="240175"/>
                        <a:pt x="82727" y="240175"/>
                      </a:cubicBezTo>
                      <a:cubicBezTo>
                        <a:pt x="98738" y="240175"/>
                        <a:pt x="112081" y="237506"/>
                        <a:pt x="122756" y="234837"/>
                      </a:cubicBezTo>
                      <a:cubicBezTo>
                        <a:pt x="133430" y="232169"/>
                        <a:pt x="141436" y="226832"/>
                        <a:pt x="149442" y="218826"/>
                      </a:cubicBezTo>
                      <a:cubicBezTo>
                        <a:pt x="157448" y="210820"/>
                        <a:pt x="160116" y="202814"/>
                        <a:pt x="165454" y="192140"/>
                      </a:cubicBezTo>
                      <a:cubicBezTo>
                        <a:pt x="168122" y="181465"/>
                        <a:pt x="170791" y="168122"/>
                        <a:pt x="170791" y="154779"/>
                      </a:cubicBezTo>
                      <a:lnTo>
                        <a:pt x="170791" y="32023"/>
                      </a:lnTo>
                      <a:cubicBezTo>
                        <a:pt x="170791" y="21349"/>
                        <a:pt x="168122" y="13343"/>
                        <a:pt x="165454" y="8006"/>
                      </a:cubicBezTo>
                      <a:cubicBezTo>
                        <a:pt x="160116" y="2669"/>
                        <a:pt x="154779" y="0"/>
                        <a:pt x="146773" y="0"/>
                      </a:cubicBezTo>
                      <a:close/>
                      <a:moveTo>
                        <a:pt x="120087" y="117419"/>
                      </a:moveTo>
                      <a:cubicBezTo>
                        <a:pt x="114750" y="125425"/>
                        <a:pt x="112081" y="130762"/>
                        <a:pt x="104076" y="136099"/>
                      </a:cubicBezTo>
                      <a:cubicBezTo>
                        <a:pt x="98738" y="138768"/>
                        <a:pt x="90732" y="141436"/>
                        <a:pt x="82727" y="141436"/>
                      </a:cubicBezTo>
                      <a:cubicBezTo>
                        <a:pt x="69384" y="141436"/>
                        <a:pt x="61378" y="136099"/>
                        <a:pt x="53372" y="128093"/>
                      </a:cubicBezTo>
                      <a:cubicBezTo>
                        <a:pt x="45366" y="120087"/>
                        <a:pt x="42697" y="106744"/>
                        <a:pt x="42697" y="88064"/>
                      </a:cubicBezTo>
                      <a:cubicBezTo>
                        <a:pt x="42697" y="72052"/>
                        <a:pt x="45366" y="56041"/>
                        <a:pt x="53372" y="48035"/>
                      </a:cubicBezTo>
                      <a:cubicBezTo>
                        <a:pt x="61378" y="37361"/>
                        <a:pt x="69384" y="34692"/>
                        <a:pt x="82727" y="34692"/>
                      </a:cubicBezTo>
                      <a:cubicBezTo>
                        <a:pt x="96070" y="34692"/>
                        <a:pt x="106744" y="40029"/>
                        <a:pt x="112081" y="50704"/>
                      </a:cubicBezTo>
                      <a:cubicBezTo>
                        <a:pt x="120087" y="61378"/>
                        <a:pt x="122756" y="74721"/>
                        <a:pt x="122756" y="90733"/>
                      </a:cubicBezTo>
                      <a:cubicBezTo>
                        <a:pt x="125424" y="98738"/>
                        <a:pt x="122756" y="109413"/>
                        <a:pt x="120087" y="11741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66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C507D677-65FC-4687-A2A9-7FEE01DEA443}"/>
                    </a:ext>
                  </a:extLst>
                </p:cNvPr>
                <p:cNvSpPr/>
                <p:nvPr/>
              </p:nvSpPr>
              <p:spPr>
                <a:xfrm>
                  <a:off x="8715800" y="896578"/>
                  <a:ext cx="153216" cy="176128"/>
                </a:xfrm>
                <a:custGeom>
                  <a:avLst/>
                  <a:gdLst>
                    <a:gd name="connsiteX0" fmla="*/ 149442 w 153216"/>
                    <a:gd name="connsiteY0" fmla="*/ 29355 h 176128"/>
                    <a:gd name="connsiteX1" fmla="*/ 128093 w 153216"/>
                    <a:gd name="connsiteY1" fmla="*/ 8006 h 176128"/>
                    <a:gd name="connsiteX2" fmla="*/ 98739 w 153216"/>
                    <a:gd name="connsiteY2" fmla="*/ 0 h 176128"/>
                    <a:gd name="connsiteX3" fmla="*/ 66715 w 153216"/>
                    <a:gd name="connsiteY3" fmla="*/ 8006 h 176128"/>
                    <a:gd name="connsiteX4" fmla="*/ 42698 w 153216"/>
                    <a:gd name="connsiteY4" fmla="*/ 29355 h 176128"/>
                    <a:gd name="connsiteX5" fmla="*/ 42698 w 153216"/>
                    <a:gd name="connsiteY5" fmla="*/ 24017 h 176128"/>
                    <a:gd name="connsiteX6" fmla="*/ 40029 w 153216"/>
                    <a:gd name="connsiteY6" fmla="*/ 10674 h 176128"/>
                    <a:gd name="connsiteX7" fmla="*/ 32024 w 153216"/>
                    <a:gd name="connsiteY7" fmla="*/ 2669 h 176128"/>
                    <a:gd name="connsiteX8" fmla="*/ 21349 w 153216"/>
                    <a:gd name="connsiteY8" fmla="*/ 0 h 176128"/>
                    <a:gd name="connsiteX9" fmla="*/ 5338 w 153216"/>
                    <a:gd name="connsiteY9" fmla="*/ 5337 h 176128"/>
                    <a:gd name="connsiteX10" fmla="*/ 0 w 153216"/>
                    <a:gd name="connsiteY10" fmla="*/ 24017 h 176128"/>
                    <a:gd name="connsiteX11" fmla="*/ 0 w 153216"/>
                    <a:gd name="connsiteY11" fmla="*/ 149442 h 176128"/>
                    <a:gd name="connsiteX12" fmla="*/ 5338 w 153216"/>
                    <a:gd name="connsiteY12" fmla="*/ 168122 h 176128"/>
                    <a:gd name="connsiteX13" fmla="*/ 21349 w 153216"/>
                    <a:gd name="connsiteY13" fmla="*/ 176128 h 176128"/>
                    <a:gd name="connsiteX14" fmla="*/ 37361 w 153216"/>
                    <a:gd name="connsiteY14" fmla="*/ 170791 h 176128"/>
                    <a:gd name="connsiteX15" fmla="*/ 42698 w 153216"/>
                    <a:gd name="connsiteY15" fmla="*/ 152111 h 176128"/>
                    <a:gd name="connsiteX16" fmla="*/ 42698 w 153216"/>
                    <a:gd name="connsiteY16" fmla="*/ 96070 h 176128"/>
                    <a:gd name="connsiteX17" fmla="*/ 45367 w 153216"/>
                    <a:gd name="connsiteY17" fmla="*/ 58709 h 176128"/>
                    <a:gd name="connsiteX18" fmla="*/ 58710 w 153216"/>
                    <a:gd name="connsiteY18" fmla="*/ 40029 h 176128"/>
                    <a:gd name="connsiteX19" fmla="*/ 80058 w 153216"/>
                    <a:gd name="connsiteY19" fmla="*/ 32023 h 176128"/>
                    <a:gd name="connsiteX20" fmla="*/ 104076 w 153216"/>
                    <a:gd name="connsiteY20" fmla="*/ 42698 h 176128"/>
                    <a:gd name="connsiteX21" fmla="*/ 109413 w 153216"/>
                    <a:gd name="connsiteY21" fmla="*/ 74721 h 176128"/>
                    <a:gd name="connsiteX22" fmla="*/ 109413 w 153216"/>
                    <a:gd name="connsiteY22" fmla="*/ 149442 h 176128"/>
                    <a:gd name="connsiteX23" fmla="*/ 114750 w 153216"/>
                    <a:gd name="connsiteY23" fmla="*/ 168122 h 176128"/>
                    <a:gd name="connsiteX24" fmla="*/ 130762 w 153216"/>
                    <a:gd name="connsiteY24" fmla="*/ 176128 h 176128"/>
                    <a:gd name="connsiteX25" fmla="*/ 146773 w 153216"/>
                    <a:gd name="connsiteY25" fmla="*/ 170791 h 176128"/>
                    <a:gd name="connsiteX26" fmla="*/ 152111 w 153216"/>
                    <a:gd name="connsiteY26" fmla="*/ 152111 h 176128"/>
                    <a:gd name="connsiteX27" fmla="*/ 152111 w 153216"/>
                    <a:gd name="connsiteY27" fmla="*/ 69384 h 176128"/>
                    <a:gd name="connsiteX28" fmla="*/ 152111 w 153216"/>
                    <a:gd name="connsiteY28" fmla="*/ 45366 h 176128"/>
                    <a:gd name="connsiteX29" fmla="*/ 149442 w 153216"/>
                    <a:gd name="connsiteY29" fmla="*/ 29355 h 176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53216" h="176128">
                      <a:moveTo>
                        <a:pt x="149442" y="29355"/>
                      </a:moveTo>
                      <a:cubicBezTo>
                        <a:pt x="144105" y="21349"/>
                        <a:pt x="138768" y="13343"/>
                        <a:pt x="128093" y="8006"/>
                      </a:cubicBezTo>
                      <a:cubicBezTo>
                        <a:pt x="120087" y="2669"/>
                        <a:pt x="109413" y="0"/>
                        <a:pt x="98739" y="0"/>
                      </a:cubicBezTo>
                      <a:cubicBezTo>
                        <a:pt x="88064" y="0"/>
                        <a:pt x="77390" y="2669"/>
                        <a:pt x="66715" y="8006"/>
                      </a:cubicBezTo>
                      <a:cubicBezTo>
                        <a:pt x="58710" y="13343"/>
                        <a:pt x="48035" y="21349"/>
                        <a:pt x="42698" y="29355"/>
                      </a:cubicBezTo>
                      <a:lnTo>
                        <a:pt x="42698" y="24017"/>
                      </a:lnTo>
                      <a:cubicBezTo>
                        <a:pt x="42698" y="18680"/>
                        <a:pt x="42698" y="13343"/>
                        <a:pt x="40029" y="10674"/>
                      </a:cubicBezTo>
                      <a:cubicBezTo>
                        <a:pt x="37361" y="8006"/>
                        <a:pt x="34692" y="5337"/>
                        <a:pt x="32024" y="2669"/>
                      </a:cubicBezTo>
                      <a:cubicBezTo>
                        <a:pt x="29355" y="0"/>
                        <a:pt x="26686" y="0"/>
                        <a:pt x="21349" y="0"/>
                      </a:cubicBezTo>
                      <a:cubicBezTo>
                        <a:pt x="16012" y="0"/>
                        <a:pt x="10675" y="2669"/>
                        <a:pt x="5338" y="5337"/>
                      </a:cubicBezTo>
                      <a:cubicBezTo>
                        <a:pt x="2669" y="10674"/>
                        <a:pt x="0" y="16012"/>
                        <a:pt x="0" y="24017"/>
                      </a:cubicBezTo>
                      <a:lnTo>
                        <a:pt x="0" y="149442"/>
                      </a:lnTo>
                      <a:cubicBezTo>
                        <a:pt x="0" y="157448"/>
                        <a:pt x="2669" y="165454"/>
                        <a:pt x="5338" y="168122"/>
                      </a:cubicBezTo>
                      <a:cubicBezTo>
                        <a:pt x="10675" y="173459"/>
                        <a:pt x="13343" y="176128"/>
                        <a:pt x="21349" y="176128"/>
                      </a:cubicBezTo>
                      <a:cubicBezTo>
                        <a:pt x="26686" y="176128"/>
                        <a:pt x="32024" y="173459"/>
                        <a:pt x="37361" y="170791"/>
                      </a:cubicBezTo>
                      <a:cubicBezTo>
                        <a:pt x="42698" y="165454"/>
                        <a:pt x="42698" y="160116"/>
                        <a:pt x="42698" y="152111"/>
                      </a:cubicBezTo>
                      <a:lnTo>
                        <a:pt x="42698" y="96070"/>
                      </a:lnTo>
                      <a:cubicBezTo>
                        <a:pt x="42698" y="77390"/>
                        <a:pt x="42698" y="66715"/>
                        <a:pt x="45367" y="58709"/>
                      </a:cubicBezTo>
                      <a:cubicBezTo>
                        <a:pt x="48035" y="50704"/>
                        <a:pt x="53372" y="45366"/>
                        <a:pt x="58710" y="40029"/>
                      </a:cubicBezTo>
                      <a:cubicBezTo>
                        <a:pt x="64047" y="34692"/>
                        <a:pt x="72053" y="32023"/>
                        <a:pt x="80058" y="32023"/>
                      </a:cubicBezTo>
                      <a:cubicBezTo>
                        <a:pt x="90733" y="32023"/>
                        <a:pt x="98739" y="34692"/>
                        <a:pt x="104076" y="42698"/>
                      </a:cubicBezTo>
                      <a:cubicBezTo>
                        <a:pt x="106744" y="50704"/>
                        <a:pt x="109413" y="61378"/>
                        <a:pt x="109413" y="74721"/>
                      </a:cubicBezTo>
                      <a:lnTo>
                        <a:pt x="109413" y="149442"/>
                      </a:lnTo>
                      <a:cubicBezTo>
                        <a:pt x="109413" y="157448"/>
                        <a:pt x="112082" y="165454"/>
                        <a:pt x="114750" y="168122"/>
                      </a:cubicBezTo>
                      <a:cubicBezTo>
                        <a:pt x="120087" y="173459"/>
                        <a:pt x="122756" y="176128"/>
                        <a:pt x="130762" y="176128"/>
                      </a:cubicBezTo>
                      <a:cubicBezTo>
                        <a:pt x="136099" y="176128"/>
                        <a:pt x="141436" y="173459"/>
                        <a:pt x="146773" y="170791"/>
                      </a:cubicBezTo>
                      <a:cubicBezTo>
                        <a:pt x="149442" y="165454"/>
                        <a:pt x="152111" y="160116"/>
                        <a:pt x="152111" y="152111"/>
                      </a:cubicBezTo>
                      <a:lnTo>
                        <a:pt x="152111" y="69384"/>
                      </a:lnTo>
                      <a:cubicBezTo>
                        <a:pt x="152111" y="58709"/>
                        <a:pt x="152111" y="53372"/>
                        <a:pt x="152111" y="45366"/>
                      </a:cubicBezTo>
                      <a:cubicBezTo>
                        <a:pt x="154779" y="40029"/>
                        <a:pt x="152111" y="34692"/>
                        <a:pt x="149442" y="293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66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23FCB2E7-034D-4F72-ADCD-3ABE5E0A286A}"/>
                    </a:ext>
                  </a:extLst>
                </p:cNvPr>
                <p:cNvSpPr/>
                <p:nvPr/>
              </p:nvSpPr>
              <p:spPr>
                <a:xfrm>
                  <a:off x="8897266" y="896578"/>
                  <a:ext cx="162785" cy="176128"/>
                </a:xfrm>
                <a:custGeom>
                  <a:avLst/>
                  <a:gdLst>
                    <a:gd name="connsiteX0" fmla="*/ 149442 w 162785"/>
                    <a:gd name="connsiteY0" fmla="*/ 93401 h 176128"/>
                    <a:gd name="connsiteX1" fmla="*/ 160116 w 162785"/>
                    <a:gd name="connsiteY1" fmla="*/ 72052 h 176128"/>
                    <a:gd name="connsiteX2" fmla="*/ 152111 w 162785"/>
                    <a:gd name="connsiteY2" fmla="*/ 37361 h 176128"/>
                    <a:gd name="connsiteX3" fmla="*/ 125424 w 162785"/>
                    <a:gd name="connsiteY3" fmla="*/ 10674 h 176128"/>
                    <a:gd name="connsiteX4" fmla="*/ 82727 w 162785"/>
                    <a:gd name="connsiteY4" fmla="*/ 0 h 176128"/>
                    <a:gd name="connsiteX5" fmla="*/ 48035 w 162785"/>
                    <a:gd name="connsiteY5" fmla="*/ 5337 h 176128"/>
                    <a:gd name="connsiteX6" fmla="*/ 21349 w 162785"/>
                    <a:gd name="connsiteY6" fmla="*/ 24017 h 176128"/>
                    <a:gd name="connsiteX7" fmla="*/ 5337 w 162785"/>
                    <a:gd name="connsiteY7" fmla="*/ 53372 h 176128"/>
                    <a:gd name="connsiteX8" fmla="*/ 0 w 162785"/>
                    <a:gd name="connsiteY8" fmla="*/ 88064 h 176128"/>
                    <a:gd name="connsiteX9" fmla="*/ 24018 w 162785"/>
                    <a:gd name="connsiteY9" fmla="*/ 152111 h 176128"/>
                    <a:gd name="connsiteX10" fmla="*/ 88064 w 162785"/>
                    <a:gd name="connsiteY10" fmla="*/ 176128 h 176128"/>
                    <a:gd name="connsiteX11" fmla="*/ 120087 w 162785"/>
                    <a:gd name="connsiteY11" fmla="*/ 170791 h 176128"/>
                    <a:gd name="connsiteX12" fmla="*/ 144105 w 162785"/>
                    <a:gd name="connsiteY12" fmla="*/ 160116 h 176128"/>
                    <a:gd name="connsiteX13" fmla="*/ 157448 w 162785"/>
                    <a:gd name="connsiteY13" fmla="*/ 144105 h 176128"/>
                    <a:gd name="connsiteX14" fmla="*/ 162785 w 162785"/>
                    <a:gd name="connsiteY14" fmla="*/ 130762 h 176128"/>
                    <a:gd name="connsiteX15" fmla="*/ 157448 w 162785"/>
                    <a:gd name="connsiteY15" fmla="*/ 120087 h 176128"/>
                    <a:gd name="connsiteX16" fmla="*/ 146773 w 162785"/>
                    <a:gd name="connsiteY16" fmla="*/ 117419 h 176128"/>
                    <a:gd name="connsiteX17" fmla="*/ 136099 w 162785"/>
                    <a:gd name="connsiteY17" fmla="*/ 120087 h 176128"/>
                    <a:gd name="connsiteX18" fmla="*/ 122756 w 162785"/>
                    <a:gd name="connsiteY18" fmla="*/ 133430 h 176128"/>
                    <a:gd name="connsiteX19" fmla="*/ 112081 w 162785"/>
                    <a:gd name="connsiteY19" fmla="*/ 141436 h 176128"/>
                    <a:gd name="connsiteX20" fmla="*/ 98738 w 162785"/>
                    <a:gd name="connsiteY20" fmla="*/ 146773 h 176128"/>
                    <a:gd name="connsiteX21" fmla="*/ 85395 w 162785"/>
                    <a:gd name="connsiteY21" fmla="*/ 149442 h 176128"/>
                    <a:gd name="connsiteX22" fmla="*/ 64047 w 162785"/>
                    <a:gd name="connsiteY22" fmla="*/ 144105 h 176128"/>
                    <a:gd name="connsiteX23" fmla="*/ 48035 w 162785"/>
                    <a:gd name="connsiteY23" fmla="*/ 128093 h 176128"/>
                    <a:gd name="connsiteX24" fmla="*/ 42698 w 162785"/>
                    <a:gd name="connsiteY24" fmla="*/ 101407 h 176128"/>
                    <a:gd name="connsiteX25" fmla="*/ 128093 w 162785"/>
                    <a:gd name="connsiteY25" fmla="*/ 101407 h 176128"/>
                    <a:gd name="connsiteX26" fmla="*/ 149442 w 162785"/>
                    <a:gd name="connsiteY26" fmla="*/ 93401 h 176128"/>
                    <a:gd name="connsiteX27" fmla="*/ 40029 w 162785"/>
                    <a:gd name="connsiteY27" fmla="*/ 74721 h 176128"/>
                    <a:gd name="connsiteX28" fmla="*/ 53372 w 162785"/>
                    <a:gd name="connsiteY28" fmla="*/ 42698 h 176128"/>
                    <a:gd name="connsiteX29" fmla="*/ 80058 w 162785"/>
                    <a:gd name="connsiteY29" fmla="*/ 32023 h 176128"/>
                    <a:gd name="connsiteX30" fmla="*/ 106744 w 162785"/>
                    <a:gd name="connsiteY30" fmla="*/ 42698 h 176128"/>
                    <a:gd name="connsiteX31" fmla="*/ 117419 w 162785"/>
                    <a:gd name="connsiteY31" fmla="*/ 74721 h 176128"/>
                    <a:gd name="connsiteX32" fmla="*/ 40029 w 162785"/>
                    <a:gd name="connsiteY32" fmla="*/ 74721 h 176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62785" h="176128">
                      <a:moveTo>
                        <a:pt x="149442" y="93401"/>
                      </a:moveTo>
                      <a:cubicBezTo>
                        <a:pt x="154779" y="90733"/>
                        <a:pt x="160116" y="82727"/>
                        <a:pt x="160116" y="72052"/>
                      </a:cubicBezTo>
                      <a:cubicBezTo>
                        <a:pt x="160116" y="61378"/>
                        <a:pt x="157448" y="48035"/>
                        <a:pt x="152111" y="37361"/>
                      </a:cubicBezTo>
                      <a:cubicBezTo>
                        <a:pt x="146773" y="26686"/>
                        <a:pt x="136099" y="16012"/>
                        <a:pt x="125424" y="10674"/>
                      </a:cubicBezTo>
                      <a:cubicBezTo>
                        <a:pt x="112081" y="2669"/>
                        <a:pt x="98738" y="0"/>
                        <a:pt x="82727" y="0"/>
                      </a:cubicBezTo>
                      <a:cubicBezTo>
                        <a:pt x="69384" y="0"/>
                        <a:pt x="58709" y="2669"/>
                        <a:pt x="48035" y="5337"/>
                      </a:cubicBezTo>
                      <a:cubicBezTo>
                        <a:pt x="37361" y="10674"/>
                        <a:pt x="29355" y="16012"/>
                        <a:pt x="21349" y="24017"/>
                      </a:cubicBezTo>
                      <a:cubicBezTo>
                        <a:pt x="13343" y="32023"/>
                        <a:pt x="8006" y="40029"/>
                        <a:pt x="5337" y="53372"/>
                      </a:cubicBezTo>
                      <a:cubicBezTo>
                        <a:pt x="2669" y="64047"/>
                        <a:pt x="0" y="77390"/>
                        <a:pt x="0" y="88064"/>
                      </a:cubicBezTo>
                      <a:cubicBezTo>
                        <a:pt x="0" y="114750"/>
                        <a:pt x="8006" y="136099"/>
                        <a:pt x="24018" y="152111"/>
                      </a:cubicBezTo>
                      <a:cubicBezTo>
                        <a:pt x="40029" y="168122"/>
                        <a:pt x="61378" y="176128"/>
                        <a:pt x="88064" y="176128"/>
                      </a:cubicBezTo>
                      <a:cubicBezTo>
                        <a:pt x="101407" y="176128"/>
                        <a:pt x="112081" y="173459"/>
                        <a:pt x="120087" y="170791"/>
                      </a:cubicBezTo>
                      <a:cubicBezTo>
                        <a:pt x="130762" y="168122"/>
                        <a:pt x="136099" y="162785"/>
                        <a:pt x="144105" y="160116"/>
                      </a:cubicBezTo>
                      <a:cubicBezTo>
                        <a:pt x="149442" y="154779"/>
                        <a:pt x="154779" y="149442"/>
                        <a:pt x="157448" y="144105"/>
                      </a:cubicBezTo>
                      <a:cubicBezTo>
                        <a:pt x="160116" y="138768"/>
                        <a:pt x="162785" y="133430"/>
                        <a:pt x="162785" y="130762"/>
                      </a:cubicBezTo>
                      <a:cubicBezTo>
                        <a:pt x="162785" y="125425"/>
                        <a:pt x="160116" y="122756"/>
                        <a:pt x="157448" y="120087"/>
                      </a:cubicBezTo>
                      <a:cubicBezTo>
                        <a:pt x="154779" y="117419"/>
                        <a:pt x="152111" y="117419"/>
                        <a:pt x="146773" y="117419"/>
                      </a:cubicBezTo>
                      <a:cubicBezTo>
                        <a:pt x="141436" y="117419"/>
                        <a:pt x="138768" y="117419"/>
                        <a:pt x="136099" y="120087"/>
                      </a:cubicBezTo>
                      <a:cubicBezTo>
                        <a:pt x="130762" y="125425"/>
                        <a:pt x="125424" y="128093"/>
                        <a:pt x="122756" y="133430"/>
                      </a:cubicBezTo>
                      <a:cubicBezTo>
                        <a:pt x="120087" y="136099"/>
                        <a:pt x="114750" y="138768"/>
                        <a:pt x="112081" y="141436"/>
                      </a:cubicBezTo>
                      <a:cubicBezTo>
                        <a:pt x="106744" y="144105"/>
                        <a:pt x="104076" y="146773"/>
                        <a:pt x="98738" y="146773"/>
                      </a:cubicBezTo>
                      <a:cubicBezTo>
                        <a:pt x="93401" y="146773"/>
                        <a:pt x="90733" y="149442"/>
                        <a:pt x="85395" y="149442"/>
                      </a:cubicBezTo>
                      <a:cubicBezTo>
                        <a:pt x="77390" y="149442"/>
                        <a:pt x="69384" y="146773"/>
                        <a:pt x="64047" y="144105"/>
                      </a:cubicBezTo>
                      <a:cubicBezTo>
                        <a:pt x="58709" y="141436"/>
                        <a:pt x="53372" y="133430"/>
                        <a:pt x="48035" y="128093"/>
                      </a:cubicBezTo>
                      <a:cubicBezTo>
                        <a:pt x="45366" y="120087"/>
                        <a:pt x="42698" y="112082"/>
                        <a:pt x="42698" y="101407"/>
                      </a:cubicBezTo>
                      <a:lnTo>
                        <a:pt x="128093" y="101407"/>
                      </a:lnTo>
                      <a:cubicBezTo>
                        <a:pt x="136099" y="98738"/>
                        <a:pt x="144105" y="98738"/>
                        <a:pt x="149442" y="93401"/>
                      </a:cubicBezTo>
                      <a:close/>
                      <a:moveTo>
                        <a:pt x="40029" y="74721"/>
                      </a:moveTo>
                      <a:cubicBezTo>
                        <a:pt x="42698" y="61378"/>
                        <a:pt x="45366" y="48035"/>
                        <a:pt x="53372" y="42698"/>
                      </a:cubicBezTo>
                      <a:cubicBezTo>
                        <a:pt x="61378" y="34692"/>
                        <a:pt x="69384" y="32023"/>
                        <a:pt x="80058" y="32023"/>
                      </a:cubicBezTo>
                      <a:cubicBezTo>
                        <a:pt x="90733" y="32023"/>
                        <a:pt x="101407" y="34692"/>
                        <a:pt x="106744" y="42698"/>
                      </a:cubicBezTo>
                      <a:cubicBezTo>
                        <a:pt x="114750" y="50704"/>
                        <a:pt x="117419" y="61378"/>
                        <a:pt x="117419" y="74721"/>
                      </a:cubicBezTo>
                      <a:lnTo>
                        <a:pt x="40029" y="747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66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90977C03-9A08-40B0-9CEB-7AD96D4A398C}"/>
                    </a:ext>
                  </a:extLst>
                </p:cNvPr>
                <p:cNvSpPr/>
                <p:nvPr/>
              </p:nvSpPr>
              <p:spPr>
                <a:xfrm>
                  <a:off x="9068057" y="832532"/>
                  <a:ext cx="168121" cy="242843"/>
                </a:xfrm>
                <a:custGeom>
                  <a:avLst/>
                  <a:gdLst>
                    <a:gd name="connsiteX0" fmla="*/ 149442 w 168121"/>
                    <a:gd name="connsiteY0" fmla="*/ 0 h 242843"/>
                    <a:gd name="connsiteX1" fmla="*/ 133430 w 168121"/>
                    <a:gd name="connsiteY1" fmla="*/ 8006 h 242843"/>
                    <a:gd name="connsiteX2" fmla="*/ 128093 w 168121"/>
                    <a:gd name="connsiteY2" fmla="*/ 29355 h 242843"/>
                    <a:gd name="connsiteX3" fmla="*/ 128093 w 168121"/>
                    <a:gd name="connsiteY3" fmla="*/ 93401 h 242843"/>
                    <a:gd name="connsiteX4" fmla="*/ 104076 w 168121"/>
                    <a:gd name="connsiteY4" fmla="*/ 74721 h 242843"/>
                    <a:gd name="connsiteX5" fmla="*/ 72052 w 168121"/>
                    <a:gd name="connsiteY5" fmla="*/ 69384 h 242843"/>
                    <a:gd name="connsiteX6" fmla="*/ 18680 w 168121"/>
                    <a:gd name="connsiteY6" fmla="*/ 90733 h 242843"/>
                    <a:gd name="connsiteX7" fmla="*/ 0 w 168121"/>
                    <a:gd name="connsiteY7" fmla="*/ 154779 h 242843"/>
                    <a:gd name="connsiteX8" fmla="*/ 5337 w 168121"/>
                    <a:gd name="connsiteY8" fmla="*/ 189471 h 242843"/>
                    <a:gd name="connsiteX9" fmla="*/ 18680 w 168121"/>
                    <a:gd name="connsiteY9" fmla="*/ 218826 h 242843"/>
                    <a:gd name="connsiteX10" fmla="*/ 42697 w 168121"/>
                    <a:gd name="connsiteY10" fmla="*/ 237506 h 242843"/>
                    <a:gd name="connsiteX11" fmla="*/ 72052 w 168121"/>
                    <a:gd name="connsiteY11" fmla="*/ 242843 h 242843"/>
                    <a:gd name="connsiteX12" fmla="*/ 93401 w 168121"/>
                    <a:gd name="connsiteY12" fmla="*/ 240175 h 242843"/>
                    <a:gd name="connsiteX13" fmla="*/ 112081 w 168121"/>
                    <a:gd name="connsiteY13" fmla="*/ 229500 h 242843"/>
                    <a:gd name="connsiteX14" fmla="*/ 128093 w 168121"/>
                    <a:gd name="connsiteY14" fmla="*/ 213489 h 242843"/>
                    <a:gd name="connsiteX15" fmla="*/ 128093 w 168121"/>
                    <a:gd name="connsiteY15" fmla="*/ 218826 h 242843"/>
                    <a:gd name="connsiteX16" fmla="*/ 133430 w 168121"/>
                    <a:gd name="connsiteY16" fmla="*/ 237506 h 242843"/>
                    <a:gd name="connsiteX17" fmla="*/ 146773 w 168121"/>
                    <a:gd name="connsiteY17" fmla="*/ 242843 h 242843"/>
                    <a:gd name="connsiteX18" fmla="*/ 162785 w 168121"/>
                    <a:gd name="connsiteY18" fmla="*/ 237506 h 242843"/>
                    <a:gd name="connsiteX19" fmla="*/ 168122 w 168121"/>
                    <a:gd name="connsiteY19" fmla="*/ 218826 h 242843"/>
                    <a:gd name="connsiteX20" fmla="*/ 168122 w 168121"/>
                    <a:gd name="connsiteY20" fmla="*/ 24017 h 242843"/>
                    <a:gd name="connsiteX21" fmla="*/ 162785 w 168121"/>
                    <a:gd name="connsiteY21" fmla="*/ 5337 h 242843"/>
                    <a:gd name="connsiteX22" fmla="*/ 149442 w 168121"/>
                    <a:gd name="connsiteY22" fmla="*/ 0 h 242843"/>
                    <a:gd name="connsiteX23" fmla="*/ 120087 w 168121"/>
                    <a:gd name="connsiteY23" fmla="*/ 184134 h 242843"/>
                    <a:gd name="connsiteX24" fmla="*/ 104076 w 168121"/>
                    <a:gd name="connsiteY24" fmla="*/ 202814 h 242843"/>
                    <a:gd name="connsiteX25" fmla="*/ 82727 w 168121"/>
                    <a:gd name="connsiteY25" fmla="*/ 208151 h 242843"/>
                    <a:gd name="connsiteX26" fmla="*/ 61378 w 168121"/>
                    <a:gd name="connsiteY26" fmla="*/ 202814 h 242843"/>
                    <a:gd name="connsiteX27" fmla="*/ 45366 w 168121"/>
                    <a:gd name="connsiteY27" fmla="*/ 184134 h 242843"/>
                    <a:gd name="connsiteX28" fmla="*/ 40029 w 168121"/>
                    <a:gd name="connsiteY28" fmla="*/ 154779 h 242843"/>
                    <a:gd name="connsiteX29" fmla="*/ 45366 w 168121"/>
                    <a:gd name="connsiteY29" fmla="*/ 125425 h 242843"/>
                    <a:gd name="connsiteX30" fmla="*/ 58709 w 168121"/>
                    <a:gd name="connsiteY30" fmla="*/ 106744 h 242843"/>
                    <a:gd name="connsiteX31" fmla="*/ 80058 w 168121"/>
                    <a:gd name="connsiteY31" fmla="*/ 98738 h 242843"/>
                    <a:gd name="connsiteX32" fmla="*/ 101407 w 168121"/>
                    <a:gd name="connsiteY32" fmla="*/ 104076 h 242843"/>
                    <a:gd name="connsiteX33" fmla="*/ 117419 w 168121"/>
                    <a:gd name="connsiteY33" fmla="*/ 122756 h 242843"/>
                    <a:gd name="connsiteX34" fmla="*/ 122756 w 168121"/>
                    <a:gd name="connsiteY34" fmla="*/ 152111 h 242843"/>
                    <a:gd name="connsiteX35" fmla="*/ 120087 w 168121"/>
                    <a:gd name="connsiteY35" fmla="*/ 184134 h 242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168121" h="242843">
                      <a:moveTo>
                        <a:pt x="149442" y="0"/>
                      </a:moveTo>
                      <a:cubicBezTo>
                        <a:pt x="144105" y="0"/>
                        <a:pt x="138768" y="2669"/>
                        <a:pt x="133430" y="8006"/>
                      </a:cubicBezTo>
                      <a:cubicBezTo>
                        <a:pt x="130762" y="13343"/>
                        <a:pt x="128093" y="18680"/>
                        <a:pt x="128093" y="29355"/>
                      </a:cubicBezTo>
                      <a:lnTo>
                        <a:pt x="128093" y="93401"/>
                      </a:lnTo>
                      <a:cubicBezTo>
                        <a:pt x="120087" y="85395"/>
                        <a:pt x="112081" y="77390"/>
                        <a:pt x="104076" y="74721"/>
                      </a:cubicBezTo>
                      <a:cubicBezTo>
                        <a:pt x="96070" y="69384"/>
                        <a:pt x="85395" y="69384"/>
                        <a:pt x="72052" y="69384"/>
                      </a:cubicBezTo>
                      <a:cubicBezTo>
                        <a:pt x="50703" y="69384"/>
                        <a:pt x="32023" y="77390"/>
                        <a:pt x="18680" y="90733"/>
                      </a:cubicBezTo>
                      <a:cubicBezTo>
                        <a:pt x="5337" y="106744"/>
                        <a:pt x="0" y="128093"/>
                        <a:pt x="0" y="154779"/>
                      </a:cubicBezTo>
                      <a:cubicBezTo>
                        <a:pt x="0" y="168122"/>
                        <a:pt x="2668" y="178797"/>
                        <a:pt x="5337" y="189471"/>
                      </a:cubicBezTo>
                      <a:cubicBezTo>
                        <a:pt x="8005" y="200146"/>
                        <a:pt x="13343" y="210820"/>
                        <a:pt x="18680" y="218826"/>
                      </a:cubicBezTo>
                      <a:cubicBezTo>
                        <a:pt x="24017" y="226832"/>
                        <a:pt x="32023" y="232169"/>
                        <a:pt x="42697" y="237506"/>
                      </a:cubicBezTo>
                      <a:cubicBezTo>
                        <a:pt x="50703" y="242843"/>
                        <a:pt x="61378" y="242843"/>
                        <a:pt x="72052" y="242843"/>
                      </a:cubicBezTo>
                      <a:cubicBezTo>
                        <a:pt x="80058" y="242843"/>
                        <a:pt x="88064" y="242843"/>
                        <a:pt x="93401" y="240175"/>
                      </a:cubicBezTo>
                      <a:cubicBezTo>
                        <a:pt x="98738" y="237506"/>
                        <a:pt x="106744" y="234837"/>
                        <a:pt x="112081" y="229500"/>
                      </a:cubicBezTo>
                      <a:cubicBezTo>
                        <a:pt x="117419" y="224163"/>
                        <a:pt x="122756" y="218826"/>
                        <a:pt x="128093" y="213489"/>
                      </a:cubicBezTo>
                      <a:lnTo>
                        <a:pt x="128093" y="218826"/>
                      </a:lnTo>
                      <a:cubicBezTo>
                        <a:pt x="128093" y="226832"/>
                        <a:pt x="130762" y="232169"/>
                        <a:pt x="133430" y="237506"/>
                      </a:cubicBezTo>
                      <a:cubicBezTo>
                        <a:pt x="136099" y="242843"/>
                        <a:pt x="141436" y="242843"/>
                        <a:pt x="146773" y="242843"/>
                      </a:cubicBezTo>
                      <a:cubicBezTo>
                        <a:pt x="152111" y="242843"/>
                        <a:pt x="157448" y="240175"/>
                        <a:pt x="162785" y="237506"/>
                      </a:cubicBezTo>
                      <a:cubicBezTo>
                        <a:pt x="165454" y="232169"/>
                        <a:pt x="168122" y="226832"/>
                        <a:pt x="168122" y="218826"/>
                      </a:cubicBezTo>
                      <a:lnTo>
                        <a:pt x="168122" y="24017"/>
                      </a:lnTo>
                      <a:cubicBezTo>
                        <a:pt x="168122" y="16012"/>
                        <a:pt x="165454" y="10674"/>
                        <a:pt x="162785" y="5337"/>
                      </a:cubicBezTo>
                      <a:cubicBezTo>
                        <a:pt x="160116" y="2669"/>
                        <a:pt x="157448" y="0"/>
                        <a:pt x="149442" y="0"/>
                      </a:cubicBezTo>
                      <a:close/>
                      <a:moveTo>
                        <a:pt x="120087" y="184134"/>
                      </a:moveTo>
                      <a:cubicBezTo>
                        <a:pt x="117419" y="192140"/>
                        <a:pt x="112081" y="197477"/>
                        <a:pt x="104076" y="202814"/>
                      </a:cubicBezTo>
                      <a:cubicBezTo>
                        <a:pt x="98738" y="205483"/>
                        <a:pt x="90732" y="208151"/>
                        <a:pt x="82727" y="208151"/>
                      </a:cubicBezTo>
                      <a:cubicBezTo>
                        <a:pt x="74721" y="208151"/>
                        <a:pt x="69384" y="205483"/>
                        <a:pt x="61378" y="202814"/>
                      </a:cubicBezTo>
                      <a:cubicBezTo>
                        <a:pt x="56041" y="197477"/>
                        <a:pt x="50703" y="192140"/>
                        <a:pt x="45366" y="184134"/>
                      </a:cubicBezTo>
                      <a:cubicBezTo>
                        <a:pt x="42697" y="176128"/>
                        <a:pt x="40029" y="165454"/>
                        <a:pt x="40029" y="154779"/>
                      </a:cubicBezTo>
                      <a:cubicBezTo>
                        <a:pt x="40029" y="144105"/>
                        <a:pt x="42697" y="133430"/>
                        <a:pt x="45366" y="125425"/>
                      </a:cubicBezTo>
                      <a:cubicBezTo>
                        <a:pt x="48035" y="117419"/>
                        <a:pt x="53372" y="109413"/>
                        <a:pt x="58709" y="106744"/>
                      </a:cubicBezTo>
                      <a:cubicBezTo>
                        <a:pt x="64046" y="101407"/>
                        <a:pt x="72052" y="98738"/>
                        <a:pt x="80058" y="98738"/>
                      </a:cubicBezTo>
                      <a:cubicBezTo>
                        <a:pt x="88064" y="98738"/>
                        <a:pt x="93401" y="101407"/>
                        <a:pt x="101407" y="104076"/>
                      </a:cubicBezTo>
                      <a:cubicBezTo>
                        <a:pt x="106744" y="109413"/>
                        <a:pt x="112081" y="114750"/>
                        <a:pt x="117419" y="122756"/>
                      </a:cubicBezTo>
                      <a:cubicBezTo>
                        <a:pt x="120087" y="130762"/>
                        <a:pt x="122756" y="141436"/>
                        <a:pt x="122756" y="152111"/>
                      </a:cubicBezTo>
                      <a:cubicBezTo>
                        <a:pt x="128093" y="165454"/>
                        <a:pt x="125424" y="176128"/>
                        <a:pt x="120087" y="18413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66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0B6C88D2-EEC4-45F3-87F8-854C5CFB9FDB}"/>
                    </a:ext>
                  </a:extLst>
                </p:cNvPr>
                <p:cNvSpPr/>
                <p:nvPr/>
              </p:nvSpPr>
              <p:spPr>
                <a:xfrm>
                  <a:off x="9332249" y="832532"/>
                  <a:ext cx="168122" cy="240174"/>
                </a:xfrm>
                <a:custGeom>
                  <a:avLst/>
                  <a:gdLst>
                    <a:gd name="connsiteX0" fmla="*/ 136099 w 168122"/>
                    <a:gd name="connsiteY0" fmla="*/ 74721 h 240174"/>
                    <a:gd name="connsiteX1" fmla="*/ 98738 w 168122"/>
                    <a:gd name="connsiteY1" fmla="*/ 64047 h 240174"/>
                    <a:gd name="connsiteX2" fmla="*/ 66715 w 168122"/>
                    <a:gd name="connsiteY2" fmla="*/ 72052 h 240174"/>
                    <a:gd name="connsiteX3" fmla="*/ 42698 w 168122"/>
                    <a:gd name="connsiteY3" fmla="*/ 90733 h 240174"/>
                    <a:gd name="connsiteX4" fmla="*/ 42698 w 168122"/>
                    <a:gd name="connsiteY4" fmla="*/ 24017 h 240174"/>
                    <a:gd name="connsiteX5" fmla="*/ 37360 w 168122"/>
                    <a:gd name="connsiteY5" fmla="*/ 5337 h 240174"/>
                    <a:gd name="connsiteX6" fmla="*/ 21349 w 168122"/>
                    <a:gd name="connsiteY6" fmla="*/ 0 h 240174"/>
                    <a:gd name="connsiteX7" fmla="*/ 5337 w 168122"/>
                    <a:gd name="connsiteY7" fmla="*/ 8006 h 240174"/>
                    <a:gd name="connsiteX8" fmla="*/ 0 w 168122"/>
                    <a:gd name="connsiteY8" fmla="*/ 26686 h 240174"/>
                    <a:gd name="connsiteX9" fmla="*/ 0 w 168122"/>
                    <a:gd name="connsiteY9" fmla="*/ 216157 h 240174"/>
                    <a:gd name="connsiteX10" fmla="*/ 5337 w 168122"/>
                    <a:gd name="connsiteY10" fmla="*/ 234837 h 240174"/>
                    <a:gd name="connsiteX11" fmla="*/ 18680 w 168122"/>
                    <a:gd name="connsiteY11" fmla="*/ 240175 h 240174"/>
                    <a:gd name="connsiteX12" fmla="*/ 34692 w 168122"/>
                    <a:gd name="connsiteY12" fmla="*/ 234837 h 240174"/>
                    <a:gd name="connsiteX13" fmla="*/ 40029 w 168122"/>
                    <a:gd name="connsiteY13" fmla="*/ 216157 h 240174"/>
                    <a:gd name="connsiteX14" fmla="*/ 40029 w 168122"/>
                    <a:gd name="connsiteY14" fmla="*/ 210820 h 240174"/>
                    <a:gd name="connsiteX15" fmla="*/ 50703 w 168122"/>
                    <a:gd name="connsiteY15" fmla="*/ 224163 h 240174"/>
                    <a:gd name="connsiteX16" fmla="*/ 61378 w 168122"/>
                    <a:gd name="connsiteY16" fmla="*/ 232169 h 240174"/>
                    <a:gd name="connsiteX17" fmla="*/ 77389 w 168122"/>
                    <a:gd name="connsiteY17" fmla="*/ 237506 h 240174"/>
                    <a:gd name="connsiteX18" fmla="*/ 96070 w 168122"/>
                    <a:gd name="connsiteY18" fmla="*/ 240175 h 240174"/>
                    <a:gd name="connsiteX19" fmla="*/ 125424 w 168122"/>
                    <a:gd name="connsiteY19" fmla="*/ 234837 h 240174"/>
                    <a:gd name="connsiteX20" fmla="*/ 149442 w 168122"/>
                    <a:gd name="connsiteY20" fmla="*/ 216157 h 240174"/>
                    <a:gd name="connsiteX21" fmla="*/ 162785 w 168122"/>
                    <a:gd name="connsiteY21" fmla="*/ 186803 h 240174"/>
                    <a:gd name="connsiteX22" fmla="*/ 168122 w 168122"/>
                    <a:gd name="connsiteY22" fmla="*/ 152111 h 240174"/>
                    <a:gd name="connsiteX23" fmla="*/ 160116 w 168122"/>
                    <a:gd name="connsiteY23" fmla="*/ 106744 h 240174"/>
                    <a:gd name="connsiteX24" fmla="*/ 136099 w 168122"/>
                    <a:gd name="connsiteY24" fmla="*/ 74721 h 240174"/>
                    <a:gd name="connsiteX25" fmla="*/ 114750 w 168122"/>
                    <a:gd name="connsiteY25" fmla="*/ 192140 h 240174"/>
                    <a:gd name="connsiteX26" fmla="*/ 85395 w 168122"/>
                    <a:gd name="connsiteY26" fmla="*/ 205483 h 240174"/>
                    <a:gd name="connsiteX27" fmla="*/ 53372 w 168122"/>
                    <a:gd name="connsiteY27" fmla="*/ 192140 h 240174"/>
                    <a:gd name="connsiteX28" fmla="*/ 42698 w 168122"/>
                    <a:gd name="connsiteY28" fmla="*/ 152111 h 240174"/>
                    <a:gd name="connsiteX29" fmla="*/ 48035 w 168122"/>
                    <a:gd name="connsiteY29" fmla="*/ 122756 h 240174"/>
                    <a:gd name="connsiteX30" fmla="*/ 64046 w 168122"/>
                    <a:gd name="connsiteY30" fmla="*/ 104076 h 240174"/>
                    <a:gd name="connsiteX31" fmla="*/ 85395 w 168122"/>
                    <a:gd name="connsiteY31" fmla="*/ 96070 h 240174"/>
                    <a:gd name="connsiteX32" fmla="*/ 106744 w 168122"/>
                    <a:gd name="connsiteY32" fmla="*/ 104076 h 240174"/>
                    <a:gd name="connsiteX33" fmla="*/ 120087 w 168122"/>
                    <a:gd name="connsiteY33" fmla="*/ 122756 h 240174"/>
                    <a:gd name="connsiteX34" fmla="*/ 125424 w 168122"/>
                    <a:gd name="connsiteY34" fmla="*/ 152111 h 240174"/>
                    <a:gd name="connsiteX35" fmla="*/ 114750 w 168122"/>
                    <a:gd name="connsiteY35" fmla="*/ 192140 h 240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168122" h="240174">
                      <a:moveTo>
                        <a:pt x="136099" y="74721"/>
                      </a:moveTo>
                      <a:cubicBezTo>
                        <a:pt x="125424" y="66715"/>
                        <a:pt x="112081" y="64047"/>
                        <a:pt x="98738" y="64047"/>
                      </a:cubicBezTo>
                      <a:cubicBezTo>
                        <a:pt x="85395" y="64047"/>
                        <a:pt x="74721" y="66715"/>
                        <a:pt x="66715" y="72052"/>
                      </a:cubicBezTo>
                      <a:cubicBezTo>
                        <a:pt x="58709" y="77390"/>
                        <a:pt x="50703" y="82727"/>
                        <a:pt x="42698" y="90733"/>
                      </a:cubicBezTo>
                      <a:lnTo>
                        <a:pt x="42698" y="24017"/>
                      </a:lnTo>
                      <a:cubicBezTo>
                        <a:pt x="42698" y="16012"/>
                        <a:pt x="40029" y="10674"/>
                        <a:pt x="37360" y="5337"/>
                      </a:cubicBezTo>
                      <a:cubicBezTo>
                        <a:pt x="34692" y="0"/>
                        <a:pt x="29355" y="0"/>
                        <a:pt x="21349" y="0"/>
                      </a:cubicBezTo>
                      <a:cubicBezTo>
                        <a:pt x="16012" y="0"/>
                        <a:pt x="10674" y="2669"/>
                        <a:pt x="5337" y="8006"/>
                      </a:cubicBezTo>
                      <a:cubicBezTo>
                        <a:pt x="0" y="13343"/>
                        <a:pt x="0" y="18680"/>
                        <a:pt x="0" y="26686"/>
                      </a:cubicBezTo>
                      <a:lnTo>
                        <a:pt x="0" y="216157"/>
                      </a:lnTo>
                      <a:cubicBezTo>
                        <a:pt x="0" y="224163"/>
                        <a:pt x="2669" y="229500"/>
                        <a:pt x="5337" y="234837"/>
                      </a:cubicBezTo>
                      <a:cubicBezTo>
                        <a:pt x="8006" y="240175"/>
                        <a:pt x="13343" y="240175"/>
                        <a:pt x="18680" y="240175"/>
                      </a:cubicBezTo>
                      <a:cubicBezTo>
                        <a:pt x="24017" y="240175"/>
                        <a:pt x="29355" y="237506"/>
                        <a:pt x="34692" y="234837"/>
                      </a:cubicBezTo>
                      <a:cubicBezTo>
                        <a:pt x="37360" y="229500"/>
                        <a:pt x="40029" y="224163"/>
                        <a:pt x="40029" y="216157"/>
                      </a:cubicBezTo>
                      <a:lnTo>
                        <a:pt x="40029" y="210820"/>
                      </a:lnTo>
                      <a:cubicBezTo>
                        <a:pt x="45366" y="216157"/>
                        <a:pt x="48035" y="221494"/>
                        <a:pt x="50703" y="224163"/>
                      </a:cubicBezTo>
                      <a:cubicBezTo>
                        <a:pt x="53372" y="226832"/>
                        <a:pt x="56041" y="229500"/>
                        <a:pt x="61378" y="232169"/>
                      </a:cubicBezTo>
                      <a:cubicBezTo>
                        <a:pt x="66715" y="234837"/>
                        <a:pt x="69384" y="237506"/>
                        <a:pt x="77389" y="237506"/>
                      </a:cubicBezTo>
                      <a:cubicBezTo>
                        <a:pt x="82727" y="240175"/>
                        <a:pt x="90732" y="240175"/>
                        <a:pt x="96070" y="240175"/>
                      </a:cubicBezTo>
                      <a:cubicBezTo>
                        <a:pt x="106744" y="240175"/>
                        <a:pt x="117419" y="237506"/>
                        <a:pt x="125424" y="234837"/>
                      </a:cubicBezTo>
                      <a:cubicBezTo>
                        <a:pt x="133430" y="229500"/>
                        <a:pt x="141436" y="224163"/>
                        <a:pt x="149442" y="216157"/>
                      </a:cubicBezTo>
                      <a:cubicBezTo>
                        <a:pt x="154779" y="208151"/>
                        <a:pt x="160116" y="197477"/>
                        <a:pt x="162785" y="186803"/>
                      </a:cubicBezTo>
                      <a:cubicBezTo>
                        <a:pt x="165454" y="176128"/>
                        <a:pt x="168122" y="162785"/>
                        <a:pt x="168122" y="152111"/>
                      </a:cubicBezTo>
                      <a:cubicBezTo>
                        <a:pt x="168122" y="133430"/>
                        <a:pt x="165454" y="120087"/>
                        <a:pt x="160116" y="106744"/>
                      </a:cubicBezTo>
                      <a:cubicBezTo>
                        <a:pt x="154779" y="90733"/>
                        <a:pt x="146773" y="82727"/>
                        <a:pt x="136099" y="74721"/>
                      </a:cubicBezTo>
                      <a:close/>
                      <a:moveTo>
                        <a:pt x="114750" y="192140"/>
                      </a:moveTo>
                      <a:cubicBezTo>
                        <a:pt x="106744" y="202814"/>
                        <a:pt x="98738" y="205483"/>
                        <a:pt x="85395" y="205483"/>
                      </a:cubicBezTo>
                      <a:cubicBezTo>
                        <a:pt x="72052" y="205483"/>
                        <a:pt x="61378" y="200146"/>
                        <a:pt x="53372" y="192140"/>
                      </a:cubicBezTo>
                      <a:cubicBezTo>
                        <a:pt x="45366" y="184134"/>
                        <a:pt x="42698" y="170791"/>
                        <a:pt x="42698" y="152111"/>
                      </a:cubicBezTo>
                      <a:cubicBezTo>
                        <a:pt x="42698" y="141436"/>
                        <a:pt x="45366" y="130762"/>
                        <a:pt x="48035" y="122756"/>
                      </a:cubicBezTo>
                      <a:cubicBezTo>
                        <a:pt x="50703" y="114750"/>
                        <a:pt x="56041" y="106744"/>
                        <a:pt x="64046" y="104076"/>
                      </a:cubicBezTo>
                      <a:cubicBezTo>
                        <a:pt x="69384" y="98738"/>
                        <a:pt x="77389" y="96070"/>
                        <a:pt x="85395" y="96070"/>
                      </a:cubicBezTo>
                      <a:cubicBezTo>
                        <a:pt x="93401" y="96070"/>
                        <a:pt x="101407" y="98738"/>
                        <a:pt x="106744" y="104076"/>
                      </a:cubicBezTo>
                      <a:cubicBezTo>
                        <a:pt x="112081" y="109413"/>
                        <a:pt x="117419" y="114750"/>
                        <a:pt x="120087" y="122756"/>
                      </a:cubicBezTo>
                      <a:cubicBezTo>
                        <a:pt x="122756" y="130762"/>
                        <a:pt x="125424" y="141436"/>
                        <a:pt x="125424" y="152111"/>
                      </a:cubicBezTo>
                      <a:cubicBezTo>
                        <a:pt x="125424" y="170791"/>
                        <a:pt x="122756" y="184134"/>
                        <a:pt x="114750" y="1921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66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6C98DB8D-1B09-4296-85AA-1B2ACAD8D5D7}"/>
                    </a:ext>
                  </a:extLst>
                </p:cNvPr>
                <p:cNvSpPr/>
                <p:nvPr/>
              </p:nvSpPr>
              <p:spPr>
                <a:xfrm>
                  <a:off x="9495034" y="896578"/>
                  <a:ext cx="165453" cy="245511"/>
                </a:xfrm>
                <a:custGeom>
                  <a:avLst/>
                  <a:gdLst>
                    <a:gd name="connsiteX0" fmla="*/ 157448 w 165453"/>
                    <a:gd name="connsiteY0" fmla="*/ 2669 h 245511"/>
                    <a:gd name="connsiteX1" fmla="*/ 146773 w 165453"/>
                    <a:gd name="connsiteY1" fmla="*/ 0 h 245511"/>
                    <a:gd name="connsiteX2" fmla="*/ 136099 w 165453"/>
                    <a:gd name="connsiteY2" fmla="*/ 2669 h 245511"/>
                    <a:gd name="connsiteX3" fmla="*/ 128093 w 165453"/>
                    <a:gd name="connsiteY3" fmla="*/ 10674 h 245511"/>
                    <a:gd name="connsiteX4" fmla="*/ 120087 w 165453"/>
                    <a:gd name="connsiteY4" fmla="*/ 29355 h 245511"/>
                    <a:gd name="connsiteX5" fmla="*/ 85395 w 165453"/>
                    <a:gd name="connsiteY5" fmla="*/ 128093 h 245511"/>
                    <a:gd name="connsiteX6" fmla="*/ 48035 w 165453"/>
                    <a:gd name="connsiteY6" fmla="*/ 21349 h 245511"/>
                    <a:gd name="connsiteX7" fmla="*/ 40029 w 165453"/>
                    <a:gd name="connsiteY7" fmla="*/ 5337 h 245511"/>
                    <a:gd name="connsiteX8" fmla="*/ 26686 w 165453"/>
                    <a:gd name="connsiteY8" fmla="*/ 0 h 245511"/>
                    <a:gd name="connsiteX9" fmla="*/ 16011 w 165453"/>
                    <a:gd name="connsiteY9" fmla="*/ 2669 h 245511"/>
                    <a:gd name="connsiteX10" fmla="*/ 8005 w 165453"/>
                    <a:gd name="connsiteY10" fmla="*/ 10674 h 245511"/>
                    <a:gd name="connsiteX11" fmla="*/ 5337 w 165453"/>
                    <a:gd name="connsiteY11" fmla="*/ 21349 h 245511"/>
                    <a:gd name="connsiteX12" fmla="*/ 10674 w 165453"/>
                    <a:gd name="connsiteY12" fmla="*/ 37361 h 245511"/>
                    <a:gd name="connsiteX13" fmla="*/ 64046 w 165453"/>
                    <a:gd name="connsiteY13" fmla="*/ 170791 h 245511"/>
                    <a:gd name="connsiteX14" fmla="*/ 61378 w 165453"/>
                    <a:gd name="connsiteY14" fmla="*/ 181465 h 245511"/>
                    <a:gd name="connsiteX15" fmla="*/ 53372 w 165453"/>
                    <a:gd name="connsiteY15" fmla="*/ 197477 h 245511"/>
                    <a:gd name="connsiteX16" fmla="*/ 45366 w 165453"/>
                    <a:gd name="connsiteY16" fmla="*/ 205483 h 245511"/>
                    <a:gd name="connsiteX17" fmla="*/ 34692 w 165453"/>
                    <a:gd name="connsiteY17" fmla="*/ 208151 h 245511"/>
                    <a:gd name="connsiteX18" fmla="*/ 26686 w 165453"/>
                    <a:gd name="connsiteY18" fmla="*/ 208151 h 245511"/>
                    <a:gd name="connsiteX19" fmla="*/ 18680 w 165453"/>
                    <a:gd name="connsiteY19" fmla="*/ 208151 h 245511"/>
                    <a:gd name="connsiteX20" fmla="*/ 5337 w 165453"/>
                    <a:gd name="connsiteY20" fmla="*/ 213489 h 245511"/>
                    <a:gd name="connsiteX21" fmla="*/ 0 w 165453"/>
                    <a:gd name="connsiteY21" fmla="*/ 224163 h 245511"/>
                    <a:gd name="connsiteX22" fmla="*/ 10674 w 165453"/>
                    <a:gd name="connsiteY22" fmla="*/ 240175 h 245511"/>
                    <a:gd name="connsiteX23" fmla="*/ 40029 w 165453"/>
                    <a:gd name="connsiteY23" fmla="*/ 245512 h 245511"/>
                    <a:gd name="connsiteX24" fmla="*/ 72052 w 165453"/>
                    <a:gd name="connsiteY24" fmla="*/ 240175 h 245511"/>
                    <a:gd name="connsiteX25" fmla="*/ 90732 w 165453"/>
                    <a:gd name="connsiteY25" fmla="*/ 224163 h 245511"/>
                    <a:gd name="connsiteX26" fmla="*/ 104076 w 165453"/>
                    <a:gd name="connsiteY26" fmla="*/ 194808 h 245511"/>
                    <a:gd name="connsiteX27" fmla="*/ 160116 w 165453"/>
                    <a:gd name="connsiteY27" fmla="*/ 48035 h 245511"/>
                    <a:gd name="connsiteX28" fmla="*/ 162785 w 165453"/>
                    <a:gd name="connsiteY28" fmla="*/ 37361 h 245511"/>
                    <a:gd name="connsiteX29" fmla="*/ 165454 w 165453"/>
                    <a:gd name="connsiteY29" fmla="*/ 29355 h 245511"/>
                    <a:gd name="connsiteX30" fmla="*/ 162785 w 165453"/>
                    <a:gd name="connsiteY30" fmla="*/ 21349 h 245511"/>
                    <a:gd name="connsiteX31" fmla="*/ 157448 w 165453"/>
                    <a:gd name="connsiteY31" fmla="*/ 2669 h 24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65453" h="245511">
                      <a:moveTo>
                        <a:pt x="157448" y="2669"/>
                      </a:moveTo>
                      <a:cubicBezTo>
                        <a:pt x="154779" y="0"/>
                        <a:pt x="152111" y="0"/>
                        <a:pt x="146773" y="0"/>
                      </a:cubicBezTo>
                      <a:cubicBezTo>
                        <a:pt x="141436" y="0"/>
                        <a:pt x="138768" y="0"/>
                        <a:pt x="136099" y="2669"/>
                      </a:cubicBezTo>
                      <a:cubicBezTo>
                        <a:pt x="133430" y="5337"/>
                        <a:pt x="130762" y="8006"/>
                        <a:pt x="128093" y="10674"/>
                      </a:cubicBezTo>
                      <a:cubicBezTo>
                        <a:pt x="125424" y="16012"/>
                        <a:pt x="122756" y="21349"/>
                        <a:pt x="120087" y="29355"/>
                      </a:cubicBezTo>
                      <a:lnTo>
                        <a:pt x="85395" y="128093"/>
                      </a:lnTo>
                      <a:lnTo>
                        <a:pt x="48035" y="21349"/>
                      </a:lnTo>
                      <a:cubicBezTo>
                        <a:pt x="45366" y="13343"/>
                        <a:pt x="42697" y="8006"/>
                        <a:pt x="40029" y="5337"/>
                      </a:cubicBezTo>
                      <a:cubicBezTo>
                        <a:pt x="37360" y="2669"/>
                        <a:pt x="32023" y="0"/>
                        <a:pt x="26686" y="0"/>
                      </a:cubicBezTo>
                      <a:cubicBezTo>
                        <a:pt x="24017" y="0"/>
                        <a:pt x="18680" y="0"/>
                        <a:pt x="16011" y="2669"/>
                      </a:cubicBezTo>
                      <a:cubicBezTo>
                        <a:pt x="13343" y="5337"/>
                        <a:pt x="10674" y="8006"/>
                        <a:pt x="8005" y="10674"/>
                      </a:cubicBezTo>
                      <a:cubicBezTo>
                        <a:pt x="5337" y="13343"/>
                        <a:pt x="5337" y="16012"/>
                        <a:pt x="5337" y="21349"/>
                      </a:cubicBezTo>
                      <a:cubicBezTo>
                        <a:pt x="5337" y="24017"/>
                        <a:pt x="8005" y="29355"/>
                        <a:pt x="10674" y="37361"/>
                      </a:cubicBezTo>
                      <a:lnTo>
                        <a:pt x="64046" y="170791"/>
                      </a:lnTo>
                      <a:lnTo>
                        <a:pt x="61378" y="181465"/>
                      </a:lnTo>
                      <a:cubicBezTo>
                        <a:pt x="58709" y="189471"/>
                        <a:pt x="56041" y="194808"/>
                        <a:pt x="53372" y="197477"/>
                      </a:cubicBezTo>
                      <a:cubicBezTo>
                        <a:pt x="50703" y="200146"/>
                        <a:pt x="48035" y="202814"/>
                        <a:pt x="45366" y="205483"/>
                      </a:cubicBezTo>
                      <a:cubicBezTo>
                        <a:pt x="42697" y="208151"/>
                        <a:pt x="37360" y="208151"/>
                        <a:pt x="34692" y="208151"/>
                      </a:cubicBezTo>
                      <a:cubicBezTo>
                        <a:pt x="32023" y="208151"/>
                        <a:pt x="29354" y="208151"/>
                        <a:pt x="26686" y="208151"/>
                      </a:cubicBezTo>
                      <a:cubicBezTo>
                        <a:pt x="24017" y="208151"/>
                        <a:pt x="21349" y="208151"/>
                        <a:pt x="18680" y="208151"/>
                      </a:cubicBezTo>
                      <a:cubicBezTo>
                        <a:pt x="13343" y="208151"/>
                        <a:pt x="8005" y="210820"/>
                        <a:pt x="5337" y="213489"/>
                      </a:cubicBezTo>
                      <a:cubicBezTo>
                        <a:pt x="2668" y="216157"/>
                        <a:pt x="0" y="218826"/>
                        <a:pt x="0" y="224163"/>
                      </a:cubicBezTo>
                      <a:cubicBezTo>
                        <a:pt x="0" y="232169"/>
                        <a:pt x="2668" y="237506"/>
                        <a:pt x="10674" y="240175"/>
                      </a:cubicBezTo>
                      <a:cubicBezTo>
                        <a:pt x="16011" y="242843"/>
                        <a:pt x="26686" y="245512"/>
                        <a:pt x="40029" y="245512"/>
                      </a:cubicBezTo>
                      <a:cubicBezTo>
                        <a:pt x="53372" y="245512"/>
                        <a:pt x="64046" y="242843"/>
                        <a:pt x="72052" y="240175"/>
                      </a:cubicBezTo>
                      <a:cubicBezTo>
                        <a:pt x="80058" y="237506"/>
                        <a:pt x="85395" y="229500"/>
                        <a:pt x="90732" y="224163"/>
                      </a:cubicBezTo>
                      <a:cubicBezTo>
                        <a:pt x="96070" y="216157"/>
                        <a:pt x="101407" y="205483"/>
                        <a:pt x="104076" y="194808"/>
                      </a:cubicBezTo>
                      <a:lnTo>
                        <a:pt x="160116" y="48035"/>
                      </a:lnTo>
                      <a:cubicBezTo>
                        <a:pt x="162785" y="45366"/>
                        <a:pt x="162785" y="40029"/>
                        <a:pt x="162785" y="37361"/>
                      </a:cubicBezTo>
                      <a:cubicBezTo>
                        <a:pt x="162785" y="34692"/>
                        <a:pt x="165454" y="32023"/>
                        <a:pt x="165454" y="29355"/>
                      </a:cubicBezTo>
                      <a:cubicBezTo>
                        <a:pt x="165454" y="26686"/>
                        <a:pt x="165454" y="24017"/>
                        <a:pt x="162785" y="21349"/>
                      </a:cubicBezTo>
                      <a:cubicBezTo>
                        <a:pt x="162785" y="8006"/>
                        <a:pt x="160116" y="5337"/>
                        <a:pt x="157448" y="266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66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5" name="Graphic 3">
                <a:extLst>
                  <a:ext uri="{FF2B5EF4-FFF2-40B4-BE49-F238E27FC236}">
                    <a16:creationId xmlns:a16="http://schemas.microsoft.com/office/drawing/2014/main" id="{A70BA9A6-76FB-4169-B047-E0D37B594110}"/>
                  </a:ext>
                </a:extLst>
              </p:cNvPr>
              <p:cNvGrpSpPr/>
              <p:nvPr/>
            </p:nvGrpSpPr>
            <p:grpSpPr>
              <a:xfrm>
                <a:off x="9719197" y="752474"/>
                <a:ext cx="2169577" cy="384279"/>
                <a:chOff x="9719197" y="752474"/>
                <a:chExt cx="2169577" cy="384279"/>
              </a:xfrm>
              <a:solidFill>
                <a:srgbClr val="FFFFFF"/>
              </a:solidFill>
            </p:grpSpPr>
            <p:grpSp>
              <p:nvGrpSpPr>
                <p:cNvPr id="136" name="Graphic 3">
                  <a:extLst>
                    <a:ext uri="{FF2B5EF4-FFF2-40B4-BE49-F238E27FC236}">
                      <a16:creationId xmlns:a16="http://schemas.microsoft.com/office/drawing/2014/main" id="{A70BA9A6-76FB-4169-B047-E0D37B594110}"/>
                    </a:ext>
                  </a:extLst>
                </p:cNvPr>
                <p:cNvGrpSpPr/>
                <p:nvPr/>
              </p:nvGrpSpPr>
              <p:grpSpPr>
                <a:xfrm>
                  <a:off x="10159517" y="829863"/>
                  <a:ext cx="1729257" cy="306889"/>
                  <a:chOff x="10159517" y="829863"/>
                  <a:chExt cx="1729257" cy="306889"/>
                </a:xfrm>
                <a:solidFill>
                  <a:srgbClr val="FFFFFF"/>
                </a:solidFill>
              </p:grpSpPr>
              <p:sp>
                <p:nvSpPr>
                  <p:cNvPr id="137" name="Freeform: Shape 136">
                    <a:extLst>
                      <a:ext uri="{FF2B5EF4-FFF2-40B4-BE49-F238E27FC236}">
                        <a16:creationId xmlns:a16="http://schemas.microsoft.com/office/drawing/2014/main" id="{F7E3DA5E-99B9-41D6-87DE-6B0CFF190193}"/>
                      </a:ext>
                    </a:extLst>
                  </p:cNvPr>
                  <p:cNvSpPr/>
                  <p:nvPr/>
                </p:nvSpPr>
                <p:spPr>
                  <a:xfrm>
                    <a:off x="10159517" y="832532"/>
                    <a:ext cx="125822" cy="240174"/>
                  </a:xfrm>
                  <a:custGeom>
                    <a:avLst/>
                    <a:gdLst>
                      <a:gd name="connsiteX0" fmla="*/ 90732 w 125822"/>
                      <a:gd name="connsiteY0" fmla="*/ 0 h 240174"/>
                      <a:gd name="connsiteX1" fmla="*/ 56041 w 125822"/>
                      <a:gd name="connsiteY1" fmla="*/ 5337 h 240174"/>
                      <a:gd name="connsiteX2" fmla="*/ 37360 w 125822"/>
                      <a:gd name="connsiteY2" fmla="*/ 24017 h 240174"/>
                      <a:gd name="connsiteX3" fmla="*/ 32023 w 125822"/>
                      <a:gd name="connsiteY3" fmla="*/ 56041 h 240174"/>
                      <a:gd name="connsiteX4" fmla="*/ 32023 w 125822"/>
                      <a:gd name="connsiteY4" fmla="*/ 69384 h 240174"/>
                      <a:gd name="connsiteX5" fmla="*/ 21349 w 125822"/>
                      <a:gd name="connsiteY5" fmla="*/ 69384 h 240174"/>
                      <a:gd name="connsiteX6" fmla="*/ 0 w 125822"/>
                      <a:gd name="connsiteY6" fmla="*/ 85395 h 240174"/>
                      <a:gd name="connsiteX7" fmla="*/ 5337 w 125822"/>
                      <a:gd name="connsiteY7" fmla="*/ 96070 h 240174"/>
                      <a:gd name="connsiteX8" fmla="*/ 21349 w 125822"/>
                      <a:gd name="connsiteY8" fmla="*/ 101407 h 240174"/>
                      <a:gd name="connsiteX9" fmla="*/ 32023 w 125822"/>
                      <a:gd name="connsiteY9" fmla="*/ 101407 h 240174"/>
                      <a:gd name="connsiteX10" fmla="*/ 32023 w 125822"/>
                      <a:gd name="connsiteY10" fmla="*/ 213489 h 240174"/>
                      <a:gd name="connsiteX11" fmla="*/ 37360 w 125822"/>
                      <a:gd name="connsiteY11" fmla="*/ 232169 h 240174"/>
                      <a:gd name="connsiteX12" fmla="*/ 53372 w 125822"/>
                      <a:gd name="connsiteY12" fmla="*/ 240175 h 240174"/>
                      <a:gd name="connsiteX13" fmla="*/ 69384 w 125822"/>
                      <a:gd name="connsiteY13" fmla="*/ 232169 h 240174"/>
                      <a:gd name="connsiteX14" fmla="*/ 74721 w 125822"/>
                      <a:gd name="connsiteY14" fmla="*/ 213489 h 240174"/>
                      <a:gd name="connsiteX15" fmla="*/ 74721 w 125822"/>
                      <a:gd name="connsiteY15" fmla="*/ 98738 h 240174"/>
                      <a:gd name="connsiteX16" fmla="*/ 85395 w 125822"/>
                      <a:gd name="connsiteY16" fmla="*/ 98738 h 240174"/>
                      <a:gd name="connsiteX17" fmla="*/ 104076 w 125822"/>
                      <a:gd name="connsiteY17" fmla="*/ 96070 h 240174"/>
                      <a:gd name="connsiteX18" fmla="*/ 109413 w 125822"/>
                      <a:gd name="connsiteY18" fmla="*/ 82727 h 240174"/>
                      <a:gd name="connsiteX19" fmla="*/ 85395 w 125822"/>
                      <a:gd name="connsiteY19" fmla="*/ 66715 h 240174"/>
                      <a:gd name="connsiteX20" fmla="*/ 74721 w 125822"/>
                      <a:gd name="connsiteY20" fmla="*/ 66715 h 240174"/>
                      <a:gd name="connsiteX21" fmla="*/ 74721 w 125822"/>
                      <a:gd name="connsiteY21" fmla="*/ 58709 h 240174"/>
                      <a:gd name="connsiteX22" fmla="*/ 77389 w 125822"/>
                      <a:gd name="connsiteY22" fmla="*/ 40029 h 240174"/>
                      <a:gd name="connsiteX23" fmla="*/ 93401 w 125822"/>
                      <a:gd name="connsiteY23" fmla="*/ 32023 h 240174"/>
                      <a:gd name="connsiteX24" fmla="*/ 104076 w 125822"/>
                      <a:gd name="connsiteY24" fmla="*/ 32023 h 240174"/>
                      <a:gd name="connsiteX25" fmla="*/ 112081 w 125822"/>
                      <a:gd name="connsiteY25" fmla="*/ 32023 h 240174"/>
                      <a:gd name="connsiteX26" fmla="*/ 120087 w 125822"/>
                      <a:gd name="connsiteY26" fmla="*/ 26686 h 240174"/>
                      <a:gd name="connsiteX27" fmla="*/ 125424 w 125822"/>
                      <a:gd name="connsiteY27" fmla="*/ 16012 h 240174"/>
                      <a:gd name="connsiteX28" fmla="*/ 90732 w 125822"/>
                      <a:gd name="connsiteY28" fmla="*/ 0 h 2401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125822" h="240174">
                        <a:moveTo>
                          <a:pt x="90732" y="0"/>
                        </a:moveTo>
                        <a:cubicBezTo>
                          <a:pt x="77389" y="0"/>
                          <a:pt x="64046" y="2669"/>
                          <a:pt x="56041" y="5337"/>
                        </a:cubicBezTo>
                        <a:cubicBezTo>
                          <a:pt x="48035" y="8006"/>
                          <a:pt x="42698" y="16012"/>
                          <a:pt x="37360" y="24017"/>
                        </a:cubicBezTo>
                        <a:cubicBezTo>
                          <a:pt x="34692" y="32023"/>
                          <a:pt x="32023" y="42698"/>
                          <a:pt x="32023" y="56041"/>
                        </a:cubicBezTo>
                        <a:lnTo>
                          <a:pt x="32023" y="69384"/>
                        </a:lnTo>
                        <a:lnTo>
                          <a:pt x="21349" y="69384"/>
                        </a:lnTo>
                        <a:cubicBezTo>
                          <a:pt x="8006" y="69384"/>
                          <a:pt x="0" y="74721"/>
                          <a:pt x="0" y="85395"/>
                        </a:cubicBezTo>
                        <a:cubicBezTo>
                          <a:pt x="0" y="90733"/>
                          <a:pt x="2669" y="93401"/>
                          <a:pt x="5337" y="96070"/>
                        </a:cubicBezTo>
                        <a:cubicBezTo>
                          <a:pt x="8006" y="98738"/>
                          <a:pt x="13343" y="101407"/>
                          <a:pt x="21349" y="101407"/>
                        </a:cubicBezTo>
                        <a:lnTo>
                          <a:pt x="32023" y="101407"/>
                        </a:lnTo>
                        <a:lnTo>
                          <a:pt x="32023" y="213489"/>
                        </a:lnTo>
                        <a:cubicBezTo>
                          <a:pt x="32023" y="221494"/>
                          <a:pt x="34692" y="229500"/>
                          <a:pt x="37360" y="232169"/>
                        </a:cubicBezTo>
                        <a:cubicBezTo>
                          <a:pt x="42698" y="237506"/>
                          <a:pt x="45366" y="240175"/>
                          <a:pt x="53372" y="240175"/>
                        </a:cubicBezTo>
                        <a:cubicBezTo>
                          <a:pt x="58709" y="240175"/>
                          <a:pt x="64046" y="237506"/>
                          <a:pt x="69384" y="232169"/>
                        </a:cubicBezTo>
                        <a:cubicBezTo>
                          <a:pt x="74721" y="226832"/>
                          <a:pt x="74721" y="221494"/>
                          <a:pt x="74721" y="213489"/>
                        </a:cubicBezTo>
                        <a:lnTo>
                          <a:pt x="74721" y="98738"/>
                        </a:lnTo>
                        <a:lnTo>
                          <a:pt x="85395" y="98738"/>
                        </a:lnTo>
                        <a:cubicBezTo>
                          <a:pt x="93401" y="98738"/>
                          <a:pt x="98738" y="98738"/>
                          <a:pt x="104076" y="96070"/>
                        </a:cubicBezTo>
                        <a:cubicBezTo>
                          <a:pt x="109413" y="93401"/>
                          <a:pt x="109413" y="90733"/>
                          <a:pt x="109413" y="82727"/>
                        </a:cubicBezTo>
                        <a:cubicBezTo>
                          <a:pt x="109413" y="72052"/>
                          <a:pt x="101407" y="66715"/>
                          <a:pt x="85395" y="66715"/>
                        </a:cubicBezTo>
                        <a:lnTo>
                          <a:pt x="74721" y="66715"/>
                        </a:lnTo>
                        <a:lnTo>
                          <a:pt x="74721" y="58709"/>
                        </a:lnTo>
                        <a:cubicBezTo>
                          <a:pt x="74721" y="50704"/>
                          <a:pt x="74721" y="42698"/>
                          <a:pt x="77389" y="40029"/>
                        </a:cubicBezTo>
                        <a:cubicBezTo>
                          <a:pt x="80058" y="34692"/>
                          <a:pt x="85395" y="32023"/>
                          <a:pt x="93401" y="32023"/>
                        </a:cubicBezTo>
                        <a:cubicBezTo>
                          <a:pt x="96070" y="32023"/>
                          <a:pt x="98738" y="32023"/>
                          <a:pt x="104076" y="32023"/>
                        </a:cubicBezTo>
                        <a:cubicBezTo>
                          <a:pt x="109413" y="32023"/>
                          <a:pt x="112081" y="32023"/>
                          <a:pt x="112081" y="32023"/>
                        </a:cubicBezTo>
                        <a:cubicBezTo>
                          <a:pt x="114750" y="32023"/>
                          <a:pt x="120087" y="29355"/>
                          <a:pt x="120087" y="26686"/>
                        </a:cubicBezTo>
                        <a:cubicBezTo>
                          <a:pt x="122756" y="24017"/>
                          <a:pt x="125424" y="21349"/>
                          <a:pt x="125424" y="16012"/>
                        </a:cubicBezTo>
                        <a:cubicBezTo>
                          <a:pt x="128093" y="5337"/>
                          <a:pt x="117419" y="0"/>
                          <a:pt x="9073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66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8" name="Freeform: Shape 137">
                    <a:extLst>
                      <a:ext uri="{FF2B5EF4-FFF2-40B4-BE49-F238E27FC236}">
                        <a16:creationId xmlns:a16="http://schemas.microsoft.com/office/drawing/2014/main" id="{65D4F615-0226-4AFC-B21D-0713F8167ABD}"/>
                      </a:ext>
                    </a:extLst>
                  </p:cNvPr>
                  <p:cNvSpPr/>
                  <p:nvPr/>
                </p:nvSpPr>
                <p:spPr>
                  <a:xfrm>
                    <a:off x="10282273" y="896578"/>
                    <a:ext cx="118112" cy="176128"/>
                  </a:xfrm>
                  <a:custGeom>
                    <a:avLst/>
                    <a:gdLst>
                      <a:gd name="connsiteX0" fmla="*/ 106744 w 118112"/>
                      <a:gd name="connsiteY0" fmla="*/ 8006 h 176128"/>
                      <a:gd name="connsiteX1" fmla="*/ 80058 w 118112"/>
                      <a:gd name="connsiteY1" fmla="*/ 0 h 176128"/>
                      <a:gd name="connsiteX2" fmla="*/ 58709 w 118112"/>
                      <a:gd name="connsiteY2" fmla="*/ 8006 h 176128"/>
                      <a:gd name="connsiteX3" fmla="*/ 42697 w 118112"/>
                      <a:gd name="connsiteY3" fmla="*/ 29355 h 176128"/>
                      <a:gd name="connsiteX4" fmla="*/ 37360 w 118112"/>
                      <a:gd name="connsiteY4" fmla="*/ 8006 h 176128"/>
                      <a:gd name="connsiteX5" fmla="*/ 21349 w 118112"/>
                      <a:gd name="connsiteY5" fmla="*/ 0 h 176128"/>
                      <a:gd name="connsiteX6" fmla="*/ 0 w 118112"/>
                      <a:gd name="connsiteY6" fmla="*/ 29355 h 176128"/>
                      <a:gd name="connsiteX7" fmla="*/ 0 w 118112"/>
                      <a:gd name="connsiteY7" fmla="*/ 149442 h 176128"/>
                      <a:gd name="connsiteX8" fmla="*/ 5337 w 118112"/>
                      <a:gd name="connsiteY8" fmla="*/ 168122 h 176128"/>
                      <a:gd name="connsiteX9" fmla="*/ 21349 w 118112"/>
                      <a:gd name="connsiteY9" fmla="*/ 176128 h 176128"/>
                      <a:gd name="connsiteX10" fmla="*/ 37360 w 118112"/>
                      <a:gd name="connsiteY10" fmla="*/ 170791 h 176128"/>
                      <a:gd name="connsiteX11" fmla="*/ 42697 w 118112"/>
                      <a:gd name="connsiteY11" fmla="*/ 152111 h 176128"/>
                      <a:gd name="connsiteX12" fmla="*/ 42697 w 118112"/>
                      <a:gd name="connsiteY12" fmla="*/ 114750 h 176128"/>
                      <a:gd name="connsiteX13" fmla="*/ 42697 w 118112"/>
                      <a:gd name="connsiteY13" fmla="*/ 82727 h 176128"/>
                      <a:gd name="connsiteX14" fmla="*/ 48035 w 118112"/>
                      <a:gd name="connsiteY14" fmla="*/ 58709 h 176128"/>
                      <a:gd name="connsiteX15" fmla="*/ 58709 w 118112"/>
                      <a:gd name="connsiteY15" fmla="*/ 42698 h 176128"/>
                      <a:gd name="connsiteX16" fmla="*/ 74721 w 118112"/>
                      <a:gd name="connsiteY16" fmla="*/ 37361 h 176128"/>
                      <a:gd name="connsiteX17" fmla="*/ 90732 w 118112"/>
                      <a:gd name="connsiteY17" fmla="*/ 40029 h 176128"/>
                      <a:gd name="connsiteX18" fmla="*/ 101407 w 118112"/>
                      <a:gd name="connsiteY18" fmla="*/ 42698 h 176128"/>
                      <a:gd name="connsiteX19" fmla="*/ 112081 w 118112"/>
                      <a:gd name="connsiteY19" fmla="*/ 37361 h 176128"/>
                      <a:gd name="connsiteX20" fmla="*/ 117419 w 118112"/>
                      <a:gd name="connsiteY20" fmla="*/ 24017 h 176128"/>
                      <a:gd name="connsiteX21" fmla="*/ 106744 w 118112"/>
                      <a:gd name="connsiteY21" fmla="*/ 8006 h 1761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18112" h="176128">
                        <a:moveTo>
                          <a:pt x="106744" y="8006"/>
                        </a:moveTo>
                        <a:cubicBezTo>
                          <a:pt x="98738" y="2669"/>
                          <a:pt x="90732" y="0"/>
                          <a:pt x="80058" y="0"/>
                        </a:cubicBezTo>
                        <a:cubicBezTo>
                          <a:pt x="72052" y="0"/>
                          <a:pt x="64046" y="2669"/>
                          <a:pt x="58709" y="8006"/>
                        </a:cubicBezTo>
                        <a:cubicBezTo>
                          <a:pt x="53372" y="13343"/>
                          <a:pt x="48035" y="18680"/>
                          <a:pt x="42697" y="29355"/>
                        </a:cubicBezTo>
                        <a:cubicBezTo>
                          <a:pt x="42697" y="21349"/>
                          <a:pt x="40029" y="13343"/>
                          <a:pt x="37360" y="8006"/>
                        </a:cubicBezTo>
                        <a:cubicBezTo>
                          <a:pt x="34692" y="2669"/>
                          <a:pt x="29354" y="0"/>
                          <a:pt x="21349" y="0"/>
                        </a:cubicBezTo>
                        <a:cubicBezTo>
                          <a:pt x="8005" y="0"/>
                          <a:pt x="0" y="10674"/>
                          <a:pt x="0" y="29355"/>
                        </a:cubicBezTo>
                        <a:lnTo>
                          <a:pt x="0" y="149442"/>
                        </a:lnTo>
                        <a:cubicBezTo>
                          <a:pt x="0" y="157448"/>
                          <a:pt x="2668" y="165454"/>
                          <a:pt x="5337" y="168122"/>
                        </a:cubicBezTo>
                        <a:cubicBezTo>
                          <a:pt x="8005" y="173459"/>
                          <a:pt x="13343" y="176128"/>
                          <a:pt x="21349" y="176128"/>
                        </a:cubicBezTo>
                        <a:cubicBezTo>
                          <a:pt x="26686" y="176128"/>
                          <a:pt x="32023" y="173459"/>
                          <a:pt x="37360" y="170791"/>
                        </a:cubicBezTo>
                        <a:cubicBezTo>
                          <a:pt x="42697" y="165454"/>
                          <a:pt x="42697" y="160116"/>
                          <a:pt x="42697" y="152111"/>
                        </a:cubicBezTo>
                        <a:lnTo>
                          <a:pt x="42697" y="114750"/>
                        </a:lnTo>
                        <a:cubicBezTo>
                          <a:pt x="42697" y="101407"/>
                          <a:pt x="42697" y="90733"/>
                          <a:pt x="42697" y="82727"/>
                        </a:cubicBezTo>
                        <a:cubicBezTo>
                          <a:pt x="42697" y="74721"/>
                          <a:pt x="45366" y="66715"/>
                          <a:pt x="48035" y="58709"/>
                        </a:cubicBezTo>
                        <a:cubicBezTo>
                          <a:pt x="50703" y="53372"/>
                          <a:pt x="53372" y="48035"/>
                          <a:pt x="58709" y="42698"/>
                        </a:cubicBezTo>
                        <a:cubicBezTo>
                          <a:pt x="61378" y="40029"/>
                          <a:pt x="66715" y="37361"/>
                          <a:pt x="74721" y="37361"/>
                        </a:cubicBezTo>
                        <a:cubicBezTo>
                          <a:pt x="80058" y="37361"/>
                          <a:pt x="85395" y="37361"/>
                          <a:pt x="90732" y="40029"/>
                        </a:cubicBezTo>
                        <a:cubicBezTo>
                          <a:pt x="96070" y="42698"/>
                          <a:pt x="101407" y="42698"/>
                          <a:pt x="101407" y="42698"/>
                        </a:cubicBezTo>
                        <a:cubicBezTo>
                          <a:pt x="106744" y="42698"/>
                          <a:pt x="109413" y="40029"/>
                          <a:pt x="112081" y="37361"/>
                        </a:cubicBezTo>
                        <a:cubicBezTo>
                          <a:pt x="114750" y="34692"/>
                          <a:pt x="117419" y="29355"/>
                          <a:pt x="117419" y="24017"/>
                        </a:cubicBezTo>
                        <a:cubicBezTo>
                          <a:pt x="120087" y="18680"/>
                          <a:pt x="114750" y="10674"/>
                          <a:pt x="106744" y="800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66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9" name="Freeform: Shape 138">
                    <a:extLst>
                      <a:ext uri="{FF2B5EF4-FFF2-40B4-BE49-F238E27FC236}">
                        <a16:creationId xmlns:a16="http://schemas.microsoft.com/office/drawing/2014/main" id="{672C2AA2-9BA1-4008-981A-7CD7949539A2}"/>
                      </a:ext>
                    </a:extLst>
                  </p:cNvPr>
                  <p:cNvSpPr/>
                  <p:nvPr/>
                </p:nvSpPr>
                <p:spPr>
                  <a:xfrm>
                    <a:off x="10402361" y="896578"/>
                    <a:ext cx="162785" cy="176128"/>
                  </a:xfrm>
                  <a:custGeom>
                    <a:avLst/>
                    <a:gdLst>
                      <a:gd name="connsiteX0" fmla="*/ 149442 w 162785"/>
                      <a:gd name="connsiteY0" fmla="*/ 93401 h 176128"/>
                      <a:gd name="connsiteX1" fmla="*/ 160116 w 162785"/>
                      <a:gd name="connsiteY1" fmla="*/ 72052 h 176128"/>
                      <a:gd name="connsiteX2" fmla="*/ 152110 w 162785"/>
                      <a:gd name="connsiteY2" fmla="*/ 37361 h 176128"/>
                      <a:gd name="connsiteX3" fmla="*/ 125424 w 162785"/>
                      <a:gd name="connsiteY3" fmla="*/ 10674 h 176128"/>
                      <a:gd name="connsiteX4" fmla="*/ 82727 w 162785"/>
                      <a:gd name="connsiteY4" fmla="*/ 0 h 176128"/>
                      <a:gd name="connsiteX5" fmla="*/ 48035 w 162785"/>
                      <a:gd name="connsiteY5" fmla="*/ 5337 h 176128"/>
                      <a:gd name="connsiteX6" fmla="*/ 21349 w 162785"/>
                      <a:gd name="connsiteY6" fmla="*/ 24017 h 176128"/>
                      <a:gd name="connsiteX7" fmla="*/ 5337 w 162785"/>
                      <a:gd name="connsiteY7" fmla="*/ 53372 h 176128"/>
                      <a:gd name="connsiteX8" fmla="*/ 0 w 162785"/>
                      <a:gd name="connsiteY8" fmla="*/ 88064 h 176128"/>
                      <a:gd name="connsiteX9" fmla="*/ 24017 w 162785"/>
                      <a:gd name="connsiteY9" fmla="*/ 152111 h 176128"/>
                      <a:gd name="connsiteX10" fmla="*/ 88064 w 162785"/>
                      <a:gd name="connsiteY10" fmla="*/ 176128 h 176128"/>
                      <a:gd name="connsiteX11" fmla="*/ 120087 w 162785"/>
                      <a:gd name="connsiteY11" fmla="*/ 170791 h 176128"/>
                      <a:gd name="connsiteX12" fmla="*/ 144105 w 162785"/>
                      <a:gd name="connsiteY12" fmla="*/ 160116 h 176128"/>
                      <a:gd name="connsiteX13" fmla="*/ 157448 w 162785"/>
                      <a:gd name="connsiteY13" fmla="*/ 144105 h 176128"/>
                      <a:gd name="connsiteX14" fmla="*/ 162785 w 162785"/>
                      <a:gd name="connsiteY14" fmla="*/ 130762 h 176128"/>
                      <a:gd name="connsiteX15" fmla="*/ 157448 w 162785"/>
                      <a:gd name="connsiteY15" fmla="*/ 120087 h 176128"/>
                      <a:gd name="connsiteX16" fmla="*/ 146773 w 162785"/>
                      <a:gd name="connsiteY16" fmla="*/ 117419 h 176128"/>
                      <a:gd name="connsiteX17" fmla="*/ 136099 w 162785"/>
                      <a:gd name="connsiteY17" fmla="*/ 120087 h 176128"/>
                      <a:gd name="connsiteX18" fmla="*/ 122756 w 162785"/>
                      <a:gd name="connsiteY18" fmla="*/ 130762 h 176128"/>
                      <a:gd name="connsiteX19" fmla="*/ 112081 w 162785"/>
                      <a:gd name="connsiteY19" fmla="*/ 138768 h 176128"/>
                      <a:gd name="connsiteX20" fmla="*/ 98738 w 162785"/>
                      <a:gd name="connsiteY20" fmla="*/ 144105 h 176128"/>
                      <a:gd name="connsiteX21" fmla="*/ 85395 w 162785"/>
                      <a:gd name="connsiteY21" fmla="*/ 146773 h 176128"/>
                      <a:gd name="connsiteX22" fmla="*/ 64046 w 162785"/>
                      <a:gd name="connsiteY22" fmla="*/ 141436 h 176128"/>
                      <a:gd name="connsiteX23" fmla="*/ 48035 w 162785"/>
                      <a:gd name="connsiteY23" fmla="*/ 125425 h 176128"/>
                      <a:gd name="connsiteX24" fmla="*/ 42698 w 162785"/>
                      <a:gd name="connsiteY24" fmla="*/ 98738 h 176128"/>
                      <a:gd name="connsiteX25" fmla="*/ 128093 w 162785"/>
                      <a:gd name="connsiteY25" fmla="*/ 98738 h 176128"/>
                      <a:gd name="connsiteX26" fmla="*/ 149442 w 162785"/>
                      <a:gd name="connsiteY26" fmla="*/ 93401 h 176128"/>
                      <a:gd name="connsiteX27" fmla="*/ 37360 w 162785"/>
                      <a:gd name="connsiteY27" fmla="*/ 74721 h 176128"/>
                      <a:gd name="connsiteX28" fmla="*/ 50703 w 162785"/>
                      <a:gd name="connsiteY28" fmla="*/ 42698 h 176128"/>
                      <a:gd name="connsiteX29" fmla="*/ 77389 w 162785"/>
                      <a:gd name="connsiteY29" fmla="*/ 32023 h 176128"/>
                      <a:gd name="connsiteX30" fmla="*/ 104076 w 162785"/>
                      <a:gd name="connsiteY30" fmla="*/ 42698 h 176128"/>
                      <a:gd name="connsiteX31" fmla="*/ 114750 w 162785"/>
                      <a:gd name="connsiteY31" fmla="*/ 74721 h 176128"/>
                      <a:gd name="connsiteX32" fmla="*/ 37360 w 162785"/>
                      <a:gd name="connsiteY32" fmla="*/ 74721 h 1761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162785" h="176128">
                        <a:moveTo>
                          <a:pt x="149442" y="93401"/>
                        </a:moveTo>
                        <a:cubicBezTo>
                          <a:pt x="154779" y="90733"/>
                          <a:pt x="160116" y="82727"/>
                          <a:pt x="160116" y="72052"/>
                        </a:cubicBezTo>
                        <a:cubicBezTo>
                          <a:pt x="160116" y="61378"/>
                          <a:pt x="157448" y="48035"/>
                          <a:pt x="152110" y="37361"/>
                        </a:cubicBezTo>
                        <a:cubicBezTo>
                          <a:pt x="146773" y="26686"/>
                          <a:pt x="136099" y="16012"/>
                          <a:pt x="125424" y="10674"/>
                        </a:cubicBezTo>
                        <a:cubicBezTo>
                          <a:pt x="112081" y="2669"/>
                          <a:pt x="98738" y="0"/>
                          <a:pt x="82727" y="0"/>
                        </a:cubicBezTo>
                        <a:cubicBezTo>
                          <a:pt x="69384" y="0"/>
                          <a:pt x="58709" y="2669"/>
                          <a:pt x="48035" y="5337"/>
                        </a:cubicBezTo>
                        <a:cubicBezTo>
                          <a:pt x="37360" y="10674"/>
                          <a:pt x="29355" y="16012"/>
                          <a:pt x="21349" y="24017"/>
                        </a:cubicBezTo>
                        <a:cubicBezTo>
                          <a:pt x="13343" y="32023"/>
                          <a:pt x="8005" y="40029"/>
                          <a:pt x="5337" y="53372"/>
                        </a:cubicBezTo>
                        <a:cubicBezTo>
                          <a:pt x="2668" y="64047"/>
                          <a:pt x="0" y="77390"/>
                          <a:pt x="0" y="88064"/>
                        </a:cubicBezTo>
                        <a:cubicBezTo>
                          <a:pt x="0" y="114750"/>
                          <a:pt x="8005" y="136099"/>
                          <a:pt x="24017" y="152111"/>
                        </a:cubicBezTo>
                        <a:cubicBezTo>
                          <a:pt x="40029" y="168122"/>
                          <a:pt x="61378" y="176128"/>
                          <a:pt x="88064" y="176128"/>
                        </a:cubicBezTo>
                        <a:cubicBezTo>
                          <a:pt x="101407" y="176128"/>
                          <a:pt x="112081" y="173459"/>
                          <a:pt x="120087" y="170791"/>
                        </a:cubicBezTo>
                        <a:cubicBezTo>
                          <a:pt x="128093" y="168122"/>
                          <a:pt x="136099" y="162785"/>
                          <a:pt x="144105" y="160116"/>
                        </a:cubicBezTo>
                        <a:cubicBezTo>
                          <a:pt x="149442" y="154779"/>
                          <a:pt x="154779" y="149442"/>
                          <a:pt x="157448" y="144105"/>
                        </a:cubicBezTo>
                        <a:cubicBezTo>
                          <a:pt x="160116" y="138768"/>
                          <a:pt x="162785" y="133430"/>
                          <a:pt x="162785" y="130762"/>
                        </a:cubicBezTo>
                        <a:cubicBezTo>
                          <a:pt x="162785" y="125425"/>
                          <a:pt x="162785" y="122756"/>
                          <a:pt x="157448" y="120087"/>
                        </a:cubicBezTo>
                        <a:cubicBezTo>
                          <a:pt x="154779" y="117419"/>
                          <a:pt x="152110" y="117419"/>
                          <a:pt x="146773" y="117419"/>
                        </a:cubicBezTo>
                        <a:cubicBezTo>
                          <a:pt x="141436" y="117419"/>
                          <a:pt x="138767" y="117419"/>
                          <a:pt x="136099" y="120087"/>
                        </a:cubicBezTo>
                        <a:cubicBezTo>
                          <a:pt x="130762" y="125425"/>
                          <a:pt x="125424" y="128093"/>
                          <a:pt x="122756" y="130762"/>
                        </a:cubicBezTo>
                        <a:cubicBezTo>
                          <a:pt x="120087" y="133430"/>
                          <a:pt x="114750" y="136099"/>
                          <a:pt x="112081" y="138768"/>
                        </a:cubicBezTo>
                        <a:cubicBezTo>
                          <a:pt x="106744" y="141436"/>
                          <a:pt x="104076" y="144105"/>
                          <a:pt x="98738" y="144105"/>
                        </a:cubicBezTo>
                        <a:cubicBezTo>
                          <a:pt x="93401" y="144105"/>
                          <a:pt x="90732" y="146773"/>
                          <a:pt x="85395" y="146773"/>
                        </a:cubicBezTo>
                        <a:cubicBezTo>
                          <a:pt x="77389" y="146773"/>
                          <a:pt x="69384" y="144105"/>
                          <a:pt x="64046" y="141436"/>
                        </a:cubicBezTo>
                        <a:cubicBezTo>
                          <a:pt x="58709" y="138768"/>
                          <a:pt x="53372" y="130762"/>
                          <a:pt x="48035" y="125425"/>
                        </a:cubicBezTo>
                        <a:cubicBezTo>
                          <a:pt x="45366" y="117419"/>
                          <a:pt x="42698" y="109413"/>
                          <a:pt x="42698" y="98738"/>
                        </a:cubicBezTo>
                        <a:lnTo>
                          <a:pt x="128093" y="98738"/>
                        </a:lnTo>
                        <a:cubicBezTo>
                          <a:pt x="133430" y="98738"/>
                          <a:pt x="141436" y="98738"/>
                          <a:pt x="149442" y="93401"/>
                        </a:cubicBezTo>
                        <a:close/>
                        <a:moveTo>
                          <a:pt x="37360" y="74721"/>
                        </a:moveTo>
                        <a:cubicBezTo>
                          <a:pt x="40029" y="61378"/>
                          <a:pt x="42698" y="48035"/>
                          <a:pt x="50703" y="42698"/>
                        </a:cubicBezTo>
                        <a:cubicBezTo>
                          <a:pt x="58709" y="34692"/>
                          <a:pt x="66715" y="32023"/>
                          <a:pt x="77389" y="32023"/>
                        </a:cubicBezTo>
                        <a:cubicBezTo>
                          <a:pt x="88064" y="32023"/>
                          <a:pt x="98738" y="34692"/>
                          <a:pt x="104076" y="42698"/>
                        </a:cubicBezTo>
                        <a:cubicBezTo>
                          <a:pt x="112081" y="50704"/>
                          <a:pt x="114750" y="61378"/>
                          <a:pt x="114750" y="74721"/>
                        </a:cubicBezTo>
                        <a:lnTo>
                          <a:pt x="37360" y="7472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66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0" name="Freeform: Shape 139">
                    <a:extLst>
                      <a:ext uri="{FF2B5EF4-FFF2-40B4-BE49-F238E27FC236}">
                        <a16:creationId xmlns:a16="http://schemas.microsoft.com/office/drawing/2014/main" id="{ECAFA290-CE6D-4FB6-BABB-7F961576A7F2}"/>
                      </a:ext>
                    </a:extLst>
                  </p:cNvPr>
                  <p:cNvSpPr/>
                  <p:nvPr/>
                </p:nvSpPr>
                <p:spPr>
                  <a:xfrm>
                    <a:off x="10581157" y="896578"/>
                    <a:ext cx="162785" cy="176128"/>
                  </a:xfrm>
                  <a:custGeom>
                    <a:avLst/>
                    <a:gdLst>
                      <a:gd name="connsiteX0" fmla="*/ 149442 w 162785"/>
                      <a:gd name="connsiteY0" fmla="*/ 93401 h 176128"/>
                      <a:gd name="connsiteX1" fmla="*/ 160116 w 162785"/>
                      <a:gd name="connsiteY1" fmla="*/ 72052 h 176128"/>
                      <a:gd name="connsiteX2" fmla="*/ 152111 w 162785"/>
                      <a:gd name="connsiteY2" fmla="*/ 37361 h 176128"/>
                      <a:gd name="connsiteX3" fmla="*/ 125425 w 162785"/>
                      <a:gd name="connsiteY3" fmla="*/ 10674 h 176128"/>
                      <a:gd name="connsiteX4" fmla="*/ 82727 w 162785"/>
                      <a:gd name="connsiteY4" fmla="*/ 0 h 176128"/>
                      <a:gd name="connsiteX5" fmla="*/ 48035 w 162785"/>
                      <a:gd name="connsiteY5" fmla="*/ 5337 h 176128"/>
                      <a:gd name="connsiteX6" fmla="*/ 21349 w 162785"/>
                      <a:gd name="connsiteY6" fmla="*/ 24017 h 176128"/>
                      <a:gd name="connsiteX7" fmla="*/ 5338 w 162785"/>
                      <a:gd name="connsiteY7" fmla="*/ 53372 h 176128"/>
                      <a:gd name="connsiteX8" fmla="*/ 0 w 162785"/>
                      <a:gd name="connsiteY8" fmla="*/ 88064 h 176128"/>
                      <a:gd name="connsiteX9" fmla="*/ 24018 w 162785"/>
                      <a:gd name="connsiteY9" fmla="*/ 152111 h 176128"/>
                      <a:gd name="connsiteX10" fmla="*/ 88065 w 162785"/>
                      <a:gd name="connsiteY10" fmla="*/ 176128 h 176128"/>
                      <a:gd name="connsiteX11" fmla="*/ 120087 w 162785"/>
                      <a:gd name="connsiteY11" fmla="*/ 170791 h 176128"/>
                      <a:gd name="connsiteX12" fmla="*/ 144105 w 162785"/>
                      <a:gd name="connsiteY12" fmla="*/ 160116 h 176128"/>
                      <a:gd name="connsiteX13" fmla="*/ 157449 w 162785"/>
                      <a:gd name="connsiteY13" fmla="*/ 144105 h 176128"/>
                      <a:gd name="connsiteX14" fmla="*/ 162785 w 162785"/>
                      <a:gd name="connsiteY14" fmla="*/ 130762 h 176128"/>
                      <a:gd name="connsiteX15" fmla="*/ 157449 w 162785"/>
                      <a:gd name="connsiteY15" fmla="*/ 120087 h 176128"/>
                      <a:gd name="connsiteX16" fmla="*/ 146773 w 162785"/>
                      <a:gd name="connsiteY16" fmla="*/ 117419 h 176128"/>
                      <a:gd name="connsiteX17" fmla="*/ 136099 w 162785"/>
                      <a:gd name="connsiteY17" fmla="*/ 120087 h 176128"/>
                      <a:gd name="connsiteX18" fmla="*/ 122756 w 162785"/>
                      <a:gd name="connsiteY18" fmla="*/ 130762 h 176128"/>
                      <a:gd name="connsiteX19" fmla="*/ 112082 w 162785"/>
                      <a:gd name="connsiteY19" fmla="*/ 138768 h 176128"/>
                      <a:gd name="connsiteX20" fmla="*/ 98739 w 162785"/>
                      <a:gd name="connsiteY20" fmla="*/ 144105 h 176128"/>
                      <a:gd name="connsiteX21" fmla="*/ 85396 w 162785"/>
                      <a:gd name="connsiteY21" fmla="*/ 146773 h 176128"/>
                      <a:gd name="connsiteX22" fmla="*/ 64047 w 162785"/>
                      <a:gd name="connsiteY22" fmla="*/ 141436 h 176128"/>
                      <a:gd name="connsiteX23" fmla="*/ 48035 w 162785"/>
                      <a:gd name="connsiteY23" fmla="*/ 125425 h 176128"/>
                      <a:gd name="connsiteX24" fmla="*/ 42698 w 162785"/>
                      <a:gd name="connsiteY24" fmla="*/ 98738 h 176128"/>
                      <a:gd name="connsiteX25" fmla="*/ 128094 w 162785"/>
                      <a:gd name="connsiteY25" fmla="*/ 98738 h 176128"/>
                      <a:gd name="connsiteX26" fmla="*/ 149442 w 162785"/>
                      <a:gd name="connsiteY26" fmla="*/ 93401 h 176128"/>
                      <a:gd name="connsiteX27" fmla="*/ 40029 w 162785"/>
                      <a:gd name="connsiteY27" fmla="*/ 74721 h 176128"/>
                      <a:gd name="connsiteX28" fmla="*/ 53372 w 162785"/>
                      <a:gd name="connsiteY28" fmla="*/ 42698 h 176128"/>
                      <a:gd name="connsiteX29" fmla="*/ 80058 w 162785"/>
                      <a:gd name="connsiteY29" fmla="*/ 32023 h 176128"/>
                      <a:gd name="connsiteX30" fmla="*/ 106744 w 162785"/>
                      <a:gd name="connsiteY30" fmla="*/ 42698 h 176128"/>
                      <a:gd name="connsiteX31" fmla="*/ 117419 w 162785"/>
                      <a:gd name="connsiteY31" fmla="*/ 74721 h 176128"/>
                      <a:gd name="connsiteX32" fmla="*/ 40029 w 162785"/>
                      <a:gd name="connsiteY32" fmla="*/ 74721 h 1761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162785" h="176128">
                        <a:moveTo>
                          <a:pt x="149442" y="93401"/>
                        </a:moveTo>
                        <a:cubicBezTo>
                          <a:pt x="154780" y="90733"/>
                          <a:pt x="160116" y="82727"/>
                          <a:pt x="160116" y="72052"/>
                        </a:cubicBezTo>
                        <a:cubicBezTo>
                          <a:pt x="160116" y="61378"/>
                          <a:pt x="157449" y="48035"/>
                          <a:pt x="152111" y="37361"/>
                        </a:cubicBezTo>
                        <a:cubicBezTo>
                          <a:pt x="146773" y="26686"/>
                          <a:pt x="136099" y="16012"/>
                          <a:pt x="125425" y="10674"/>
                        </a:cubicBezTo>
                        <a:cubicBezTo>
                          <a:pt x="112082" y="2669"/>
                          <a:pt x="98739" y="0"/>
                          <a:pt x="82727" y="0"/>
                        </a:cubicBezTo>
                        <a:cubicBezTo>
                          <a:pt x="69384" y="0"/>
                          <a:pt x="58710" y="2669"/>
                          <a:pt x="48035" y="5337"/>
                        </a:cubicBezTo>
                        <a:cubicBezTo>
                          <a:pt x="37361" y="10674"/>
                          <a:pt x="29355" y="16012"/>
                          <a:pt x="21349" y="24017"/>
                        </a:cubicBezTo>
                        <a:cubicBezTo>
                          <a:pt x="13343" y="32023"/>
                          <a:pt x="8006" y="40029"/>
                          <a:pt x="5338" y="53372"/>
                        </a:cubicBezTo>
                        <a:cubicBezTo>
                          <a:pt x="2669" y="64047"/>
                          <a:pt x="0" y="77390"/>
                          <a:pt x="0" y="88064"/>
                        </a:cubicBezTo>
                        <a:cubicBezTo>
                          <a:pt x="0" y="114750"/>
                          <a:pt x="8006" y="136099"/>
                          <a:pt x="24018" y="152111"/>
                        </a:cubicBezTo>
                        <a:cubicBezTo>
                          <a:pt x="40029" y="168122"/>
                          <a:pt x="61378" y="176128"/>
                          <a:pt x="88065" y="176128"/>
                        </a:cubicBezTo>
                        <a:cubicBezTo>
                          <a:pt x="101408" y="176128"/>
                          <a:pt x="112082" y="173459"/>
                          <a:pt x="120087" y="170791"/>
                        </a:cubicBezTo>
                        <a:cubicBezTo>
                          <a:pt x="128094" y="168122"/>
                          <a:pt x="136099" y="162785"/>
                          <a:pt x="144105" y="160116"/>
                        </a:cubicBezTo>
                        <a:cubicBezTo>
                          <a:pt x="149442" y="154779"/>
                          <a:pt x="154780" y="149442"/>
                          <a:pt x="157449" y="144105"/>
                        </a:cubicBezTo>
                        <a:cubicBezTo>
                          <a:pt x="160116" y="138768"/>
                          <a:pt x="162785" y="133430"/>
                          <a:pt x="162785" y="130762"/>
                        </a:cubicBezTo>
                        <a:cubicBezTo>
                          <a:pt x="162785" y="125425"/>
                          <a:pt x="162785" y="122756"/>
                          <a:pt x="157449" y="120087"/>
                        </a:cubicBezTo>
                        <a:cubicBezTo>
                          <a:pt x="154780" y="117419"/>
                          <a:pt x="152111" y="117419"/>
                          <a:pt x="146773" y="117419"/>
                        </a:cubicBezTo>
                        <a:cubicBezTo>
                          <a:pt x="141437" y="117419"/>
                          <a:pt x="138768" y="117419"/>
                          <a:pt x="136099" y="120087"/>
                        </a:cubicBezTo>
                        <a:cubicBezTo>
                          <a:pt x="130762" y="125425"/>
                          <a:pt x="125425" y="128093"/>
                          <a:pt x="122756" y="130762"/>
                        </a:cubicBezTo>
                        <a:cubicBezTo>
                          <a:pt x="120087" y="133430"/>
                          <a:pt x="114751" y="136099"/>
                          <a:pt x="112082" y="138768"/>
                        </a:cubicBezTo>
                        <a:cubicBezTo>
                          <a:pt x="106744" y="141436"/>
                          <a:pt x="104076" y="144105"/>
                          <a:pt x="98739" y="144105"/>
                        </a:cubicBezTo>
                        <a:cubicBezTo>
                          <a:pt x="93401" y="144105"/>
                          <a:pt x="90733" y="146773"/>
                          <a:pt x="85396" y="146773"/>
                        </a:cubicBezTo>
                        <a:cubicBezTo>
                          <a:pt x="77390" y="146773"/>
                          <a:pt x="69384" y="144105"/>
                          <a:pt x="64047" y="141436"/>
                        </a:cubicBezTo>
                        <a:cubicBezTo>
                          <a:pt x="58710" y="138768"/>
                          <a:pt x="53372" y="130762"/>
                          <a:pt x="48035" y="125425"/>
                        </a:cubicBezTo>
                        <a:cubicBezTo>
                          <a:pt x="45367" y="117419"/>
                          <a:pt x="42698" y="109413"/>
                          <a:pt x="42698" y="98738"/>
                        </a:cubicBezTo>
                        <a:lnTo>
                          <a:pt x="128094" y="98738"/>
                        </a:lnTo>
                        <a:cubicBezTo>
                          <a:pt x="136099" y="98738"/>
                          <a:pt x="144105" y="98738"/>
                          <a:pt x="149442" y="93401"/>
                        </a:cubicBezTo>
                        <a:close/>
                        <a:moveTo>
                          <a:pt x="40029" y="74721"/>
                        </a:moveTo>
                        <a:cubicBezTo>
                          <a:pt x="42698" y="61378"/>
                          <a:pt x="45367" y="48035"/>
                          <a:pt x="53372" y="42698"/>
                        </a:cubicBezTo>
                        <a:cubicBezTo>
                          <a:pt x="61378" y="34692"/>
                          <a:pt x="69384" y="32023"/>
                          <a:pt x="80058" y="32023"/>
                        </a:cubicBezTo>
                        <a:cubicBezTo>
                          <a:pt x="90733" y="32023"/>
                          <a:pt x="101408" y="34692"/>
                          <a:pt x="106744" y="42698"/>
                        </a:cubicBezTo>
                        <a:cubicBezTo>
                          <a:pt x="114751" y="50704"/>
                          <a:pt x="117419" y="61378"/>
                          <a:pt x="117419" y="74721"/>
                        </a:cubicBezTo>
                        <a:lnTo>
                          <a:pt x="40029" y="7472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66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1" name="Freeform: Shape 140">
                    <a:extLst>
                      <a:ext uri="{FF2B5EF4-FFF2-40B4-BE49-F238E27FC236}">
                        <a16:creationId xmlns:a16="http://schemas.microsoft.com/office/drawing/2014/main" id="{E5819097-871A-4D6D-9352-E0764C799547}"/>
                      </a:ext>
                    </a:extLst>
                  </p:cNvPr>
                  <p:cNvSpPr/>
                  <p:nvPr/>
                </p:nvSpPr>
                <p:spPr>
                  <a:xfrm>
                    <a:off x="10759954" y="896578"/>
                    <a:ext cx="170790" cy="240174"/>
                  </a:xfrm>
                  <a:custGeom>
                    <a:avLst/>
                    <a:gdLst>
                      <a:gd name="connsiteX0" fmla="*/ 130762 w 170790"/>
                      <a:gd name="connsiteY0" fmla="*/ 10674 h 240174"/>
                      <a:gd name="connsiteX1" fmla="*/ 93401 w 170790"/>
                      <a:gd name="connsiteY1" fmla="*/ 0 h 240174"/>
                      <a:gd name="connsiteX2" fmla="*/ 64046 w 170790"/>
                      <a:gd name="connsiteY2" fmla="*/ 8006 h 240174"/>
                      <a:gd name="connsiteX3" fmla="*/ 37360 w 170790"/>
                      <a:gd name="connsiteY3" fmla="*/ 29355 h 240174"/>
                      <a:gd name="connsiteX4" fmla="*/ 37360 w 170790"/>
                      <a:gd name="connsiteY4" fmla="*/ 24017 h 240174"/>
                      <a:gd name="connsiteX5" fmla="*/ 32024 w 170790"/>
                      <a:gd name="connsiteY5" fmla="*/ 5337 h 240174"/>
                      <a:gd name="connsiteX6" fmla="*/ 16012 w 170790"/>
                      <a:gd name="connsiteY6" fmla="*/ 0 h 240174"/>
                      <a:gd name="connsiteX7" fmla="*/ 0 w 170790"/>
                      <a:gd name="connsiteY7" fmla="*/ 5337 h 240174"/>
                      <a:gd name="connsiteX8" fmla="*/ 0 w 170790"/>
                      <a:gd name="connsiteY8" fmla="*/ 24017 h 240174"/>
                      <a:gd name="connsiteX9" fmla="*/ 0 w 170790"/>
                      <a:gd name="connsiteY9" fmla="*/ 210820 h 240174"/>
                      <a:gd name="connsiteX10" fmla="*/ 2669 w 170790"/>
                      <a:gd name="connsiteY10" fmla="*/ 232169 h 240174"/>
                      <a:gd name="connsiteX11" fmla="*/ 18681 w 170790"/>
                      <a:gd name="connsiteY11" fmla="*/ 240175 h 240174"/>
                      <a:gd name="connsiteX12" fmla="*/ 40029 w 170790"/>
                      <a:gd name="connsiteY12" fmla="*/ 210820 h 240174"/>
                      <a:gd name="connsiteX13" fmla="*/ 40029 w 170790"/>
                      <a:gd name="connsiteY13" fmla="*/ 146773 h 240174"/>
                      <a:gd name="connsiteX14" fmla="*/ 64046 w 170790"/>
                      <a:gd name="connsiteY14" fmla="*/ 168122 h 240174"/>
                      <a:gd name="connsiteX15" fmla="*/ 96070 w 170790"/>
                      <a:gd name="connsiteY15" fmla="*/ 176128 h 240174"/>
                      <a:gd name="connsiteX16" fmla="*/ 125425 w 170790"/>
                      <a:gd name="connsiteY16" fmla="*/ 170791 h 240174"/>
                      <a:gd name="connsiteX17" fmla="*/ 149442 w 170790"/>
                      <a:gd name="connsiteY17" fmla="*/ 152111 h 240174"/>
                      <a:gd name="connsiteX18" fmla="*/ 165454 w 170790"/>
                      <a:gd name="connsiteY18" fmla="*/ 125425 h 240174"/>
                      <a:gd name="connsiteX19" fmla="*/ 170791 w 170790"/>
                      <a:gd name="connsiteY19" fmla="*/ 88064 h 240174"/>
                      <a:gd name="connsiteX20" fmla="*/ 160116 w 170790"/>
                      <a:gd name="connsiteY20" fmla="*/ 40029 h 240174"/>
                      <a:gd name="connsiteX21" fmla="*/ 130762 w 170790"/>
                      <a:gd name="connsiteY21" fmla="*/ 10674 h 240174"/>
                      <a:gd name="connsiteX22" fmla="*/ 120087 w 170790"/>
                      <a:gd name="connsiteY22" fmla="*/ 117419 h 240174"/>
                      <a:gd name="connsiteX23" fmla="*/ 104076 w 170790"/>
                      <a:gd name="connsiteY23" fmla="*/ 136099 h 240174"/>
                      <a:gd name="connsiteX24" fmla="*/ 85396 w 170790"/>
                      <a:gd name="connsiteY24" fmla="*/ 141436 h 240174"/>
                      <a:gd name="connsiteX25" fmla="*/ 56041 w 170790"/>
                      <a:gd name="connsiteY25" fmla="*/ 128093 h 240174"/>
                      <a:gd name="connsiteX26" fmla="*/ 42698 w 170790"/>
                      <a:gd name="connsiteY26" fmla="*/ 88064 h 240174"/>
                      <a:gd name="connsiteX27" fmla="*/ 56041 w 170790"/>
                      <a:gd name="connsiteY27" fmla="*/ 45366 h 240174"/>
                      <a:gd name="connsiteX28" fmla="*/ 85396 w 170790"/>
                      <a:gd name="connsiteY28" fmla="*/ 32023 h 240174"/>
                      <a:gd name="connsiteX29" fmla="*/ 106744 w 170790"/>
                      <a:gd name="connsiteY29" fmla="*/ 37361 h 240174"/>
                      <a:gd name="connsiteX30" fmla="*/ 120087 w 170790"/>
                      <a:gd name="connsiteY30" fmla="*/ 56041 h 240174"/>
                      <a:gd name="connsiteX31" fmla="*/ 125425 w 170790"/>
                      <a:gd name="connsiteY31" fmla="*/ 85395 h 240174"/>
                      <a:gd name="connsiteX32" fmla="*/ 120087 w 170790"/>
                      <a:gd name="connsiteY32" fmla="*/ 117419 h 2401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170790" h="240174">
                        <a:moveTo>
                          <a:pt x="130762" y="10674"/>
                        </a:moveTo>
                        <a:cubicBezTo>
                          <a:pt x="120087" y="2669"/>
                          <a:pt x="106744" y="0"/>
                          <a:pt x="93401" y="0"/>
                        </a:cubicBezTo>
                        <a:cubicBezTo>
                          <a:pt x="82727" y="0"/>
                          <a:pt x="72053" y="2669"/>
                          <a:pt x="64046" y="8006"/>
                        </a:cubicBezTo>
                        <a:cubicBezTo>
                          <a:pt x="56041" y="13343"/>
                          <a:pt x="48035" y="21349"/>
                          <a:pt x="37360" y="29355"/>
                        </a:cubicBezTo>
                        <a:lnTo>
                          <a:pt x="37360" y="24017"/>
                        </a:lnTo>
                        <a:cubicBezTo>
                          <a:pt x="37360" y="16012"/>
                          <a:pt x="34692" y="10674"/>
                          <a:pt x="32024" y="5337"/>
                        </a:cubicBezTo>
                        <a:cubicBezTo>
                          <a:pt x="29355" y="0"/>
                          <a:pt x="24017" y="0"/>
                          <a:pt x="16012" y="0"/>
                        </a:cubicBezTo>
                        <a:cubicBezTo>
                          <a:pt x="10674" y="0"/>
                          <a:pt x="5338" y="2669"/>
                          <a:pt x="0" y="5337"/>
                        </a:cubicBezTo>
                        <a:cubicBezTo>
                          <a:pt x="0" y="10674"/>
                          <a:pt x="0" y="16012"/>
                          <a:pt x="0" y="24017"/>
                        </a:cubicBezTo>
                        <a:lnTo>
                          <a:pt x="0" y="210820"/>
                        </a:lnTo>
                        <a:cubicBezTo>
                          <a:pt x="0" y="221494"/>
                          <a:pt x="2669" y="226832"/>
                          <a:pt x="2669" y="232169"/>
                        </a:cubicBezTo>
                        <a:cubicBezTo>
                          <a:pt x="5338" y="237506"/>
                          <a:pt x="10674" y="240175"/>
                          <a:pt x="18681" y="240175"/>
                        </a:cubicBezTo>
                        <a:cubicBezTo>
                          <a:pt x="32024" y="240175"/>
                          <a:pt x="40029" y="229500"/>
                          <a:pt x="40029" y="210820"/>
                        </a:cubicBezTo>
                        <a:lnTo>
                          <a:pt x="40029" y="146773"/>
                        </a:lnTo>
                        <a:cubicBezTo>
                          <a:pt x="48035" y="157448"/>
                          <a:pt x="56041" y="162785"/>
                          <a:pt x="64046" y="168122"/>
                        </a:cubicBezTo>
                        <a:cubicBezTo>
                          <a:pt x="72053" y="173459"/>
                          <a:pt x="82727" y="176128"/>
                          <a:pt x="96070" y="176128"/>
                        </a:cubicBezTo>
                        <a:cubicBezTo>
                          <a:pt x="106744" y="176128"/>
                          <a:pt x="114750" y="173459"/>
                          <a:pt x="125425" y="170791"/>
                        </a:cubicBezTo>
                        <a:cubicBezTo>
                          <a:pt x="133430" y="165454"/>
                          <a:pt x="141436" y="160116"/>
                          <a:pt x="149442" y="152111"/>
                        </a:cubicBezTo>
                        <a:cubicBezTo>
                          <a:pt x="154779" y="144105"/>
                          <a:pt x="160116" y="136099"/>
                          <a:pt x="165454" y="125425"/>
                        </a:cubicBezTo>
                        <a:cubicBezTo>
                          <a:pt x="168122" y="114750"/>
                          <a:pt x="170791" y="101407"/>
                          <a:pt x="170791" y="88064"/>
                        </a:cubicBezTo>
                        <a:cubicBezTo>
                          <a:pt x="170791" y="69384"/>
                          <a:pt x="168122" y="53372"/>
                          <a:pt x="160116" y="40029"/>
                        </a:cubicBezTo>
                        <a:cubicBezTo>
                          <a:pt x="152111" y="29355"/>
                          <a:pt x="141436" y="18680"/>
                          <a:pt x="130762" y="10674"/>
                        </a:cubicBezTo>
                        <a:close/>
                        <a:moveTo>
                          <a:pt x="120087" y="117419"/>
                        </a:moveTo>
                        <a:cubicBezTo>
                          <a:pt x="117419" y="125425"/>
                          <a:pt x="112082" y="130762"/>
                          <a:pt x="104076" y="136099"/>
                        </a:cubicBezTo>
                        <a:cubicBezTo>
                          <a:pt x="98739" y="141436"/>
                          <a:pt x="90732" y="141436"/>
                          <a:pt x="85396" y="141436"/>
                        </a:cubicBezTo>
                        <a:cubicBezTo>
                          <a:pt x="72053" y="141436"/>
                          <a:pt x="64046" y="136099"/>
                          <a:pt x="56041" y="128093"/>
                        </a:cubicBezTo>
                        <a:cubicBezTo>
                          <a:pt x="48035" y="117419"/>
                          <a:pt x="42698" y="104076"/>
                          <a:pt x="42698" y="88064"/>
                        </a:cubicBezTo>
                        <a:cubicBezTo>
                          <a:pt x="42698" y="69384"/>
                          <a:pt x="48035" y="56041"/>
                          <a:pt x="56041" y="45366"/>
                        </a:cubicBezTo>
                        <a:cubicBezTo>
                          <a:pt x="64046" y="37361"/>
                          <a:pt x="74721" y="32023"/>
                          <a:pt x="85396" y="32023"/>
                        </a:cubicBezTo>
                        <a:cubicBezTo>
                          <a:pt x="93401" y="32023"/>
                          <a:pt x="98739" y="34692"/>
                          <a:pt x="106744" y="37361"/>
                        </a:cubicBezTo>
                        <a:cubicBezTo>
                          <a:pt x="112082" y="42698"/>
                          <a:pt x="117419" y="48035"/>
                          <a:pt x="120087" y="56041"/>
                        </a:cubicBezTo>
                        <a:cubicBezTo>
                          <a:pt x="122756" y="64047"/>
                          <a:pt x="125425" y="74721"/>
                          <a:pt x="125425" y="85395"/>
                        </a:cubicBezTo>
                        <a:cubicBezTo>
                          <a:pt x="125425" y="98738"/>
                          <a:pt x="122756" y="109413"/>
                          <a:pt x="120087" y="11741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66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" name="Freeform: Shape 141">
                    <a:extLst>
                      <a:ext uri="{FF2B5EF4-FFF2-40B4-BE49-F238E27FC236}">
                        <a16:creationId xmlns:a16="http://schemas.microsoft.com/office/drawing/2014/main" id="{05C29EE5-A301-4F0E-9EAB-0DE424CB94DA}"/>
                      </a:ext>
                    </a:extLst>
                  </p:cNvPr>
                  <p:cNvSpPr/>
                  <p:nvPr/>
                </p:nvSpPr>
                <p:spPr>
                  <a:xfrm>
                    <a:off x="10949425" y="896578"/>
                    <a:ext cx="42697" cy="176128"/>
                  </a:xfrm>
                  <a:custGeom>
                    <a:avLst/>
                    <a:gdLst>
                      <a:gd name="connsiteX0" fmla="*/ 21349 w 42697"/>
                      <a:gd name="connsiteY0" fmla="*/ 0 h 176128"/>
                      <a:gd name="connsiteX1" fmla="*/ 5337 w 42697"/>
                      <a:gd name="connsiteY1" fmla="*/ 5337 h 176128"/>
                      <a:gd name="connsiteX2" fmla="*/ 0 w 42697"/>
                      <a:gd name="connsiteY2" fmla="*/ 24017 h 176128"/>
                      <a:gd name="connsiteX3" fmla="*/ 0 w 42697"/>
                      <a:gd name="connsiteY3" fmla="*/ 149442 h 176128"/>
                      <a:gd name="connsiteX4" fmla="*/ 5337 w 42697"/>
                      <a:gd name="connsiteY4" fmla="*/ 168122 h 176128"/>
                      <a:gd name="connsiteX5" fmla="*/ 21349 w 42697"/>
                      <a:gd name="connsiteY5" fmla="*/ 176128 h 176128"/>
                      <a:gd name="connsiteX6" fmla="*/ 37360 w 42697"/>
                      <a:gd name="connsiteY6" fmla="*/ 168122 h 176128"/>
                      <a:gd name="connsiteX7" fmla="*/ 42698 w 42697"/>
                      <a:gd name="connsiteY7" fmla="*/ 149442 h 176128"/>
                      <a:gd name="connsiteX8" fmla="*/ 42698 w 42697"/>
                      <a:gd name="connsiteY8" fmla="*/ 24017 h 176128"/>
                      <a:gd name="connsiteX9" fmla="*/ 37360 w 42697"/>
                      <a:gd name="connsiteY9" fmla="*/ 5337 h 176128"/>
                      <a:gd name="connsiteX10" fmla="*/ 21349 w 42697"/>
                      <a:gd name="connsiteY10" fmla="*/ 0 h 1761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2697" h="176128">
                        <a:moveTo>
                          <a:pt x="21349" y="0"/>
                        </a:moveTo>
                        <a:cubicBezTo>
                          <a:pt x="16012" y="0"/>
                          <a:pt x="10674" y="2669"/>
                          <a:pt x="5337" y="5337"/>
                        </a:cubicBezTo>
                        <a:cubicBezTo>
                          <a:pt x="2669" y="10674"/>
                          <a:pt x="0" y="16012"/>
                          <a:pt x="0" y="24017"/>
                        </a:cubicBezTo>
                        <a:lnTo>
                          <a:pt x="0" y="149442"/>
                        </a:lnTo>
                        <a:cubicBezTo>
                          <a:pt x="0" y="157448"/>
                          <a:pt x="2669" y="165454"/>
                          <a:pt x="5337" y="168122"/>
                        </a:cubicBezTo>
                        <a:cubicBezTo>
                          <a:pt x="10674" y="173459"/>
                          <a:pt x="13343" y="176128"/>
                          <a:pt x="21349" y="176128"/>
                        </a:cubicBezTo>
                        <a:cubicBezTo>
                          <a:pt x="29355" y="176128"/>
                          <a:pt x="32023" y="173459"/>
                          <a:pt x="37360" y="168122"/>
                        </a:cubicBezTo>
                        <a:cubicBezTo>
                          <a:pt x="42698" y="162785"/>
                          <a:pt x="42698" y="157448"/>
                          <a:pt x="42698" y="149442"/>
                        </a:cubicBezTo>
                        <a:lnTo>
                          <a:pt x="42698" y="24017"/>
                        </a:lnTo>
                        <a:cubicBezTo>
                          <a:pt x="42698" y="16012"/>
                          <a:pt x="40029" y="10674"/>
                          <a:pt x="37360" y="5337"/>
                        </a:cubicBezTo>
                        <a:cubicBezTo>
                          <a:pt x="32023" y="2669"/>
                          <a:pt x="26686" y="0"/>
                          <a:pt x="2134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66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" name="Freeform: Shape 142">
                    <a:extLst>
                      <a:ext uri="{FF2B5EF4-FFF2-40B4-BE49-F238E27FC236}">
                        <a16:creationId xmlns:a16="http://schemas.microsoft.com/office/drawing/2014/main" id="{3B64977D-A710-4B28-906D-D29B7EF2DAE3}"/>
                      </a:ext>
                    </a:extLst>
                  </p:cNvPr>
                  <p:cNvSpPr/>
                  <p:nvPr/>
                </p:nvSpPr>
                <p:spPr>
                  <a:xfrm>
                    <a:off x="10949425" y="835200"/>
                    <a:ext cx="42697" cy="42697"/>
                  </a:xfrm>
                  <a:custGeom>
                    <a:avLst/>
                    <a:gdLst>
                      <a:gd name="connsiteX0" fmla="*/ 21349 w 42697"/>
                      <a:gd name="connsiteY0" fmla="*/ 0 h 42697"/>
                      <a:gd name="connsiteX1" fmla="*/ 5337 w 42697"/>
                      <a:gd name="connsiteY1" fmla="*/ 5337 h 42697"/>
                      <a:gd name="connsiteX2" fmla="*/ 0 w 42697"/>
                      <a:gd name="connsiteY2" fmla="*/ 21349 h 42697"/>
                      <a:gd name="connsiteX3" fmla="*/ 5337 w 42697"/>
                      <a:gd name="connsiteY3" fmla="*/ 37361 h 42697"/>
                      <a:gd name="connsiteX4" fmla="*/ 21349 w 42697"/>
                      <a:gd name="connsiteY4" fmla="*/ 42698 h 42697"/>
                      <a:gd name="connsiteX5" fmla="*/ 37360 w 42697"/>
                      <a:gd name="connsiteY5" fmla="*/ 37361 h 42697"/>
                      <a:gd name="connsiteX6" fmla="*/ 42698 w 42697"/>
                      <a:gd name="connsiteY6" fmla="*/ 21349 h 42697"/>
                      <a:gd name="connsiteX7" fmla="*/ 37360 w 42697"/>
                      <a:gd name="connsiteY7" fmla="*/ 5337 h 42697"/>
                      <a:gd name="connsiteX8" fmla="*/ 21349 w 42697"/>
                      <a:gd name="connsiteY8" fmla="*/ 0 h 426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2697" h="42697">
                        <a:moveTo>
                          <a:pt x="21349" y="0"/>
                        </a:moveTo>
                        <a:cubicBezTo>
                          <a:pt x="16012" y="0"/>
                          <a:pt x="10674" y="2669"/>
                          <a:pt x="5337" y="5337"/>
                        </a:cubicBezTo>
                        <a:cubicBezTo>
                          <a:pt x="0" y="8006"/>
                          <a:pt x="0" y="13343"/>
                          <a:pt x="0" y="21349"/>
                        </a:cubicBezTo>
                        <a:cubicBezTo>
                          <a:pt x="0" y="29355"/>
                          <a:pt x="2669" y="32023"/>
                          <a:pt x="5337" y="37361"/>
                        </a:cubicBezTo>
                        <a:cubicBezTo>
                          <a:pt x="10674" y="40029"/>
                          <a:pt x="16012" y="42698"/>
                          <a:pt x="21349" y="42698"/>
                        </a:cubicBezTo>
                        <a:cubicBezTo>
                          <a:pt x="26686" y="42698"/>
                          <a:pt x="32023" y="40029"/>
                          <a:pt x="37360" y="37361"/>
                        </a:cubicBezTo>
                        <a:cubicBezTo>
                          <a:pt x="42698" y="34692"/>
                          <a:pt x="42698" y="29355"/>
                          <a:pt x="42698" y="21349"/>
                        </a:cubicBezTo>
                        <a:cubicBezTo>
                          <a:pt x="42698" y="13343"/>
                          <a:pt x="40029" y="8006"/>
                          <a:pt x="37360" y="5337"/>
                        </a:cubicBezTo>
                        <a:cubicBezTo>
                          <a:pt x="32023" y="2669"/>
                          <a:pt x="26686" y="0"/>
                          <a:pt x="2134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66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" name="Freeform: Shape 143">
                    <a:extLst>
                      <a:ext uri="{FF2B5EF4-FFF2-40B4-BE49-F238E27FC236}">
                        <a16:creationId xmlns:a16="http://schemas.microsoft.com/office/drawing/2014/main" id="{DC32F5E2-69D6-409D-8FB7-636DEA0242F0}"/>
                      </a:ext>
                    </a:extLst>
                  </p:cNvPr>
                  <p:cNvSpPr/>
                  <p:nvPr/>
                </p:nvSpPr>
                <p:spPr>
                  <a:xfrm>
                    <a:off x="11026815" y="829863"/>
                    <a:ext cx="149442" cy="248180"/>
                  </a:xfrm>
                  <a:custGeom>
                    <a:avLst/>
                    <a:gdLst>
                      <a:gd name="connsiteX0" fmla="*/ 141436 w 149442"/>
                      <a:gd name="connsiteY0" fmla="*/ 202814 h 248180"/>
                      <a:gd name="connsiteX1" fmla="*/ 96070 w 149442"/>
                      <a:gd name="connsiteY1" fmla="*/ 133430 h 248180"/>
                      <a:gd name="connsiteX2" fmla="*/ 120087 w 149442"/>
                      <a:gd name="connsiteY2" fmla="*/ 112082 h 248180"/>
                      <a:gd name="connsiteX3" fmla="*/ 138768 w 149442"/>
                      <a:gd name="connsiteY3" fmla="*/ 85395 h 248180"/>
                      <a:gd name="connsiteX4" fmla="*/ 133430 w 149442"/>
                      <a:gd name="connsiteY4" fmla="*/ 72052 h 248180"/>
                      <a:gd name="connsiteX5" fmla="*/ 120087 w 149442"/>
                      <a:gd name="connsiteY5" fmla="*/ 66715 h 248180"/>
                      <a:gd name="connsiteX6" fmla="*/ 109413 w 149442"/>
                      <a:gd name="connsiteY6" fmla="*/ 69384 h 248180"/>
                      <a:gd name="connsiteX7" fmla="*/ 96070 w 149442"/>
                      <a:gd name="connsiteY7" fmla="*/ 82727 h 248180"/>
                      <a:gd name="connsiteX8" fmla="*/ 42698 w 149442"/>
                      <a:gd name="connsiteY8" fmla="*/ 136099 h 248180"/>
                      <a:gd name="connsiteX9" fmla="*/ 42698 w 149442"/>
                      <a:gd name="connsiteY9" fmla="*/ 29355 h 248180"/>
                      <a:gd name="connsiteX10" fmla="*/ 37360 w 149442"/>
                      <a:gd name="connsiteY10" fmla="*/ 8006 h 248180"/>
                      <a:gd name="connsiteX11" fmla="*/ 21349 w 149442"/>
                      <a:gd name="connsiteY11" fmla="*/ 0 h 248180"/>
                      <a:gd name="connsiteX12" fmla="*/ 5338 w 149442"/>
                      <a:gd name="connsiteY12" fmla="*/ 8006 h 248180"/>
                      <a:gd name="connsiteX13" fmla="*/ 0 w 149442"/>
                      <a:gd name="connsiteY13" fmla="*/ 29355 h 248180"/>
                      <a:gd name="connsiteX14" fmla="*/ 0 w 149442"/>
                      <a:gd name="connsiteY14" fmla="*/ 216157 h 248180"/>
                      <a:gd name="connsiteX15" fmla="*/ 5338 w 149442"/>
                      <a:gd name="connsiteY15" fmla="*/ 234837 h 248180"/>
                      <a:gd name="connsiteX16" fmla="*/ 21349 w 149442"/>
                      <a:gd name="connsiteY16" fmla="*/ 242843 h 248180"/>
                      <a:gd name="connsiteX17" fmla="*/ 37360 w 149442"/>
                      <a:gd name="connsiteY17" fmla="*/ 234837 h 248180"/>
                      <a:gd name="connsiteX18" fmla="*/ 42698 w 149442"/>
                      <a:gd name="connsiteY18" fmla="*/ 216157 h 248180"/>
                      <a:gd name="connsiteX19" fmla="*/ 42698 w 149442"/>
                      <a:gd name="connsiteY19" fmla="*/ 184134 h 248180"/>
                      <a:gd name="connsiteX20" fmla="*/ 66715 w 149442"/>
                      <a:gd name="connsiteY20" fmla="*/ 162785 h 248180"/>
                      <a:gd name="connsiteX21" fmla="*/ 104076 w 149442"/>
                      <a:gd name="connsiteY21" fmla="*/ 226832 h 248180"/>
                      <a:gd name="connsiteX22" fmla="*/ 114750 w 149442"/>
                      <a:gd name="connsiteY22" fmla="*/ 242843 h 248180"/>
                      <a:gd name="connsiteX23" fmla="*/ 128093 w 149442"/>
                      <a:gd name="connsiteY23" fmla="*/ 248181 h 248180"/>
                      <a:gd name="connsiteX24" fmla="*/ 144105 w 149442"/>
                      <a:gd name="connsiteY24" fmla="*/ 242843 h 248180"/>
                      <a:gd name="connsiteX25" fmla="*/ 149442 w 149442"/>
                      <a:gd name="connsiteY25" fmla="*/ 226832 h 248180"/>
                      <a:gd name="connsiteX26" fmla="*/ 146773 w 149442"/>
                      <a:gd name="connsiteY26" fmla="*/ 218826 h 248180"/>
                      <a:gd name="connsiteX27" fmla="*/ 141436 w 149442"/>
                      <a:gd name="connsiteY27" fmla="*/ 202814 h 248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149442" h="248180">
                        <a:moveTo>
                          <a:pt x="141436" y="202814"/>
                        </a:moveTo>
                        <a:lnTo>
                          <a:pt x="96070" y="133430"/>
                        </a:lnTo>
                        <a:lnTo>
                          <a:pt x="120087" y="112082"/>
                        </a:lnTo>
                        <a:cubicBezTo>
                          <a:pt x="130762" y="101407"/>
                          <a:pt x="138768" y="93401"/>
                          <a:pt x="138768" y="85395"/>
                        </a:cubicBezTo>
                        <a:cubicBezTo>
                          <a:pt x="138768" y="80058"/>
                          <a:pt x="136099" y="74721"/>
                          <a:pt x="133430" y="72052"/>
                        </a:cubicBezTo>
                        <a:cubicBezTo>
                          <a:pt x="130762" y="69384"/>
                          <a:pt x="125425" y="66715"/>
                          <a:pt x="120087" y="66715"/>
                        </a:cubicBezTo>
                        <a:cubicBezTo>
                          <a:pt x="114750" y="66715"/>
                          <a:pt x="112082" y="66715"/>
                          <a:pt x="109413" y="69384"/>
                        </a:cubicBezTo>
                        <a:cubicBezTo>
                          <a:pt x="106744" y="72052"/>
                          <a:pt x="101407" y="77390"/>
                          <a:pt x="96070" y="82727"/>
                        </a:cubicBezTo>
                        <a:lnTo>
                          <a:pt x="42698" y="136099"/>
                        </a:lnTo>
                        <a:lnTo>
                          <a:pt x="42698" y="29355"/>
                        </a:lnTo>
                        <a:cubicBezTo>
                          <a:pt x="42698" y="21349"/>
                          <a:pt x="40029" y="13343"/>
                          <a:pt x="37360" y="8006"/>
                        </a:cubicBezTo>
                        <a:cubicBezTo>
                          <a:pt x="34692" y="2669"/>
                          <a:pt x="29355" y="0"/>
                          <a:pt x="21349" y="0"/>
                        </a:cubicBezTo>
                        <a:cubicBezTo>
                          <a:pt x="13343" y="0"/>
                          <a:pt x="8005" y="2669"/>
                          <a:pt x="5338" y="8006"/>
                        </a:cubicBezTo>
                        <a:cubicBezTo>
                          <a:pt x="2669" y="13343"/>
                          <a:pt x="0" y="21349"/>
                          <a:pt x="0" y="29355"/>
                        </a:cubicBezTo>
                        <a:lnTo>
                          <a:pt x="0" y="216157"/>
                        </a:lnTo>
                        <a:cubicBezTo>
                          <a:pt x="0" y="224163"/>
                          <a:pt x="2669" y="232169"/>
                          <a:pt x="5338" y="234837"/>
                        </a:cubicBezTo>
                        <a:cubicBezTo>
                          <a:pt x="8005" y="240175"/>
                          <a:pt x="13343" y="242843"/>
                          <a:pt x="21349" y="242843"/>
                        </a:cubicBezTo>
                        <a:cubicBezTo>
                          <a:pt x="26686" y="242843"/>
                          <a:pt x="32024" y="240175"/>
                          <a:pt x="37360" y="234837"/>
                        </a:cubicBezTo>
                        <a:cubicBezTo>
                          <a:pt x="42698" y="229500"/>
                          <a:pt x="42698" y="224163"/>
                          <a:pt x="42698" y="216157"/>
                        </a:cubicBezTo>
                        <a:lnTo>
                          <a:pt x="42698" y="184134"/>
                        </a:lnTo>
                        <a:lnTo>
                          <a:pt x="66715" y="162785"/>
                        </a:lnTo>
                        <a:lnTo>
                          <a:pt x="104076" y="226832"/>
                        </a:lnTo>
                        <a:cubicBezTo>
                          <a:pt x="109413" y="234837"/>
                          <a:pt x="112082" y="240175"/>
                          <a:pt x="114750" y="242843"/>
                        </a:cubicBezTo>
                        <a:cubicBezTo>
                          <a:pt x="117419" y="245512"/>
                          <a:pt x="122756" y="248181"/>
                          <a:pt x="128093" y="248181"/>
                        </a:cubicBezTo>
                        <a:cubicBezTo>
                          <a:pt x="133430" y="248181"/>
                          <a:pt x="138768" y="245512"/>
                          <a:pt x="144105" y="242843"/>
                        </a:cubicBezTo>
                        <a:cubicBezTo>
                          <a:pt x="146773" y="237506"/>
                          <a:pt x="149442" y="232169"/>
                          <a:pt x="149442" y="226832"/>
                        </a:cubicBezTo>
                        <a:cubicBezTo>
                          <a:pt x="149442" y="224163"/>
                          <a:pt x="149442" y="221494"/>
                          <a:pt x="146773" y="218826"/>
                        </a:cubicBezTo>
                        <a:cubicBezTo>
                          <a:pt x="146773" y="210820"/>
                          <a:pt x="144105" y="205483"/>
                          <a:pt x="141436" y="20281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66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5" name="Freeform: Shape 144">
                    <a:extLst>
                      <a:ext uri="{FF2B5EF4-FFF2-40B4-BE49-F238E27FC236}">
                        <a16:creationId xmlns:a16="http://schemas.microsoft.com/office/drawing/2014/main" id="{4BDB6255-5D3C-479D-AC4E-C3B39ACEFA6B}"/>
                      </a:ext>
                    </a:extLst>
                  </p:cNvPr>
                  <p:cNvSpPr/>
                  <p:nvPr/>
                </p:nvSpPr>
                <p:spPr>
                  <a:xfrm>
                    <a:off x="11200274" y="1024671"/>
                    <a:ext cx="48034" cy="48034"/>
                  </a:xfrm>
                  <a:custGeom>
                    <a:avLst/>
                    <a:gdLst>
                      <a:gd name="connsiteX0" fmla="*/ 24017 w 48034"/>
                      <a:gd name="connsiteY0" fmla="*/ 0 h 48034"/>
                      <a:gd name="connsiteX1" fmla="*/ 8005 w 48034"/>
                      <a:gd name="connsiteY1" fmla="*/ 8006 h 48034"/>
                      <a:gd name="connsiteX2" fmla="*/ 0 w 48034"/>
                      <a:gd name="connsiteY2" fmla="*/ 24017 h 48034"/>
                      <a:gd name="connsiteX3" fmla="*/ 8005 w 48034"/>
                      <a:gd name="connsiteY3" fmla="*/ 42698 h 48034"/>
                      <a:gd name="connsiteX4" fmla="*/ 24017 w 48034"/>
                      <a:gd name="connsiteY4" fmla="*/ 48035 h 48034"/>
                      <a:gd name="connsiteX5" fmla="*/ 40029 w 48034"/>
                      <a:gd name="connsiteY5" fmla="*/ 42698 h 48034"/>
                      <a:gd name="connsiteX6" fmla="*/ 48035 w 48034"/>
                      <a:gd name="connsiteY6" fmla="*/ 24017 h 48034"/>
                      <a:gd name="connsiteX7" fmla="*/ 40029 w 48034"/>
                      <a:gd name="connsiteY7" fmla="*/ 8006 h 48034"/>
                      <a:gd name="connsiteX8" fmla="*/ 24017 w 48034"/>
                      <a:gd name="connsiteY8" fmla="*/ 0 h 480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8034" h="48034">
                        <a:moveTo>
                          <a:pt x="24017" y="0"/>
                        </a:moveTo>
                        <a:cubicBezTo>
                          <a:pt x="16012" y="0"/>
                          <a:pt x="10674" y="2669"/>
                          <a:pt x="8005" y="8006"/>
                        </a:cubicBezTo>
                        <a:cubicBezTo>
                          <a:pt x="2669" y="13343"/>
                          <a:pt x="0" y="18680"/>
                          <a:pt x="0" y="24017"/>
                        </a:cubicBezTo>
                        <a:cubicBezTo>
                          <a:pt x="0" y="32023"/>
                          <a:pt x="2669" y="37361"/>
                          <a:pt x="8005" y="42698"/>
                        </a:cubicBezTo>
                        <a:cubicBezTo>
                          <a:pt x="13343" y="48035"/>
                          <a:pt x="18681" y="48035"/>
                          <a:pt x="24017" y="48035"/>
                        </a:cubicBezTo>
                        <a:cubicBezTo>
                          <a:pt x="29355" y="48035"/>
                          <a:pt x="34692" y="45366"/>
                          <a:pt x="40029" y="42698"/>
                        </a:cubicBezTo>
                        <a:cubicBezTo>
                          <a:pt x="45367" y="37361"/>
                          <a:pt x="48035" y="32023"/>
                          <a:pt x="48035" y="24017"/>
                        </a:cubicBezTo>
                        <a:cubicBezTo>
                          <a:pt x="48035" y="18680"/>
                          <a:pt x="45367" y="10674"/>
                          <a:pt x="40029" y="8006"/>
                        </a:cubicBezTo>
                        <a:cubicBezTo>
                          <a:pt x="37360" y="2669"/>
                          <a:pt x="32024" y="0"/>
                          <a:pt x="2401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66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6" name="Freeform: Shape 145">
                    <a:extLst>
                      <a:ext uri="{FF2B5EF4-FFF2-40B4-BE49-F238E27FC236}">
                        <a16:creationId xmlns:a16="http://schemas.microsoft.com/office/drawing/2014/main" id="{192EA128-9C48-4467-A5DC-21B42C360294}"/>
                      </a:ext>
                    </a:extLst>
                  </p:cNvPr>
                  <p:cNvSpPr/>
                  <p:nvPr/>
                </p:nvSpPr>
                <p:spPr>
                  <a:xfrm>
                    <a:off x="11274995" y="896578"/>
                    <a:ext cx="162785" cy="176128"/>
                  </a:xfrm>
                  <a:custGeom>
                    <a:avLst/>
                    <a:gdLst>
                      <a:gd name="connsiteX0" fmla="*/ 146773 w 162785"/>
                      <a:gd name="connsiteY0" fmla="*/ 104076 h 176128"/>
                      <a:gd name="connsiteX1" fmla="*/ 136099 w 162785"/>
                      <a:gd name="connsiteY1" fmla="*/ 109413 h 176128"/>
                      <a:gd name="connsiteX2" fmla="*/ 128094 w 162785"/>
                      <a:gd name="connsiteY2" fmla="*/ 120087 h 176128"/>
                      <a:gd name="connsiteX3" fmla="*/ 112082 w 162785"/>
                      <a:gd name="connsiteY3" fmla="*/ 138768 h 176128"/>
                      <a:gd name="connsiteX4" fmla="*/ 90733 w 162785"/>
                      <a:gd name="connsiteY4" fmla="*/ 144105 h 176128"/>
                      <a:gd name="connsiteX5" fmla="*/ 72053 w 162785"/>
                      <a:gd name="connsiteY5" fmla="*/ 141436 h 176128"/>
                      <a:gd name="connsiteX6" fmla="*/ 58710 w 162785"/>
                      <a:gd name="connsiteY6" fmla="*/ 130762 h 176128"/>
                      <a:gd name="connsiteX7" fmla="*/ 50704 w 162785"/>
                      <a:gd name="connsiteY7" fmla="*/ 112082 h 176128"/>
                      <a:gd name="connsiteX8" fmla="*/ 48035 w 162785"/>
                      <a:gd name="connsiteY8" fmla="*/ 90733 h 176128"/>
                      <a:gd name="connsiteX9" fmla="*/ 58710 w 162785"/>
                      <a:gd name="connsiteY9" fmla="*/ 50704 h 176128"/>
                      <a:gd name="connsiteX10" fmla="*/ 90733 w 162785"/>
                      <a:gd name="connsiteY10" fmla="*/ 34692 h 176128"/>
                      <a:gd name="connsiteX11" fmla="*/ 112082 w 162785"/>
                      <a:gd name="connsiteY11" fmla="*/ 40029 h 176128"/>
                      <a:gd name="connsiteX12" fmla="*/ 128094 w 162785"/>
                      <a:gd name="connsiteY12" fmla="*/ 58709 h 176128"/>
                      <a:gd name="connsiteX13" fmla="*/ 136099 w 162785"/>
                      <a:gd name="connsiteY13" fmla="*/ 66715 h 176128"/>
                      <a:gd name="connsiteX14" fmla="*/ 144105 w 162785"/>
                      <a:gd name="connsiteY14" fmla="*/ 69384 h 176128"/>
                      <a:gd name="connsiteX15" fmla="*/ 157449 w 162785"/>
                      <a:gd name="connsiteY15" fmla="*/ 64047 h 176128"/>
                      <a:gd name="connsiteX16" fmla="*/ 162785 w 162785"/>
                      <a:gd name="connsiteY16" fmla="*/ 50704 h 176128"/>
                      <a:gd name="connsiteX17" fmla="*/ 157449 w 162785"/>
                      <a:gd name="connsiteY17" fmla="*/ 34692 h 176128"/>
                      <a:gd name="connsiteX18" fmla="*/ 141437 w 162785"/>
                      <a:gd name="connsiteY18" fmla="*/ 18680 h 176128"/>
                      <a:gd name="connsiteX19" fmla="*/ 117419 w 162785"/>
                      <a:gd name="connsiteY19" fmla="*/ 5337 h 176128"/>
                      <a:gd name="connsiteX20" fmla="*/ 85396 w 162785"/>
                      <a:gd name="connsiteY20" fmla="*/ 0 h 176128"/>
                      <a:gd name="connsiteX21" fmla="*/ 40029 w 162785"/>
                      <a:gd name="connsiteY21" fmla="*/ 10674 h 176128"/>
                      <a:gd name="connsiteX22" fmla="*/ 10675 w 162785"/>
                      <a:gd name="connsiteY22" fmla="*/ 42698 h 176128"/>
                      <a:gd name="connsiteX23" fmla="*/ 0 w 162785"/>
                      <a:gd name="connsiteY23" fmla="*/ 90733 h 176128"/>
                      <a:gd name="connsiteX24" fmla="*/ 21349 w 162785"/>
                      <a:gd name="connsiteY24" fmla="*/ 152111 h 176128"/>
                      <a:gd name="connsiteX25" fmla="*/ 82727 w 162785"/>
                      <a:gd name="connsiteY25" fmla="*/ 176128 h 176128"/>
                      <a:gd name="connsiteX26" fmla="*/ 117419 w 162785"/>
                      <a:gd name="connsiteY26" fmla="*/ 170791 h 176128"/>
                      <a:gd name="connsiteX27" fmla="*/ 141437 w 162785"/>
                      <a:gd name="connsiteY27" fmla="*/ 157448 h 176128"/>
                      <a:gd name="connsiteX28" fmla="*/ 157449 w 162785"/>
                      <a:gd name="connsiteY28" fmla="*/ 138768 h 176128"/>
                      <a:gd name="connsiteX29" fmla="*/ 162785 w 162785"/>
                      <a:gd name="connsiteY29" fmla="*/ 122756 h 176128"/>
                      <a:gd name="connsiteX30" fmla="*/ 157449 w 162785"/>
                      <a:gd name="connsiteY30" fmla="*/ 109413 h 176128"/>
                      <a:gd name="connsiteX31" fmla="*/ 146773 w 162785"/>
                      <a:gd name="connsiteY31" fmla="*/ 104076 h 1761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162785" h="176128">
                        <a:moveTo>
                          <a:pt x="146773" y="104076"/>
                        </a:moveTo>
                        <a:cubicBezTo>
                          <a:pt x="141437" y="104076"/>
                          <a:pt x="138768" y="106744"/>
                          <a:pt x="136099" y="109413"/>
                        </a:cubicBezTo>
                        <a:cubicBezTo>
                          <a:pt x="133430" y="112082"/>
                          <a:pt x="130762" y="114750"/>
                          <a:pt x="128094" y="120087"/>
                        </a:cubicBezTo>
                        <a:cubicBezTo>
                          <a:pt x="122756" y="128093"/>
                          <a:pt x="117419" y="133430"/>
                          <a:pt x="112082" y="138768"/>
                        </a:cubicBezTo>
                        <a:cubicBezTo>
                          <a:pt x="106744" y="144105"/>
                          <a:pt x="98739" y="144105"/>
                          <a:pt x="90733" y="144105"/>
                        </a:cubicBezTo>
                        <a:cubicBezTo>
                          <a:pt x="85396" y="144105"/>
                          <a:pt x="77390" y="144105"/>
                          <a:pt x="72053" y="141436"/>
                        </a:cubicBezTo>
                        <a:cubicBezTo>
                          <a:pt x="66715" y="138768"/>
                          <a:pt x="61378" y="136099"/>
                          <a:pt x="58710" y="130762"/>
                        </a:cubicBezTo>
                        <a:cubicBezTo>
                          <a:pt x="56041" y="125425"/>
                          <a:pt x="50704" y="120087"/>
                          <a:pt x="50704" y="112082"/>
                        </a:cubicBezTo>
                        <a:cubicBezTo>
                          <a:pt x="48035" y="104076"/>
                          <a:pt x="48035" y="98738"/>
                          <a:pt x="48035" y="90733"/>
                        </a:cubicBezTo>
                        <a:cubicBezTo>
                          <a:pt x="48035" y="74721"/>
                          <a:pt x="50704" y="58709"/>
                          <a:pt x="58710" y="50704"/>
                        </a:cubicBezTo>
                        <a:cubicBezTo>
                          <a:pt x="66715" y="40029"/>
                          <a:pt x="77390" y="34692"/>
                          <a:pt x="90733" y="34692"/>
                        </a:cubicBezTo>
                        <a:cubicBezTo>
                          <a:pt x="98739" y="34692"/>
                          <a:pt x="106744" y="37361"/>
                          <a:pt x="112082" y="40029"/>
                        </a:cubicBezTo>
                        <a:cubicBezTo>
                          <a:pt x="117419" y="42698"/>
                          <a:pt x="122756" y="50704"/>
                          <a:pt x="128094" y="58709"/>
                        </a:cubicBezTo>
                        <a:cubicBezTo>
                          <a:pt x="130762" y="64047"/>
                          <a:pt x="133430" y="66715"/>
                          <a:pt x="136099" y="66715"/>
                        </a:cubicBezTo>
                        <a:cubicBezTo>
                          <a:pt x="138768" y="69384"/>
                          <a:pt x="141437" y="69384"/>
                          <a:pt x="144105" y="69384"/>
                        </a:cubicBezTo>
                        <a:cubicBezTo>
                          <a:pt x="149442" y="69384"/>
                          <a:pt x="154780" y="66715"/>
                          <a:pt x="157449" y="64047"/>
                        </a:cubicBezTo>
                        <a:cubicBezTo>
                          <a:pt x="160116" y="61378"/>
                          <a:pt x="162785" y="56041"/>
                          <a:pt x="162785" y="50704"/>
                        </a:cubicBezTo>
                        <a:cubicBezTo>
                          <a:pt x="162785" y="45366"/>
                          <a:pt x="160116" y="40029"/>
                          <a:pt x="157449" y="34692"/>
                        </a:cubicBezTo>
                        <a:cubicBezTo>
                          <a:pt x="154780" y="29355"/>
                          <a:pt x="149442" y="24017"/>
                          <a:pt x="141437" y="18680"/>
                        </a:cubicBezTo>
                        <a:cubicBezTo>
                          <a:pt x="136099" y="13343"/>
                          <a:pt x="128094" y="8006"/>
                          <a:pt x="117419" y="5337"/>
                        </a:cubicBezTo>
                        <a:cubicBezTo>
                          <a:pt x="106744" y="2669"/>
                          <a:pt x="98739" y="0"/>
                          <a:pt x="85396" y="0"/>
                        </a:cubicBezTo>
                        <a:cubicBezTo>
                          <a:pt x="66715" y="0"/>
                          <a:pt x="50704" y="2669"/>
                          <a:pt x="40029" y="10674"/>
                        </a:cubicBezTo>
                        <a:cubicBezTo>
                          <a:pt x="26686" y="18680"/>
                          <a:pt x="16012" y="29355"/>
                          <a:pt x="10675" y="42698"/>
                        </a:cubicBezTo>
                        <a:cubicBezTo>
                          <a:pt x="2669" y="56041"/>
                          <a:pt x="0" y="72052"/>
                          <a:pt x="0" y="90733"/>
                        </a:cubicBezTo>
                        <a:cubicBezTo>
                          <a:pt x="0" y="117419"/>
                          <a:pt x="8006" y="138768"/>
                          <a:pt x="21349" y="152111"/>
                        </a:cubicBezTo>
                        <a:cubicBezTo>
                          <a:pt x="37361" y="168122"/>
                          <a:pt x="56041" y="176128"/>
                          <a:pt x="82727" y="176128"/>
                        </a:cubicBezTo>
                        <a:cubicBezTo>
                          <a:pt x="96070" y="176128"/>
                          <a:pt x="106744" y="173459"/>
                          <a:pt x="117419" y="170791"/>
                        </a:cubicBezTo>
                        <a:cubicBezTo>
                          <a:pt x="128094" y="168122"/>
                          <a:pt x="136099" y="162785"/>
                          <a:pt x="141437" y="157448"/>
                        </a:cubicBezTo>
                        <a:cubicBezTo>
                          <a:pt x="146773" y="152111"/>
                          <a:pt x="152111" y="146773"/>
                          <a:pt x="157449" y="138768"/>
                        </a:cubicBezTo>
                        <a:cubicBezTo>
                          <a:pt x="160116" y="133430"/>
                          <a:pt x="162785" y="128093"/>
                          <a:pt x="162785" y="122756"/>
                        </a:cubicBezTo>
                        <a:cubicBezTo>
                          <a:pt x="162785" y="117419"/>
                          <a:pt x="160116" y="114750"/>
                          <a:pt x="157449" y="109413"/>
                        </a:cubicBezTo>
                        <a:cubicBezTo>
                          <a:pt x="157449" y="106744"/>
                          <a:pt x="152111" y="104076"/>
                          <a:pt x="146773" y="10407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66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7" name="Freeform: Shape 146">
                    <a:extLst>
                      <a:ext uri="{FF2B5EF4-FFF2-40B4-BE49-F238E27FC236}">
                        <a16:creationId xmlns:a16="http://schemas.microsoft.com/office/drawing/2014/main" id="{D5F59CDD-0BA4-4701-95D1-BA65F2204754}"/>
                      </a:ext>
                    </a:extLst>
                  </p:cNvPr>
                  <p:cNvSpPr/>
                  <p:nvPr/>
                </p:nvSpPr>
                <p:spPr>
                  <a:xfrm>
                    <a:off x="11459129" y="896578"/>
                    <a:ext cx="170790" cy="170790"/>
                  </a:xfrm>
                  <a:custGeom>
                    <a:avLst/>
                    <a:gdLst>
                      <a:gd name="connsiteX0" fmla="*/ 144105 w 170790"/>
                      <a:gd name="connsiteY0" fmla="*/ 24017 h 170790"/>
                      <a:gd name="connsiteX1" fmla="*/ 117419 w 170790"/>
                      <a:gd name="connsiteY1" fmla="*/ 5337 h 170790"/>
                      <a:gd name="connsiteX2" fmla="*/ 82726 w 170790"/>
                      <a:gd name="connsiteY2" fmla="*/ 0 h 170790"/>
                      <a:gd name="connsiteX3" fmla="*/ 48035 w 170790"/>
                      <a:gd name="connsiteY3" fmla="*/ 5337 h 170790"/>
                      <a:gd name="connsiteX4" fmla="*/ 21349 w 170790"/>
                      <a:gd name="connsiteY4" fmla="*/ 24017 h 170790"/>
                      <a:gd name="connsiteX5" fmla="*/ 5337 w 170790"/>
                      <a:gd name="connsiteY5" fmla="*/ 50704 h 170790"/>
                      <a:gd name="connsiteX6" fmla="*/ 0 w 170790"/>
                      <a:gd name="connsiteY6" fmla="*/ 85395 h 170790"/>
                      <a:gd name="connsiteX7" fmla="*/ 5337 w 170790"/>
                      <a:gd name="connsiteY7" fmla="*/ 120087 h 170790"/>
                      <a:gd name="connsiteX8" fmla="*/ 24017 w 170790"/>
                      <a:gd name="connsiteY8" fmla="*/ 146773 h 170790"/>
                      <a:gd name="connsiteX9" fmla="*/ 50703 w 170790"/>
                      <a:gd name="connsiteY9" fmla="*/ 165454 h 170790"/>
                      <a:gd name="connsiteX10" fmla="*/ 85395 w 170790"/>
                      <a:gd name="connsiteY10" fmla="*/ 170791 h 170790"/>
                      <a:gd name="connsiteX11" fmla="*/ 120087 w 170790"/>
                      <a:gd name="connsiteY11" fmla="*/ 165454 h 170790"/>
                      <a:gd name="connsiteX12" fmla="*/ 146773 w 170790"/>
                      <a:gd name="connsiteY12" fmla="*/ 146773 h 170790"/>
                      <a:gd name="connsiteX13" fmla="*/ 165453 w 170790"/>
                      <a:gd name="connsiteY13" fmla="*/ 120087 h 170790"/>
                      <a:gd name="connsiteX14" fmla="*/ 170791 w 170790"/>
                      <a:gd name="connsiteY14" fmla="*/ 85395 h 170790"/>
                      <a:gd name="connsiteX15" fmla="*/ 165453 w 170790"/>
                      <a:gd name="connsiteY15" fmla="*/ 50704 h 170790"/>
                      <a:gd name="connsiteX16" fmla="*/ 144105 w 170790"/>
                      <a:gd name="connsiteY16" fmla="*/ 24017 h 170790"/>
                      <a:gd name="connsiteX17" fmla="*/ 114750 w 170790"/>
                      <a:gd name="connsiteY17" fmla="*/ 130762 h 170790"/>
                      <a:gd name="connsiteX18" fmla="*/ 82726 w 170790"/>
                      <a:gd name="connsiteY18" fmla="*/ 146773 h 170790"/>
                      <a:gd name="connsiteX19" fmla="*/ 61378 w 170790"/>
                      <a:gd name="connsiteY19" fmla="*/ 138768 h 170790"/>
                      <a:gd name="connsiteX20" fmla="*/ 45366 w 170790"/>
                      <a:gd name="connsiteY20" fmla="*/ 120087 h 170790"/>
                      <a:gd name="connsiteX21" fmla="*/ 40029 w 170790"/>
                      <a:gd name="connsiteY21" fmla="*/ 90733 h 170790"/>
                      <a:gd name="connsiteX22" fmla="*/ 45366 w 170790"/>
                      <a:gd name="connsiteY22" fmla="*/ 61378 h 170790"/>
                      <a:gd name="connsiteX23" fmla="*/ 61378 w 170790"/>
                      <a:gd name="connsiteY23" fmla="*/ 42698 h 170790"/>
                      <a:gd name="connsiteX24" fmla="*/ 82726 w 170790"/>
                      <a:gd name="connsiteY24" fmla="*/ 37361 h 170790"/>
                      <a:gd name="connsiteX25" fmla="*/ 114750 w 170790"/>
                      <a:gd name="connsiteY25" fmla="*/ 53372 h 170790"/>
                      <a:gd name="connsiteX26" fmla="*/ 125424 w 170790"/>
                      <a:gd name="connsiteY26" fmla="*/ 93401 h 170790"/>
                      <a:gd name="connsiteX27" fmla="*/ 114750 w 170790"/>
                      <a:gd name="connsiteY27" fmla="*/ 130762 h 170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170790" h="170790">
                        <a:moveTo>
                          <a:pt x="144105" y="24017"/>
                        </a:moveTo>
                        <a:cubicBezTo>
                          <a:pt x="136098" y="16012"/>
                          <a:pt x="128093" y="10674"/>
                          <a:pt x="117419" y="5337"/>
                        </a:cubicBezTo>
                        <a:cubicBezTo>
                          <a:pt x="106744" y="0"/>
                          <a:pt x="96069" y="0"/>
                          <a:pt x="82726" y="0"/>
                        </a:cubicBezTo>
                        <a:cubicBezTo>
                          <a:pt x="69383" y="0"/>
                          <a:pt x="58709" y="2669"/>
                          <a:pt x="48035" y="5337"/>
                        </a:cubicBezTo>
                        <a:cubicBezTo>
                          <a:pt x="37360" y="10674"/>
                          <a:pt x="29354" y="16012"/>
                          <a:pt x="21349" y="24017"/>
                        </a:cubicBezTo>
                        <a:cubicBezTo>
                          <a:pt x="13343" y="32023"/>
                          <a:pt x="8005" y="40029"/>
                          <a:pt x="5337" y="50704"/>
                        </a:cubicBezTo>
                        <a:cubicBezTo>
                          <a:pt x="2668" y="61378"/>
                          <a:pt x="0" y="74721"/>
                          <a:pt x="0" y="85395"/>
                        </a:cubicBezTo>
                        <a:cubicBezTo>
                          <a:pt x="0" y="98738"/>
                          <a:pt x="2668" y="109413"/>
                          <a:pt x="5337" y="120087"/>
                        </a:cubicBezTo>
                        <a:cubicBezTo>
                          <a:pt x="10674" y="130762"/>
                          <a:pt x="16011" y="138768"/>
                          <a:pt x="24017" y="146773"/>
                        </a:cubicBezTo>
                        <a:cubicBezTo>
                          <a:pt x="32023" y="154779"/>
                          <a:pt x="40029" y="160116"/>
                          <a:pt x="50703" y="165454"/>
                        </a:cubicBezTo>
                        <a:cubicBezTo>
                          <a:pt x="61378" y="170791"/>
                          <a:pt x="72052" y="170791"/>
                          <a:pt x="85395" y="170791"/>
                        </a:cubicBezTo>
                        <a:cubicBezTo>
                          <a:pt x="98738" y="170791"/>
                          <a:pt x="109412" y="168122"/>
                          <a:pt x="120087" y="165454"/>
                        </a:cubicBezTo>
                        <a:cubicBezTo>
                          <a:pt x="130762" y="160116"/>
                          <a:pt x="138767" y="154779"/>
                          <a:pt x="146773" y="146773"/>
                        </a:cubicBezTo>
                        <a:cubicBezTo>
                          <a:pt x="154779" y="138768"/>
                          <a:pt x="160116" y="130762"/>
                          <a:pt x="165453" y="120087"/>
                        </a:cubicBezTo>
                        <a:cubicBezTo>
                          <a:pt x="168122" y="109413"/>
                          <a:pt x="170791" y="96070"/>
                          <a:pt x="170791" y="85395"/>
                        </a:cubicBezTo>
                        <a:cubicBezTo>
                          <a:pt x="170791" y="72052"/>
                          <a:pt x="168122" y="61378"/>
                          <a:pt x="165453" y="50704"/>
                        </a:cubicBezTo>
                        <a:cubicBezTo>
                          <a:pt x="157448" y="42698"/>
                          <a:pt x="152110" y="32023"/>
                          <a:pt x="144105" y="24017"/>
                        </a:cubicBezTo>
                        <a:close/>
                        <a:moveTo>
                          <a:pt x="114750" y="130762"/>
                        </a:moveTo>
                        <a:cubicBezTo>
                          <a:pt x="106744" y="141436"/>
                          <a:pt x="96069" y="146773"/>
                          <a:pt x="82726" y="146773"/>
                        </a:cubicBezTo>
                        <a:cubicBezTo>
                          <a:pt x="74721" y="146773"/>
                          <a:pt x="66715" y="144105"/>
                          <a:pt x="61378" y="138768"/>
                        </a:cubicBezTo>
                        <a:cubicBezTo>
                          <a:pt x="56040" y="133430"/>
                          <a:pt x="50703" y="128093"/>
                          <a:pt x="45366" y="120087"/>
                        </a:cubicBezTo>
                        <a:cubicBezTo>
                          <a:pt x="42697" y="112082"/>
                          <a:pt x="40029" y="101407"/>
                          <a:pt x="40029" y="90733"/>
                        </a:cubicBezTo>
                        <a:cubicBezTo>
                          <a:pt x="40029" y="80058"/>
                          <a:pt x="42697" y="69384"/>
                          <a:pt x="45366" y="61378"/>
                        </a:cubicBezTo>
                        <a:cubicBezTo>
                          <a:pt x="48035" y="53372"/>
                          <a:pt x="53372" y="45366"/>
                          <a:pt x="61378" y="42698"/>
                        </a:cubicBezTo>
                        <a:cubicBezTo>
                          <a:pt x="66715" y="37361"/>
                          <a:pt x="74721" y="37361"/>
                          <a:pt x="82726" y="37361"/>
                        </a:cubicBezTo>
                        <a:cubicBezTo>
                          <a:pt x="96069" y="37361"/>
                          <a:pt x="106744" y="42698"/>
                          <a:pt x="114750" y="53372"/>
                        </a:cubicBezTo>
                        <a:cubicBezTo>
                          <a:pt x="122755" y="64047"/>
                          <a:pt x="125424" y="77390"/>
                          <a:pt x="125424" y="93401"/>
                        </a:cubicBezTo>
                        <a:cubicBezTo>
                          <a:pt x="125424" y="106744"/>
                          <a:pt x="120087" y="120087"/>
                          <a:pt x="114750" y="13076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66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8" name="Freeform: Shape 147">
                    <a:extLst>
                      <a:ext uri="{FF2B5EF4-FFF2-40B4-BE49-F238E27FC236}">
                        <a16:creationId xmlns:a16="http://schemas.microsoft.com/office/drawing/2014/main" id="{7B022203-2D61-439B-88CF-EEDFC20B172C}"/>
                      </a:ext>
                    </a:extLst>
                  </p:cNvPr>
                  <p:cNvSpPr/>
                  <p:nvPr/>
                </p:nvSpPr>
                <p:spPr>
                  <a:xfrm>
                    <a:off x="11648600" y="896578"/>
                    <a:ext cx="240174" cy="178796"/>
                  </a:xfrm>
                  <a:custGeom>
                    <a:avLst/>
                    <a:gdLst>
                      <a:gd name="connsiteX0" fmla="*/ 221495 w 240174"/>
                      <a:gd name="connsiteY0" fmla="*/ 8006 h 178796"/>
                      <a:gd name="connsiteX1" fmla="*/ 192140 w 240174"/>
                      <a:gd name="connsiteY1" fmla="*/ 0 h 178796"/>
                      <a:gd name="connsiteX2" fmla="*/ 165454 w 240174"/>
                      <a:gd name="connsiteY2" fmla="*/ 5337 h 178796"/>
                      <a:gd name="connsiteX3" fmla="*/ 141437 w 240174"/>
                      <a:gd name="connsiteY3" fmla="*/ 24017 h 178796"/>
                      <a:gd name="connsiteX4" fmla="*/ 122756 w 240174"/>
                      <a:gd name="connsiteY4" fmla="*/ 5337 h 178796"/>
                      <a:gd name="connsiteX5" fmla="*/ 96070 w 240174"/>
                      <a:gd name="connsiteY5" fmla="*/ 0 h 178796"/>
                      <a:gd name="connsiteX6" fmla="*/ 66715 w 240174"/>
                      <a:gd name="connsiteY6" fmla="*/ 5337 h 178796"/>
                      <a:gd name="connsiteX7" fmla="*/ 42698 w 240174"/>
                      <a:gd name="connsiteY7" fmla="*/ 24017 h 178796"/>
                      <a:gd name="connsiteX8" fmla="*/ 42698 w 240174"/>
                      <a:gd name="connsiteY8" fmla="*/ 24017 h 178796"/>
                      <a:gd name="connsiteX9" fmla="*/ 37361 w 240174"/>
                      <a:gd name="connsiteY9" fmla="*/ 8006 h 178796"/>
                      <a:gd name="connsiteX10" fmla="*/ 21349 w 240174"/>
                      <a:gd name="connsiteY10" fmla="*/ 2669 h 178796"/>
                      <a:gd name="connsiteX11" fmla="*/ 5338 w 240174"/>
                      <a:gd name="connsiteY11" fmla="*/ 8006 h 178796"/>
                      <a:gd name="connsiteX12" fmla="*/ 0 w 240174"/>
                      <a:gd name="connsiteY12" fmla="*/ 26686 h 178796"/>
                      <a:gd name="connsiteX13" fmla="*/ 0 w 240174"/>
                      <a:gd name="connsiteY13" fmla="*/ 149442 h 178796"/>
                      <a:gd name="connsiteX14" fmla="*/ 5338 w 240174"/>
                      <a:gd name="connsiteY14" fmla="*/ 170791 h 178796"/>
                      <a:gd name="connsiteX15" fmla="*/ 21349 w 240174"/>
                      <a:gd name="connsiteY15" fmla="*/ 178797 h 178796"/>
                      <a:gd name="connsiteX16" fmla="*/ 37361 w 240174"/>
                      <a:gd name="connsiteY16" fmla="*/ 170791 h 178796"/>
                      <a:gd name="connsiteX17" fmla="*/ 42698 w 240174"/>
                      <a:gd name="connsiteY17" fmla="*/ 149442 h 178796"/>
                      <a:gd name="connsiteX18" fmla="*/ 42698 w 240174"/>
                      <a:gd name="connsiteY18" fmla="*/ 90733 h 178796"/>
                      <a:gd name="connsiteX19" fmla="*/ 50704 w 240174"/>
                      <a:gd name="connsiteY19" fmla="*/ 48035 h 178796"/>
                      <a:gd name="connsiteX20" fmla="*/ 77390 w 240174"/>
                      <a:gd name="connsiteY20" fmla="*/ 32023 h 178796"/>
                      <a:gd name="connsiteX21" fmla="*/ 93401 w 240174"/>
                      <a:gd name="connsiteY21" fmla="*/ 37361 h 178796"/>
                      <a:gd name="connsiteX22" fmla="*/ 98739 w 240174"/>
                      <a:gd name="connsiteY22" fmla="*/ 53372 h 178796"/>
                      <a:gd name="connsiteX23" fmla="*/ 98739 w 240174"/>
                      <a:gd name="connsiteY23" fmla="*/ 80058 h 178796"/>
                      <a:gd name="connsiteX24" fmla="*/ 98739 w 240174"/>
                      <a:gd name="connsiteY24" fmla="*/ 149442 h 178796"/>
                      <a:gd name="connsiteX25" fmla="*/ 104076 w 240174"/>
                      <a:gd name="connsiteY25" fmla="*/ 170791 h 178796"/>
                      <a:gd name="connsiteX26" fmla="*/ 120087 w 240174"/>
                      <a:gd name="connsiteY26" fmla="*/ 178797 h 178796"/>
                      <a:gd name="connsiteX27" fmla="*/ 136099 w 240174"/>
                      <a:gd name="connsiteY27" fmla="*/ 170791 h 178796"/>
                      <a:gd name="connsiteX28" fmla="*/ 141437 w 240174"/>
                      <a:gd name="connsiteY28" fmla="*/ 149442 h 178796"/>
                      <a:gd name="connsiteX29" fmla="*/ 141437 w 240174"/>
                      <a:gd name="connsiteY29" fmla="*/ 90733 h 178796"/>
                      <a:gd name="connsiteX30" fmla="*/ 146773 w 240174"/>
                      <a:gd name="connsiteY30" fmla="*/ 50704 h 178796"/>
                      <a:gd name="connsiteX31" fmla="*/ 160116 w 240174"/>
                      <a:gd name="connsiteY31" fmla="*/ 37361 h 178796"/>
                      <a:gd name="connsiteX32" fmla="*/ 176128 w 240174"/>
                      <a:gd name="connsiteY32" fmla="*/ 32023 h 178796"/>
                      <a:gd name="connsiteX33" fmla="*/ 192140 w 240174"/>
                      <a:gd name="connsiteY33" fmla="*/ 37361 h 178796"/>
                      <a:gd name="connsiteX34" fmla="*/ 197478 w 240174"/>
                      <a:gd name="connsiteY34" fmla="*/ 50704 h 178796"/>
                      <a:gd name="connsiteX35" fmla="*/ 197478 w 240174"/>
                      <a:gd name="connsiteY35" fmla="*/ 72052 h 178796"/>
                      <a:gd name="connsiteX36" fmla="*/ 197478 w 240174"/>
                      <a:gd name="connsiteY36" fmla="*/ 149442 h 178796"/>
                      <a:gd name="connsiteX37" fmla="*/ 202814 w 240174"/>
                      <a:gd name="connsiteY37" fmla="*/ 170791 h 178796"/>
                      <a:gd name="connsiteX38" fmla="*/ 218826 w 240174"/>
                      <a:gd name="connsiteY38" fmla="*/ 178797 h 178796"/>
                      <a:gd name="connsiteX39" fmla="*/ 234838 w 240174"/>
                      <a:gd name="connsiteY39" fmla="*/ 170791 h 178796"/>
                      <a:gd name="connsiteX40" fmla="*/ 240175 w 240174"/>
                      <a:gd name="connsiteY40" fmla="*/ 149442 h 178796"/>
                      <a:gd name="connsiteX41" fmla="*/ 240175 w 240174"/>
                      <a:gd name="connsiteY41" fmla="*/ 64047 h 178796"/>
                      <a:gd name="connsiteX42" fmla="*/ 234838 w 240174"/>
                      <a:gd name="connsiteY42" fmla="*/ 26686 h 178796"/>
                      <a:gd name="connsiteX43" fmla="*/ 221495 w 240174"/>
                      <a:gd name="connsiteY43" fmla="*/ 8006 h 1787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</a:cxnLst>
                    <a:rect l="l" t="t" r="r" b="b"/>
                    <a:pathLst>
                      <a:path w="240174" h="178796">
                        <a:moveTo>
                          <a:pt x="221495" y="8006"/>
                        </a:moveTo>
                        <a:cubicBezTo>
                          <a:pt x="213489" y="2669"/>
                          <a:pt x="202814" y="0"/>
                          <a:pt x="192140" y="0"/>
                        </a:cubicBezTo>
                        <a:cubicBezTo>
                          <a:pt x="181466" y="0"/>
                          <a:pt x="173460" y="2669"/>
                          <a:pt x="165454" y="5337"/>
                        </a:cubicBezTo>
                        <a:cubicBezTo>
                          <a:pt x="157449" y="10674"/>
                          <a:pt x="149442" y="16012"/>
                          <a:pt x="141437" y="24017"/>
                        </a:cubicBezTo>
                        <a:cubicBezTo>
                          <a:pt x="136099" y="16012"/>
                          <a:pt x="130762" y="8006"/>
                          <a:pt x="122756" y="5337"/>
                        </a:cubicBezTo>
                        <a:cubicBezTo>
                          <a:pt x="114751" y="0"/>
                          <a:pt x="106744" y="0"/>
                          <a:pt x="96070" y="0"/>
                        </a:cubicBezTo>
                        <a:cubicBezTo>
                          <a:pt x="85396" y="0"/>
                          <a:pt x="77390" y="2669"/>
                          <a:pt x="66715" y="5337"/>
                        </a:cubicBezTo>
                        <a:cubicBezTo>
                          <a:pt x="58710" y="10674"/>
                          <a:pt x="50704" y="16012"/>
                          <a:pt x="42698" y="24017"/>
                        </a:cubicBezTo>
                        <a:lnTo>
                          <a:pt x="42698" y="24017"/>
                        </a:lnTo>
                        <a:cubicBezTo>
                          <a:pt x="42698" y="16012"/>
                          <a:pt x="40029" y="10674"/>
                          <a:pt x="37361" y="8006"/>
                        </a:cubicBezTo>
                        <a:cubicBezTo>
                          <a:pt x="32024" y="5337"/>
                          <a:pt x="29355" y="2669"/>
                          <a:pt x="21349" y="2669"/>
                        </a:cubicBezTo>
                        <a:cubicBezTo>
                          <a:pt x="16012" y="2669"/>
                          <a:pt x="10675" y="5337"/>
                          <a:pt x="5338" y="8006"/>
                        </a:cubicBezTo>
                        <a:cubicBezTo>
                          <a:pt x="2669" y="13343"/>
                          <a:pt x="0" y="18680"/>
                          <a:pt x="0" y="26686"/>
                        </a:cubicBezTo>
                        <a:lnTo>
                          <a:pt x="0" y="149442"/>
                        </a:lnTo>
                        <a:cubicBezTo>
                          <a:pt x="0" y="157448"/>
                          <a:pt x="2669" y="165454"/>
                          <a:pt x="5338" y="170791"/>
                        </a:cubicBezTo>
                        <a:cubicBezTo>
                          <a:pt x="10675" y="176128"/>
                          <a:pt x="16012" y="178797"/>
                          <a:pt x="21349" y="178797"/>
                        </a:cubicBezTo>
                        <a:cubicBezTo>
                          <a:pt x="26686" y="178797"/>
                          <a:pt x="32024" y="176128"/>
                          <a:pt x="37361" y="170791"/>
                        </a:cubicBezTo>
                        <a:cubicBezTo>
                          <a:pt x="40029" y="165454"/>
                          <a:pt x="42698" y="160116"/>
                          <a:pt x="42698" y="149442"/>
                        </a:cubicBezTo>
                        <a:lnTo>
                          <a:pt x="42698" y="90733"/>
                        </a:lnTo>
                        <a:cubicBezTo>
                          <a:pt x="42698" y="72052"/>
                          <a:pt x="45367" y="58709"/>
                          <a:pt x="50704" y="48035"/>
                        </a:cubicBezTo>
                        <a:cubicBezTo>
                          <a:pt x="56041" y="37361"/>
                          <a:pt x="64047" y="32023"/>
                          <a:pt x="77390" y="32023"/>
                        </a:cubicBezTo>
                        <a:cubicBezTo>
                          <a:pt x="85396" y="32023"/>
                          <a:pt x="90733" y="34692"/>
                          <a:pt x="93401" y="37361"/>
                        </a:cubicBezTo>
                        <a:cubicBezTo>
                          <a:pt x="96070" y="40029"/>
                          <a:pt x="98739" y="45366"/>
                          <a:pt x="98739" y="53372"/>
                        </a:cubicBezTo>
                        <a:cubicBezTo>
                          <a:pt x="98739" y="58709"/>
                          <a:pt x="98739" y="66715"/>
                          <a:pt x="98739" y="80058"/>
                        </a:cubicBezTo>
                        <a:lnTo>
                          <a:pt x="98739" y="149442"/>
                        </a:lnTo>
                        <a:cubicBezTo>
                          <a:pt x="98739" y="157448"/>
                          <a:pt x="101408" y="165454"/>
                          <a:pt x="104076" y="170791"/>
                        </a:cubicBezTo>
                        <a:cubicBezTo>
                          <a:pt x="106744" y="176128"/>
                          <a:pt x="112082" y="178797"/>
                          <a:pt x="120087" y="178797"/>
                        </a:cubicBezTo>
                        <a:cubicBezTo>
                          <a:pt x="128094" y="178797"/>
                          <a:pt x="133430" y="176128"/>
                          <a:pt x="136099" y="170791"/>
                        </a:cubicBezTo>
                        <a:cubicBezTo>
                          <a:pt x="141437" y="165454"/>
                          <a:pt x="141437" y="160116"/>
                          <a:pt x="141437" y="149442"/>
                        </a:cubicBezTo>
                        <a:lnTo>
                          <a:pt x="141437" y="90733"/>
                        </a:lnTo>
                        <a:cubicBezTo>
                          <a:pt x="141437" y="72052"/>
                          <a:pt x="144105" y="58709"/>
                          <a:pt x="146773" y="50704"/>
                        </a:cubicBezTo>
                        <a:cubicBezTo>
                          <a:pt x="149442" y="45366"/>
                          <a:pt x="154780" y="40029"/>
                          <a:pt x="160116" y="37361"/>
                        </a:cubicBezTo>
                        <a:cubicBezTo>
                          <a:pt x="165454" y="34692"/>
                          <a:pt x="170792" y="32023"/>
                          <a:pt x="176128" y="32023"/>
                        </a:cubicBezTo>
                        <a:cubicBezTo>
                          <a:pt x="184135" y="32023"/>
                          <a:pt x="189471" y="34692"/>
                          <a:pt x="192140" y="37361"/>
                        </a:cubicBezTo>
                        <a:cubicBezTo>
                          <a:pt x="194809" y="40029"/>
                          <a:pt x="197478" y="45366"/>
                          <a:pt x="197478" y="50704"/>
                        </a:cubicBezTo>
                        <a:cubicBezTo>
                          <a:pt x="197478" y="56041"/>
                          <a:pt x="197478" y="64047"/>
                          <a:pt x="197478" y="72052"/>
                        </a:cubicBezTo>
                        <a:lnTo>
                          <a:pt x="197478" y="149442"/>
                        </a:lnTo>
                        <a:cubicBezTo>
                          <a:pt x="197478" y="157448"/>
                          <a:pt x="200146" y="165454"/>
                          <a:pt x="202814" y="170791"/>
                        </a:cubicBezTo>
                        <a:cubicBezTo>
                          <a:pt x="208152" y="176128"/>
                          <a:pt x="213489" y="178797"/>
                          <a:pt x="218826" y="178797"/>
                        </a:cubicBezTo>
                        <a:cubicBezTo>
                          <a:pt x="226832" y="178797"/>
                          <a:pt x="232169" y="176128"/>
                          <a:pt x="234838" y="170791"/>
                        </a:cubicBezTo>
                        <a:cubicBezTo>
                          <a:pt x="240175" y="165454"/>
                          <a:pt x="240175" y="160116"/>
                          <a:pt x="240175" y="149442"/>
                        </a:cubicBezTo>
                        <a:lnTo>
                          <a:pt x="240175" y="64047"/>
                        </a:lnTo>
                        <a:cubicBezTo>
                          <a:pt x="240175" y="48035"/>
                          <a:pt x="237507" y="34692"/>
                          <a:pt x="234838" y="26686"/>
                        </a:cubicBezTo>
                        <a:cubicBezTo>
                          <a:pt x="234838" y="18680"/>
                          <a:pt x="229500" y="13343"/>
                          <a:pt x="221495" y="800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66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49" name="Graphic 3">
                  <a:extLst>
                    <a:ext uri="{FF2B5EF4-FFF2-40B4-BE49-F238E27FC236}">
                      <a16:creationId xmlns:a16="http://schemas.microsoft.com/office/drawing/2014/main" id="{A70BA9A6-76FB-4169-B047-E0D37B594110}"/>
                    </a:ext>
                  </a:extLst>
                </p:cNvPr>
                <p:cNvGrpSpPr/>
                <p:nvPr/>
              </p:nvGrpSpPr>
              <p:grpSpPr>
                <a:xfrm>
                  <a:off x="9719197" y="752474"/>
                  <a:ext cx="392285" cy="338913"/>
                  <a:chOff x="9719197" y="752474"/>
                  <a:chExt cx="392285" cy="338913"/>
                </a:xfrm>
                <a:solidFill>
                  <a:srgbClr val="FFFFFF"/>
                </a:solidFill>
              </p:grpSpPr>
              <p:sp>
                <p:nvSpPr>
                  <p:cNvPr id="150" name="Freeform: Shape 149">
                    <a:extLst>
                      <a:ext uri="{FF2B5EF4-FFF2-40B4-BE49-F238E27FC236}">
                        <a16:creationId xmlns:a16="http://schemas.microsoft.com/office/drawing/2014/main" id="{0847ABC7-DDA6-4C77-AFDA-CBC4B8BA495D}"/>
                      </a:ext>
                    </a:extLst>
                  </p:cNvPr>
                  <p:cNvSpPr/>
                  <p:nvPr/>
                </p:nvSpPr>
                <p:spPr>
                  <a:xfrm>
                    <a:off x="9780575" y="973968"/>
                    <a:ext cx="26686" cy="26686"/>
                  </a:xfrm>
                  <a:custGeom>
                    <a:avLst/>
                    <a:gdLst>
                      <a:gd name="connsiteX0" fmla="*/ 0 w 26686"/>
                      <a:gd name="connsiteY0" fmla="*/ 0 h 26686"/>
                      <a:gd name="connsiteX1" fmla="*/ 0 w 26686"/>
                      <a:gd name="connsiteY1" fmla="*/ 0 h 26686"/>
                      <a:gd name="connsiteX2" fmla="*/ 0 w 26686"/>
                      <a:gd name="connsiteY2" fmla="*/ 0 h 266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6686" h="26686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66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1" name="Freeform: Shape 150">
                    <a:extLst>
                      <a:ext uri="{FF2B5EF4-FFF2-40B4-BE49-F238E27FC236}">
                        <a16:creationId xmlns:a16="http://schemas.microsoft.com/office/drawing/2014/main" id="{7D5726BE-8410-4EE7-96D0-55ED5EB562D1}"/>
                      </a:ext>
                    </a:extLst>
                  </p:cNvPr>
                  <p:cNvSpPr/>
                  <p:nvPr/>
                </p:nvSpPr>
                <p:spPr>
                  <a:xfrm>
                    <a:off x="9780575" y="976637"/>
                    <a:ext cx="2668" cy="10674"/>
                  </a:xfrm>
                  <a:custGeom>
                    <a:avLst/>
                    <a:gdLst>
                      <a:gd name="connsiteX0" fmla="*/ 2668 w 2668"/>
                      <a:gd name="connsiteY0" fmla="*/ 10674 h 10674"/>
                      <a:gd name="connsiteX1" fmla="*/ 2668 w 2668"/>
                      <a:gd name="connsiteY1" fmla="*/ 10674 h 10674"/>
                      <a:gd name="connsiteX2" fmla="*/ 0 w 2668"/>
                      <a:gd name="connsiteY2" fmla="*/ 0 h 10674"/>
                      <a:gd name="connsiteX3" fmla="*/ 2668 w 2668"/>
                      <a:gd name="connsiteY3" fmla="*/ 10674 h 10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68" h="10674">
                        <a:moveTo>
                          <a:pt x="2668" y="10674"/>
                        </a:moveTo>
                        <a:cubicBezTo>
                          <a:pt x="2668" y="10674"/>
                          <a:pt x="2668" y="10674"/>
                          <a:pt x="2668" y="10674"/>
                        </a:cubicBezTo>
                        <a:cubicBezTo>
                          <a:pt x="2668" y="8006"/>
                          <a:pt x="0" y="2669"/>
                          <a:pt x="0" y="0"/>
                        </a:cubicBezTo>
                        <a:cubicBezTo>
                          <a:pt x="0" y="5337"/>
                          <a:pt x="0" y="8006"/>
                          <a:pt x="2668" y="1067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66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2" name="Freeform: Shape 151">
                    <a:extLst>
                      <a:ext uri="{FF2B5EF4-FFF2-40B4-BE49-F238E27FC236}">
                        <a16:creationId xmlns:a16="http://schemas.microsoft.com/office/drawing/2014/main" id="{D6C3915D-7533-4FBA-A6CC-CEA2C0F1642D}"/>
                      </a:ext>
                    </a:extLst>
                  </p:cNvPr>
                  <p:cNvSpPr/>
                  <p:nvPr/>
                </p:nvSpPr>
                <p:spPr>
                  <a:xfrm>
                    <a:off x="9796586" y="1027340"/>
                    <a:ext cx="26686" cy="26686"/>
                  </a:xfrm>
                  <a:custGeom>
                    <a:avLst/>
                    <a:gdLst>
                      <a:gd name="connsiteX0" fmla="*/ 0 w 26686"/>
                      <a:gd name="connsiteY0" fmla="*/ 0 h 26686"/>
                      <a:gd name="connsiteX1" fmla="*/ 0 w 26686"/>
                      <a:gd name="connsiteY1" fmla="*/ 0 h 26686"/>
                      <a:gd name="connsiteX2" fmla="*/ 0 w 26686"/>
                      <a:gd name="connsiteY2" fmla="*/ 0 h 266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6686" h="26686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66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3" name="Freeform: Shape 152">
                    <a:extLst>
                      <a:ext uri="{FF2B5EF4-FFF2-40B4-BE49-F238E27FC236}">
                        <a16:creationId xmlns:a16="http://schemas.microsoft.com/office/drawing/2014/main" id="{8659A85F-31F0-4EF5-8480-857A540AD863}"/>
                      </a:ext>
                    </a:extLst>
                  </p:cNvPr>
                  <p:cNvSpPr/>
                  <p:nvPr/>
                </p:nvSpPr>
                <p:spPr>
                  <a:xfrm>
                    <a:off x="9793918" y="1024671"/>
                    <a:ext cx="26686" cy="26686"/>
                  </a:xfrm>
                  <a:custGeom>
                    <a:avLst/>
                    <a:gdLst>
                      <a:gd name="connsiteX0" fmla="*/ 0 w 26686"/>
                      <a:gd name="connsiteY0" fmla="*/ 0 h 26686"/>
                      <a:gd name="connsiteX1" fmla="*/ 0 w 26686"/>
                      <a:gd name="connsiteY1" fmla="*/ 0 h 26686"/>
                      <a:gd name="connsiteX2" fmla="*/ 0 w 26686"/>
                      <a:gd name="connsiteY2" fmla="*/ 0 h 266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6686" h="26686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66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4" name="Freeform: Shape 153">
                    <a:extLst>
                      <a:ext uri="{FF2B5EF4-FFF2-40B4-BE49-F238E27FC236}">
                        <a16:creationId xmlns:a16="http://schemas.microsoft.com/office/drawing/2014/main" id="{DB704CB3-85CC-41FA-8299-70A6EB691F0D}"/>
                      </a:ext>
                    </a:extLst>
                  </p:cNvPr>
                  <p:cNvSpPr/>
                  <p:nvPr/>
                </p:nvSpPr>
                <p:spPr>
                  <a:xfrm>
                    <a:off x="9785912" y="1003323"/>
                    <a:ext cx="8005" cy="18680"/>
                  </a:xfrm>
                  <a:custGeom>
                    <a:avLst/>
                    <a:gdLst>
                      <a:gd name="connsiteX0" fmla="*/ 0 w 8005"/>
                      <a:gd name="connsiteY0" fmla="*/ 0 h 18680"/>
                      <a:gd name="connsiteX1" fmla="*/ 8006 w 8005"/>
                      <a:gd name="connsiteY1" fmla="*/ 18680 h 18680"/>
                      <a:gd name="connsiteX2" fmla="*/ 0 w 8005"/>
                      <a:gd name="connsiteY2" fmla="*/ 0 h 18680"/>
                      <a:gd name="connsiteX3" fmla="*/ 0 w 8005"/>
                      <a:gd name="connsiteY3" fmla="*/ 0 h 18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005" h="18680">
                        <a:moveTo>
                          <a:pt x="0" y="0"/>
                        </a:moveTo>
                        <a:cubicBezTo>
                          <a:pt x="2669" y="8006"/>
                          <a:pt x="5337" y="13343"/>
                          <a:pt x="8006" y="18680"/>
                        </a:cubicBezTo>
                        <a:cubicBezTo>
                          <a:pt x="5337" y="13343"/>
                          <a:pt x="2669" y="8006"/>
                          <a:pt x="0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66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" name="Freeform: Shape 154">
                    <a:extLst>
                      <a:ext uri="{FF2B5EF4-FFF2-40B4-BE49-F238E27FC236}">
                        <a16:creationId xmlns:a16="http://schemas.microsoft.com/office/drawing/2014/main" id="{B036EFE5-D5A7-469E-BFC7-6AFEF0DA66C1}"/>
                      </a:ext>
                    </a:extLst>
                  </p:cNvPr>
                  <p:cNvSpPr/>
                  <p:nvPr/>
                </p:nvSpPr>
                <p:spPr>
                  <a:xfrm>
                    <a:off x="9865970" y="752474"/>
                    <a:ext cx="99651" cy="66715"/>
                  </a:xfrm>
                  <a:custGeom>
                    <a:avLst/>
                    <a:gdLst>
                      <a:gd name="connsiteX0" fmla="*/ 58709 w 99651"/>
                      <a:gd name="connsiteY0" fmla="*/ 42698 h 66715"/>
                      <a:gd name="connsiteX1" fmla="*/ 56041 w 99651"/>
                      <a:gd name="connsiteY1" fmla="*/ 34692 h 66715"/>
                      <a:gd name="connsiteX2" fmla="*/ 69384 w 99651"/>
                      <a:gd name="connsiteY2" fmla="*/ 18680 h 66715"/>
                      <a:gd name="connsiteX3" fmla="*/ 50703 w 99651"/>
                      <a:gd name="connsiteY3" fmla="*/ 0 h 66715"/>
                      <a:gd name="connsiteX4" fmla="*/ 32023 w 99651"/>
                      <a:gd name="connsiteY4" fmla="*/ 18680 h 66715"/>
                      <a:gd name="connsiteX5" fmla="*/ 45366 w 99651"/>
                      <a:gd name="connsiteY5" fmla="*/ 34692 h 66715"/>
                      <a:gd name="connsiteX6" fmla="*/ 48035 w 99651"/>
                      <a:gd name="connsiteY6" fmla="*/ 42698 h 66715"/>
                      <a:gd name="connsiteX7" fmla="*/ 0 w 99651"/>
                      <a:gd name="connsiteY7" fmla="*/ 56041 h 66715"/>
                      <a:gd name="connsiteX8" fmla="*/ 2669 w 99651"/>
                      <a:gd name="connsiteY8" fmla="*/ 66715 h 66715"/>
                      <a:gd name="connsiteX9" fmla="*/ 45366 w 99651"/>
                      <a:gd name="connsiteY9" fmla="*/ 56041 h 66715"/>
                      <a:gd name="connsiteX10" fmla="*/ 74721 w 99651"/>
                      <a:gd name="connsiteY10" fmla="*/ 53372 h 66715"/>
                      <a:gd name="connsiteX11" fmla="*/ 96070 w 99651"/>
                      <a:gd name="connsiteY11" fmla="*/ 56041 h 66715"/>
                      <a:gd name="connsiteX12" fmla="*/ 98738 w 99651"/>
                      <a:gd name="connsiteY12" fmla="*/ 42698 h 66715"/>
                      <a:gd name="connsiteX13" fmla="*/ 58709 w 99651"/>
                      <a:gd name="connsiteY13" fmla="*/ 42698 h 66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99651" h="66715">
                        <a:moveTo>
                          <a:pt x="58709" y="42698"/>
                        </a:moveTo>
                        <a:lnTo>
                          <a:pt x="56041" y="34692"/>
                        </a:lnTo>
                        <a:cubicBezTo>
                          <a:pt x="64046" y="32023"/>
                          <a:pt x="69384" y="26686"/>
                          <a:pt x="69384" y="18680"/>
                        </a:cubicBezTo>
                        <a:cubicBezTo>
                          <a:pt x="69384" y="8006"/>
                          <a:pt x="61378" y="0"/>
                          <a:pt x="50703" y="0"/>
                        </a:cubicBezTo>
                        <a:cubicBezTo>
                          <a:pt x="40029" y="0"/>
                          <a:pt x="32023" y="8006"/>
                          <a:pt x="32023" y="18680"/>
                        </a:cubicBezTo>
                        <a:cubicBezTo>
                          <a:pt x="32023" y="26686"/>
                          <a:pt x="37360" y="34692"/>
                          <a:pt x="45366" y="34692"/>
                        </a:cubicBezTo>
                        <a:lnTo>
                          <a:pt x="48035" y="42698"/>
                        </a:lnTo>
                        <a:cubicBezTo>
                          <a:pt x="21349" y="45366"/>
                          <a:pt x="0" y="56041"/>
                          <a:pt x="0" y="56041"/>
                        </a:cubicBezTo>
                        <a:lnTo>
                          <a:pt x="2669" y="66715"/>
                        </a:lnTo>
                        <a:cubicBezTo>
                          <a:pt x="18680" y="61378"/>
                          <a:pt x="34692" y="58709"/>
                          <a:pt x="45366" y="56041"/>
                        </a:cubicBezTo>
                        <a:cubicBezTo>
                          <a:pt x="58709" y="53372"/>
                          <a:pt x="66715" y="53372"/>
                          <a:pt x="74721" y="53372"/>
                        </a:cubicBezTo>
                        <a:cubicBezTo>
                          <a:pt x="82727" y="53372"/>
                          <a:pt x="88064" y="53372"/>
                          <a:pt x="96070" y="56041"/>
                        </a:cubicBezTo>
                        <a:lnTo>
                          <a:pt x="98738" y="42698"/>
                        </a:lnTo>
                        <a:cubicBezTo>
                          <a:pt x="104076" y="45366"/>
                          <a:pt x="85395" y="40029"/>
                          <a:pt x="58709" y="4269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66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7FC87CCC-7407-4525-A675-A673DC17AD1A}"/>
                      </a:ext>
                    </a:extLst>
                  </p:cNvPr>
                  <p:cNvSpPr/>
                  <p:nvPr/>
                </p:nvSpPr>
                <p:spPr>
                  <a:xfrm>
                    <a:off x="9719197" y="861886"/>
                    <a:ext cx="80058" cy="88064"/>
                  </a:xfrm>
                  <a:custGeom>
                    <a:avLst/>
                    <a:gdLst>
                      <a:gd name="connsiteX0" fmla="*/ 66715 w 80058"/>
                      <a:gd name="connsiteY0" fmla="*/ 0 h 88064"/>
                      <a:gd name="connsiteX1" fmla="*/ 42698 w 80058"/>
                      <a:gd name="connsiteY1" fmla="*/ 34692 h 88064"/>
                      <a:gd name="connsiteX2" fmla="*/ 40029 w 80058"/>
                      <a:gd name="connsiteY2" fmla="*/ 32023 h 88064"/>
                      <a:gd name="connsiteX3" fmla="*/ 26686 w 80058"/>
                      <a:gd name="connsiteY3" fmla="*/ 26686 h 88064"/>
                      <a:gd name="connsiteX4" fmla="*/ 26686 w 80058"/>
                      <a:gd name="connsiteY4" fmla="*/ 26686 h 88064"/>
                      <a:gd name="connsiteX5" fmla="*/ 18680 w 80058"/>
                      <a:gd name="connsiteY5" fmla="*/ 24017 h 88064"/>
                      <a:gd name="connsiteX6" fmla="*/ 21349 w 80058"/>
                      <a:gd name="connsiteY6" fmla="*/ 16012 h 88064"/>
                      <a:gd name="connsiteX7" fmla="*/ 10674 w 80058"/>
                      <a:gd name="connsiteY7" fmla="*/ 5337 h 88064"/>
                      <a:gd name="connsiteX8" fmla="*/ 0 w 80058"/>
                      <a:gd name="connsiteY8" fmla="*/ 16012 h 88064"/>
                      <a:gd name="connsiteX9" fmla="*/ 10674 w 80058"/>
                      <a:gd name="connsiteY9" fmla="*/ 26686 h 88064"/>
                      <a:gd name="connsiteX10" fmla="*/ 13343 w 80058"/>
                      <a:gd name="connsiteY10" fmla="*/ 26686 h 88064"/>
                      <a:gd name="connsiteX11" fmla="*/ 26686 w 80058"/>
                      <a:gd name="connsiteY11" fmla="*/ 32023 h 88064"/>
                      <a:gd name="connsiteX12" fmla="*/ 34692 w 80058"/>
                      <a:gd name="connsiteY12" fmla="*/ 34692 h 88064"/>
                      <a:gd name="connsiteX13" fmla="*/ 37360 w 80058"/>
                      <a:gd name="connsiteY13" fmla="*/ 42698 h 88064"/>
                      <a:gd name="connsiteX14" fmla="*/ 37360 w 80058"/>
                      <a:gd name="connsiteY14" fmla="*/ 42698 h 88064"/>
                      <a:gd name="connsiteX15" fmla="*/ 32023 w 80058"/>
                      <a:gd name="connsiteY15" fmla="*/ 88064 h 88064"/>
                      <a:gd name="connsiteX16" fmla="*/ 50703 w 80058"/>
                      <a:gd name="connsiteY16" fmla="*/ 88064 h 88064"/>
                      <a:gd name="connsiteX17" fmla="*/ 56041 w 80058"/>
                      <a:gd name="connsiteY17" fmla="*/ 50704 h 88064"/>
                      <a:gd name="connsiteX18" fmla="*/ 77389 w 80058"/>
                      <a:gd name="connsiteY18" fmla="*/ 10674 h 88064"/>
                      <a:gd name="connsiteX19" fmla="*/ 77389 w 80058"/>
                      <a:gd name="connsiteY19" fmla="*/ 10674 h 88064"/>
                      <a:gd name="connsiteX20" fmla="*/ 80058 w 80058"/>
                      <a:gd name="connsiteY20" fmla="*/ 8006 h 88064"/>
                      <a:gd name="connsiteX21" fmla="*/ 74721 w 80058"/>
                      <a:gd name="connsiteY21" fmla="*/ 5337 h 88064"/>
                      <a:gd name="connsiteX22" fmla="*/ 66715 w 80058"/>
                      <a:gd name="connsiteY22" fmla="*/ 0 h 88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80058" h="88064">
                        <a:moveTo>
                          <a:pt x="66715" y="0"/>
                        </a:moveTo>
                        <a:cubicBezTo>
                          <a:pt x="66715" y="0"/>
                          <a:pt x="53372" y="13343"/>
                          <a:pt x="42698" y="34692"/>
                        </a:cubicBezTo>
                        <a:cubicBezTo>
                          <a:pt x="42698" y="34692"/>
                          <a:pt x="42698" y="32023"/>
                          <a:pt x="40029" y="32023"/>
                        </a:cubicBezTo>
                        <a:cubicBezTo>
                          <a:pt x="37360" y="29355"/>
                          <a:pt x="32023" y="26686"/>
                          <a:pt x="26686" y="26686"/>
                        </a:cubicBezTo>
                        <a:cubicBezTo>
                          <a:pt x="26686" y="26686"/>
                          <a:pt x="26686" y="26686"/>
                          <a:pt x="26686" y="26686"/>
                        </a:cubicBezTo>
                        <a:cubicBezTo>
                          <a:pt x="24017" y="26686"/>
                          <a:pt x="21349" y="26686"/>
                          <a:pt x="18680" y="24017"/>
                        </a:cubicBezTo>
                        <a:cubicBezTo>
                          <a:pt x="21349" y="21349"/>
                          <a:pt x="21349" y="18680"/>
                          <a:pt x="21349" y="16012"/>
                        </a:cubicBezTo>
                        <a:cubicBezTo>
                          <a:pt x="21349" y="10674"/>
                          <a:pt x="16012" y="5337"/>
                          <a:pt x="10674" y="5337"/>
                        </a:cubicBezTo>
                        <a:cubicBezTo>
                          <a:pt x="5337" y="5337"/>
                          <a:pt x="0" y="10674"/>
                          <a:pt x="0" y="16012"/>
                        </a:cubicBezTo>
                        <a:cubicBezTo>
                          <a:pt x="0" y="21349"/>
                          <a:pt x="5337" y="26686"/>
                          <a:pt x="10674" y="26686"/>
                        </a:cubicBezTo>
                        <a:cubicBezTo>
                          <a:pt x="10674" y="26686"/>
                          <a:pt x="13343" y="26686"/>
                          <a:pt x="13343" y="26686"/>
                        </a:cubicBezTo>
                        <a:cubicBezTo>
                          <a:pt x="16012" y="29355"/>
                          <a:pt x="21349" y="32023"/>
                          <a:pt x="26686" y="32023"/>
                        </a:cubicBezTo>
                        <a:cubicBezTo>
                          <a:pt x="29355" y="32023"/>
                          <a:pt x="32023" y="32023"/>
                          <a:pt x="34692" y="34692"/>
                        </a:cubicBezTo>
                        <a:cubicBezTo>
                          <a:pt x="37360" y="37361"/>
                          <a:pt x="37360" y="40029"/>
                          <a:pt x="37360" y="42698"/>
                        </a:cubicBezTo>
                        <a:cubicBezTo>
                          <a:pt x="37360" y="42698"/>
                          <a:pt x="37360" y="42698"/>
                          <a:pt x="37360" y="42698"/>
                        </a:cubicBezTo>
                        <a:cubicBezTo>
                          <a:pt x="29355" y="61378"/>
                          <a:pt x="32023" y="88064"/>
                          <a:pt x="32023" y="88064"/>
                        </a:cubicBezTo>
                        <a:lnTo>
                          <a:pt x="50703" y="88064"/>
                        </a:lnTo>
                        <a:cubicBezTo>
                          <a:pt x="50703" y="80058"/>
                          <a:pt x="53372" y="64047"/>
                          <a:pt x="56041" y="50704"/>
                        </a:cubicBezTo>
                        <a:cubicBezTo>
                          <a:pt x="64046" y="26686"/>
                          <a:pt x="74721" y="10674"/>
                          <a:pt x="77389" y="10674"/>
                        </a:cubicBezTo>
                        <a:lnTo>
                          <a:pt x="77389" y="10674"/>
                        </a:lnTo>
                        <a:cubicBezTo>
                          <a:pt x="77389" y="10674"/>
                          <a:pt x="77389" y="8006"/>
                          <a:pt x="80058" y="8006"/>
                        </a:cubicBezTo>
                        <a:lnTo>
                          <a:pt x="74721" y="5337"/>
                        </a:lnTo>
                        <a:lnTo>
                          <a:pt x="6671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66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383453AF-BEFC-4A34-9A6B-45694B0C55EB}"/>
                      </a:ext>
                    </a:extLst>
                  </p:cNvPr>
                  <p:cNvSpPr/>
                  <p:nvPr/>
                </p:nvSpPr>
                <p:spPr>
                  <a:xfrm>
                    <a:off x="10034093" y="824526"/>
                    <a:ext cx="77389" cy="88064"/>
                  </a:xfrm>
                  <a:custGeom>
                    <a:avLst/>
                    <a:gdLst>
                      <a:gd name="connsiteX0" fmla="*/ 66715 w 77389"/>
                      <a:gd name="connsiteY0" fmla="*/ 0 h 88064"/>
                      <a:gd name="connsiteX1" fmla="*/ 56041 w 77389"/>
                      <a:gd name="connsiteY1" fmla="*/ 10674 h 88064"/>
                      <a:gd name="connsiteX2" fmla="*/ 56041 w 77389"/>
                      <a:gd name="connsiteY2" fmla="*/ 13343 h 88064"/>
                      <a:gd name="connsiteX3" fmla="*/ 50703 w 77389"/>
                      <a:gd name="connsiteY3" fmla="*/ 26686 h 88064"/>
                      <a:gd name="connsiteX4" fmla="*/ 48035 w 77389"/>
                      <a:gd name="connsiteY4" fmla="*/ 34692 h 88064"/>
                      <a:gd name="connsiteX5" fmla="*/ 42697 w 77389"/>
                      <a:gd name="connsiteY5" fmla="*/ 37361 h 88064"/>
                      <a:gd name="connsiteX6" fmla="*/ 13343 w 77389"/>
                      <a:gd name="connsiteY6" fmla="*/ 8006 h 88064"/>
                      <a:gd name="connsiteX7" fmla="*/ 0 w 77389"/>
                      <a:gd name="connsiteY7" fmla="*/ 21349 h 88064"/>
                      <a:gd name="connsiteX8" fmla="*/ 29354 w 77389"/>
                      <a:gd name="connsiteY8" fmla="*/ 53372 h 88064"/>
                      <a:gd name="connsiteX9" fmla="*/ 48035 w 77389"/>
                      <a:gd name="connsiteY9" fmla="*/ 88064 h 88064"/>
                      <a:gd name="connsiteX10" fmla="*/ 64046 w 77389"/>
                      <a:gd name="connsiteY10" fmla="*/ 80058 h 88064"/>
                      <a:gd name="connsiteX11" fmla="*/ 45366 w 77389"/>
                      <a:gd name="connsiteY11" fmla="*/ 42698 h 88064"/>
                      <a:gd name="connsiteX12" fmla="*/ 50703 w 77389"/>
                      <a:gd name="connsiteY12" fmla="*/ 40029 h 88064"/>
                      <a:gd name="connsiteX13" fmla="*/ 56041 w 77389"/>
                      <a:gd name="connsiteY13" fmla="*/ 26686 h 88064"/>
                      <a:gd name="connsiteX14" fmla="*/ 58709 w 77389"/>
                      <a:gd name="connsiteY14" fmla="*/ 18680 h 88064"/>
                      <a:gd name="connsiteX15" fmla="*/ 66715 w 77389"/>
                      <a:gd name="connsiteY15" fmla="*/ 21349 h 88064"/>
                      <a:gd name="connsiteX16" fmla="*/ 77389 w 77389"/>
                      <a:gd name="connsiteY16" fmla="*/ 10674 h 88064"/>
                      <a:gd name="connsiteX17" fmla="*/ 66715 w 77389"/>
                      <a:gd name="connsiteY17" fmla="*/ 0 h 88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77389" h="88064">
                        <a:moveTo>
                          <a:pt x="66715" y="0"/>
                        </a:moveTo>
                        <a:cubicBezTo>
                          <a:pt x="61378" y="0"/>
                          <a:pt x="56041" y="5337"/>
                          <a:pt x="56041" y="10674"/>
                        </a:cubicBezTo>
                        <a:cubicBezTo>
                          <a:pt x="56041" y="10674"/>
                          <a:pt x="56041" y="13343"/>
                          <a:pt x="56041" y="13343"/>
                        </a:cubicBezTo>
                        <a:cubicBezTo>
                          <a:pt x="53372" y="16012"/>
                          <a:pt x="50703" y="21349"/>
                          <a:pt x="50703" y="26686"/>
                        </a:cubicBezTo>
                        <a:cubicBezTo>
                          <a:pt x="50703" y="29355"/>
                          <a:pt x="50703" y="32023"/>
                          <a:pt x="48035" y="34692"/>
                        </a:cubicBezTo>
                        <a:cubicBezTo>
                          <a:pt x="45366" y="34692"/>
                          <a:pt x="45366" y="37361"/>
                          <a:pt x="42697" y="37361"/>
                        </a:cubicBezTo>
                        <a:cubicBezTo>
                          <a:pt x="29354" y="18680"/>
                          <a:pt x="13343" y="8006"/>
                          <a:pt x="13343" y="8006"/>
                        </a:cubicBezTo>
                        <a:lnTo>
                          <a:pt x="0" y="21349"/>
                        </a:lnTo>
                        <a:cubicBezTo>
                          <a:pt x="10674" y="29355"/>
                          <a:pt x="18680" y="40029"/>
                          <a:pt x="29354" y="53372"/>
                        </a:cubicBezTo>
                        <a:cubicBezTo>
                          <a:pt x="34692" y="64047"/>
                          <a:pt x="42697" y="74721"/>
                          <a:pt x="48035" y="88064"/>
                        </a:cubicBezTo>
                        <a:lnTo>
                          <a:pt x="64046" y="80058"/>
                        </a:lnTo>
                        <a:cubicBezTo>
                          <a:pt x="64046" y="80058"/>
                          <a:pt x="56041" y="61378"/>
                          <a:pt x="45366" y="42698"/>
                        </a:cubicBezTo>
                        <a:cubicBezTo>
                          <a:pt x="48035" y="42698"/>
                          <a:pt x="48035" y="40029"/>
                          <a:pt x="50703" y="40029"/>
                        </a:cubicBezTo>
                        <a:cubicBezTo>
                          <a:pt x="53372" y="37361"/>
                          <a:pt x="56041" y="32023"/>
                          <a:pt x="56041" y="26686"/>
                        </a:cubicBezTo>
                        <a:cubicBezTo>
                          <a:pt x="56041" y="24017"/>
                          <a:pt x="56041" y="21349"/>
                          <a:pt x="58709" y="18680"/>
                        </a:cubicBezTo>
                        <a:cubicBezTo>
                          <a:pt x="61378" y="21349"/>
                          <a:pt x="64046" y="21349"/>
                          <a:pt x="66715" y="21349"/>
                        </a:cubicBezTo>
                        <a:cubicBezTo>
                          <a:pt x="72052" y="21349"/>
                          <a:pt x="77389" y="16012"/>
                          <a:pt x="77389" y="10674"/>
                        </a:cubicBezTo>
                        <a:cubicBezTo>
                          <a:pt x="77389" y="5337"/>
                          <a:pt x="72052" y="0"/>
                          <a:pt x="6671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66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8" name="Freeform: Shape 157">
                    <a:extLst>
                      <a:ext uri="{FF2B5EF4-FFF2-40B4-BE49-F238E27FC236}">
                        <a16:creationId xmlns:a16="http://schemas.microsoft.com/office/drawing/2014/main" id="{E9D1DE9F-FDA9-4F43-A4DA-24FA89723369}"/>
                      </a:ext>
                    </a:extLst>
                  </p:cNvPr>
                  <p:cNvSpPr/>
                  <p:nvPr/>
                </p:nvSpPr>
                <p:spPr>
                  <a:xfrm>
                    <a:off x="9788581" y="960625"/>
                    <a:ext cx="298883" cy="130761"/>
                  </a:xfrm>
                  <a:custGeom>
                    <a:avLst/>
                    <a:gdLst>
                      <a:gd name="connsiteX0" fmla="*/ 266861 w 298883"/>
                      <a:gd name="connsiteY0" fmla="*/ 16012 h 130761"/>
                      <a:gd name="connsiteX1" fmla="*/ 154779 w 298883"/>
                      <a:gd name="connsiteY1" fmla="*/ 50704 h 130761"/>
                      <a:gd name="connsiteX2" fmla="*/ 98738 w 298883"/>
                      <a:gd name="connsiteY2" fmla="*/ 53372 h 130761"/>
                      <a:gd name="connsiteX3" fmla="*/ 40029 w 298883"/>
                      <a:gd name="connsiteY3" fmla="*/ 50704 h 130761"/>
                      <a:gd name="connsiteX4" fmla="*/ 0 w 298883"/>
                      <a:gd name="connsiteY4" fmla="*/ 42698 h 130761"/>
                      <a:gd name="connsiteX5" fmla="*/ 8005 w 298883"/>
                      <a:gd name="connsiteY5" fmla="*/ 61378 h 130761"/>
                      <a:gd name="connsiteX6" fmla="*/ 8005 w 298883"/>
                      <a:gd name="connsiteY6" fmla="*/ 61378 h 130761"/>
                      <a:gd name="connsiteX7" fmla="*/ 8005 w 298883"/>
                      <a:gd name="connsiteY7" fmla="*/ 64047 h 130761"/>
                      <a:gd name="connsiteX8" fmla="*/ 8005 w 298883"/>
                      <a:gd name="connsiteY8" fmla="*/ 66715 h 130761"/>
                      <a:gd name="connsiteX9" fmla="*/ 8005 w 298883"/>
                      <a:gd name="connsiteY9" fmla="*/ 66715 h 130761"/>
                      <a:gd name="connsiteX10" fmla="*/ 26686 w 298883"/>
                      <a:gd name="connsiteY10" fmla="*/ 93401 h 130761"/>
                      <a:gd name="connsiteX11" fmla="*/ 74721 w 298883"/>
                      <a:gd name="connsiteY11" fmla="*/ 122756 h 130761"/>
                      <a:gd name="connsiteX12" fmla="*/ 74721 w 298883"/>
                      <a:gd name="connsiteY12" fmla="*/ 122756 h 130761"/>
                      <a:gd name="connsiteX13" fmla="*/ 74721 w 298883"/>
                      <a:gd name="connsiteY13" fmla="*/ 122756 h 130761"/>
                      <a:gd name="connsiteX14" fmla="*/ 130762 w 298883"/>
                      <a:gd name="connsiteY14" fmla="*/ 130762 h 130761"/>
                      <a:gd name="connsiteX15" fmla="*/ 224163 w 298883"/>
                      <a:gd name="connsiteY15" fmla="*/ 112082 h 130761"/>
                      <a:gd name="connsiteX16" fmla="*/ 277535 w 298883"/>
                      <a:gd name="connsiteY16" fmla="*/ 66715 h 130761"/>
                      <a:gd name="connsiteX17" fmla="*/ 296215 w 298883"/>
                      <a:gd name="connsiteY17" fmla="*/ 29355 h 130761"/>
                      <a:gd name="connsiteX18" fmla="*/ 298884 w 298883"/>
                      <a:gd name="connsiteY18" fmla="*/ 0 h 130761"/>
                      <a:gd name="connsiteX19" fmla="*/ 266861 w 298883"/>
                      <a:gd name="connsiteY19" fmla="*/ 16012 h 130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298883" h="130761">
                        <a:moveTo>
                          <a:pt x="266861" y="16012"/>
                        </a:moveTo>
                        <a:cubicBezTo>
                          <a:pt x="242843" y="26686"/>
                          <a:pt x="205483" y="42698"/>
                          <a:pt x="154779" y="50704"/>
                        </a:cubicBezTo>
                        <a:cubicBezTo>
                          <a:pt x="136099" y="53372"/>
                          <a:pt x="114750" y="53372"/>
                          <a:pt x="98738" y="53372"/>
                        </a:cubicBezTo>
                        <a:cubicBezTo>
                          <a:pt x="74721" y="53372"/>
                          <a:pt x="56041" y="50704"/>
                          <a:pt x="40029" y="50704"/>
                        </a:cubicBezTo>
                        <a:cubicBezTo>
                          <a:pt x="21349" y="48035"/>
                          <a:pt x="8005" y="45366"/>
                          <a:pt x="0" y="42698"/>
                        </a:cubicBezTo>
                        <a:cubicBezTo>
                          <a:pt x="2668" y="48035"/>
                          <a:pt x="5337" y="56041"/>
                          <a:pt x="8005" y="61378"/>
                        </a:cubicBezTo>
                        <a:cubicBezTo>
                          <a:pt x="8005" y="61378"/>
                          <a:pt x="8005" y="61378"/>
                          <a:pt x="8005" y="61378"/>
                        </a:cubicBezTo>
                        <a:cubicBezTo>
                          <a:pt x="8005" y="61378"/>
                          <a:pt x="8005" y="64047"/>
                          <a:pt x="8005" y="64047"/>
                        </a:cubicBezTo>
                        <a:cubicBezTo>
                          <a:pt x="8005" y="64047"/>
                          <a:pt x="8005" y="66715"/>
                          <a:pt x="8005" y="66715"/>
                        </a:cubicBezTo>
                        <a:cubicBezTo>
                          <a:pt x="8005" y="66715"/>
                          <a:pt x="8005" y="66715"/>
                          <a:pt x="8005" y="66715"/>
                        </a:cubicBezTo>
                        <a:cubicBezTo>
                          <a:pt x="13343" y="77390"/>
                          <a:pt x="18680" y="85395"/>
                          <a:pt x="26686" y="93401"/>
                        </a:cubicBezTo>
                        <a:cubicBezTo>
                          <a:pt x="50703" y="120087"/>
                          <a:pt x="74721" y="122756"/>
                          <a:pt x="74721" y="122756"/>
                        </a:cubicBezTo>
                        <a:lnTo>
                          <a:pt x="74721" y="122756"/>
                        </a:lnTo>
                        <a:lnTo>
                          <a:pt x="74721" y="122756"/>
                        </a:lnTo>
                        <a:cubicBezTo>
                          <a:pt x="74721" y="122756"/>
                          <a:pt x="96070" y="130762"/>
                          <a:pt x="130762" y="130762"/>
                        </a:cubicBezTo>
                        <a:cubicBezTo>
                          <a:pt x="162785" y="130762"/>
                          <a:pt x="194808" y="125425"/>
                          <a:pt x="224163" y="112082"/>
                        </a:cubicBezTo>
                        <a:cubicBezTo>
                          <a:pt x="245512" y="101407"/>
                          <a:pt x="266861" y="82727"/>
                          <a:pt x="277535" y="66715"/>
                        </a:cubicBezTo>
                        <a:cubicBezTo>
                          <a:pt x="285541" y="53372"/>
                          <a:pt x="290878" y="42698"/>
                          <a:pt x="296215" y="29355"/>
                        </a:cubicBezTo>
                        <a:cubicBezTo>
                          <a:pt x="298884" y="21349"/>
                          <a:pt x="298884" y="10674"/>
                          <a:pt x="298884" y="0"/>
                        </a:cubicBezTo>
                        <a:cubicBezTo>
                          <a:pt x="293547" y="2669"/>
                          <a:pt x="282872" y="10674"/>
                          <a:pt x="266861" y="1601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66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9" name="Freeform: Shape 158">
                    <a:extLst>
                      <a:ext uri="{FF2B5EF4-FFF2-40B4-BE49-F238E27FC236}">
                        <a16:creationId xmlns:a16="http://schemas.microsoft.com/office/drawing/2014/main" id="{F7C4CB5A-BFB6-4D0B-8E63-F61D3816CBCB}"/>
                      </a:ext>
                    </a:extLst>
                  </p:cNvPr>
                  <p:cNvSpPr/>
                  <p:nvPr/>
                </p:nvSpPr>
                <p:spPr>
                  <a:xfrm>
                    <a:off x="9777906" y="816520"/>
                    <a:ext cx="306889" cy="179756"/>
                  </a:xfrm>
                  <a:custGeom>
                    <a:avLst/>
                    <a:gdLst>
                      <a:gd name="connsiteX0" fmla="*/ 189471 w 306889"/>
                      <a:gd name="connsiteY0" fmla="*/ 2669 h 179756"/>
                      <a:gd name="connsiteX1" fmla="*/ 168122 w 306889"/>
                      <a:gd name="connsiteY1" fmla="*/ 0 h 179756"/>
                      <a:gd name="connsiteX2" fmla="*/ 138768 w 306889"/>
                      <a:gd name="connsiteY2" fmla="*/ 2669 h 179756"/>
                      <a:gd name="connsiteX3" fmla="*/ 96070 w 306889"/>
                      <a:gd name="connsiteY3" fmla="*/ 13343 h 179756"/>
                      <a:gd name="connsiteX4" fmla="*/ 37361 w 306889"/>
                      <a:gd name="connsiteY4" fmla="*/ 48035 h 179756"/>
                      <a:gd name="connsiteX5" fmla="*/ 37361 w 306889"/>
                      <a:gd name="connsiteY5" fmla="*/ 48035 h 179756"/>
                      <a:gd name="connsiteX6" fmla="*/ 24018 w 306889"/>
                      <a:gd name="connsiteY6" fmla="*/ 61378 h 179756"/>
                      <a:gd name="connsiteX7" fmla="*/ 5337 w 306889"/>
                      <a:gd name="connsiteY7" fmla="*/ 98738 h 179756"/>
                      <a:gd name="connsiteX8" fmla="*/ 0 w 306889"/>
                      <a:gd name="connsiteY8" fmla="*/ 138768 h 179756"/>
                      <a:gd name="connsiteX9" fmla="*/ 0 w 306889"/>
                      <a:gd name="connsiteY9" fmla="*/ 138768 h 179756"/>
                      <a:gd name="connsiteX10" fmla="*/ 0 w 306889"/>
                      <a:gd name="connsiteY10" fmla="*/ 154779 h 179756"/>
                      <a:gd name="connsiteX11" fmla="*/ 0 w 306889"/>
                      <a:gd name="connsiteY11" fmla="*/ 154779 h 179756"/>
                      <a:gd name="connsiteX12" fmla="*/ 0 w 306889"/>
                      <a:gd name="connsiteY12" fmla="*/ 157448 h 179756"/>
                      <a:gd name="connsiteX13" fmla="*/ 2669 w 306889"/>
                      <a:gd name="connsiteY13" fmla="*/ 168122 h 179756"/>
                      <a:gd name="connsiteX14" fmla="*/ 162785 w 306889"/>
                      <a:gd name="connsiteY14" fmla="*/ 176128 h 179756"/>
                      <a:gd name="connsiteX15" fmla="*/ 272198 w 306889"/>
                      <a:gd name="connsiteY15" fmla="*/ 144105 h 179756"/>
                      <a:gd name="connsiteX16" fmla="*/ 306890 w 306889"/>
                      <a:gd name="connsiteY16" fmla="*/ 122756 h 179756"/>
                      <a:gd name="connsiteX17" fmla="*/ 277535 w 306889"/>
                      <a:gd name="connsiteY17" fmla="*/ 61378 h 179756"/>
                      <a:gd name="connsiteX18" fmla="*/ 189471 w 306889"/>
                      <a:gd name="connsiteY18" fmla="*/ 2669 h 179756"/>
                      <a:gd name="connsiteX19" fmla="*/ 93401 w 306889"/>
                      <a:gd name="connsiteY19" fmla="*/ 144105 h 179756"/>
                      <a:gd name="connsiteX20" fmla="*/ 45366 w 306889"/>
                      <a:gd name="connsiteY20" fmla="*/ 96070 h 179756"/>
                      <a:gd name="connsiteX21" fmla="*/ 93401 w 306889"/>
                      <a:gd name="connsiteY21" fmla="*/ 48035 h 179756"/>
                      <a:gd name="connsiteX22" fmla="*/ 141436 w 306889"/>
                      <a:gd name="connsiteY22" fmla="*/ 96070 h 179756"/>
                      <a:gd name="connsiteX23" fmla="*/ 93401 w 306889"/>
                      <a:gd name="connsiteY23" fmla="*/ 144105 h 179756"/>
                      <a:gd name="connsiteX24" fmla="*/ 229500 w 306889"/>
                      <a:gd name="connsiteY24" fmla="*/ 109413 h 179756"/>
                      <a:gd name="connsiteX25" fmla="*/ 200146 w 306889"/>
                      <a:gd name="connsiteY25" fmla="*/ 80058 h 179756"/>
                      <a:gd name="connsiteX26" fmla="*/ 229500 w 306889"/>
                      <a:gd name="connsiteY26" fmla="*/ 50704 h 179756"/>
                      <a:gd name="connsiteX27" fmla="*/ 258855 w 306889"/>
                      <a:gd name="connsiteY27" fmla="*/ 80058 h 179756"/>
                      <a:gd name="connsiteX28" fmla="*/ 229500 w 306889"/>
                      <a:gd name="connsiteY28" fmla="*/ 109413 h 179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06889" h="179756">
                        <a:moveTo>
                          <a:pt x="189471" y="2669"/>
                        </a:moveTo>
                        <a:cubicBezTo>
                          <a:pt x="181465" y="2669"/>
                          <a:pt x="176128" y="0"/>
                          <a:pt x="168122" y="0"/>
                        </a:cubicBezTo>
                        <a:cubicBezTo>
                          <a:pt x="160116" y="0"/>
                          <a:pt x="152111" y="0"/>
                          <a:pt x="138768" y="2669"/>
                        </a:cubicBezTo>
                        <a:cubicBezTo>
                          <a:pt x="125424" y="2669"/>
                          <a:pt x="112081" y="8006"/>
                          <a:pt x="96070" y="13343"/>
                        </a:cubicBezTo>
                        <a:cubicBezTo>
                          <a:pt x="74721" y="21349"/>
                          <a:pt x="53372" y="32023"/>
                          <a:pt x="37361" y="48035"/>
                        </a:cubicBezTo>
                        <a:lnTo>
                          <a:pt x="37361" y="48035"/>
                        </a:lnTo>
                        <a:cubicBezTo>
                          <a:pt x="34692" y="50704"/>
                          <a:pt x="29355" y="56041"/>
                          <a:pt x="24018" y="61378"/>
                        </a:cubicBezTo>
                        <a:cubicBezTo>
                          <a:pt x="24018" y="61378"/>
                          <a:pt x="13343" y="77390"/>
                          <a:pt x="5337" y="98738"/>
                        </a:cubicBezTo>
                        <a:cubicBezTo>
                          <a:pt x="0" y="114750"/>
                          <a:pt x="0" y="138768"/>
                          <a:pt x="0" y="138768"/>
                        </a:cubicBezTo>
                        <a:lnTo>
                          <a:pt x="0" y="138768"/>
                        </a:lnTo>
                        <a:cubicBezTo>
                          <a:pt x="0" y="144105"/>
                          <a:pt x="0" y="149442"/>
                          <a:pt x="0" y="154779"/>
                        </a:cubicBezTo>
                        <a:cubicBezTo>
                          <a:pt x="0" y="154779"/>
                          <a:pt x="0" y="154779"/>
                          <a:pt x="0" y="154779"/>
                        </a:cubicBezTo>
                        <a:cubicBezTo>
                          <a:pt x="0" y="154779"/>
                          <a:pt x="0" y="157448"/>
                          <a:pt x="0" y="157448"/>
                        </a:cubicBezTo>
                        <a:cubicBezTo>
                          <a:pt x="0" y="160116"/>
                          <a:pt x="0" y="165454"/>
                          <a:pt x="2669" y="168122"/>
                        </a:cubicBezTo>
                        <a:cubicBezTo>
                          <a:pt x="13343" y="170791"/>
                          <a:pt x="82727" y="186803"/>
                          <a:pt x="162785" y="176128"/>
                        </a:cubicBezTo>
                        <a:cubicBezTo>
                          <a:pt x="210820" y="168122"/>
                          <a:pt x="248181" y="154779"/>
                          <a:pt x="272198" y="144105"/>
                        </a:cubicBezTo>
                        <a:cubicBezTo>
                          <a:pt x="290878" y="136099"/>
                          <a:pt x="304222" y="128093"/>
                          <a:pt x="306890" y="122756"/>
                        </a:cubicBezTo>
                        <a:cubicBezTo>
                          <a:pt x="301553" y="106744"/>
                          <a:pt x="288210" y="77390"/>
                          <a:pt x="277535" y="61378"/>
                        </a:cubicBezTo>
                        <a:cubicBezTo>
                          <a:pt x="245512" y="18680"/>
                          <a:pt x="208151" y="8006"/>
                          <a:pt x="189471" y="2669"/>
                        </a:cubicBezTo>
                        <a:close/>
                        <a:moveTo>
                          <a:pt x="93401" y="144105"/>
                        </a:moveTo>
                        <a:cubicBezTo>
                          <a:pt x="66715" y="144105"/>
                          <a:pt x="45366" y="122756"/>
                          <a:pt x="45366" y="96070"/>
                        </a:cubicBezTo>
                        <a:cubicBezTo>
                          <a:pt x="45366" y="69384"/>
                          <a:pt x="66715" y="48035"/>
                          <a:pt x="93401" y="48035"/>
                        </a:cubicBezTo>
                        <a:cubicBezTo>
                          <a:pt x="120087" y="48035"/>
                          <a:pt x="141436" y="69384"/>
                          <a:pt x="141436" y="96070"/>
                        </a:cubicBezTo>
                        <a:cubicBezTo>
                          <a:pt x="138768" y="122756"/>
                          <a:pt x="120087" y="144105"/>
                          <a:pt x="93401" y="144105"/>
                        </a:cubicBezTo>
                        <a:close/>
                        <a:moveTo>
                          <a:pt x="229500" y="109413"/>
                        </a:moveTo>
                        <a:cubicBezTo>
                          <a:pt x="213489" y="109413"/>
                          <a:pt x="200146" y="96070"/>
                          <a:pt x="200146" y="80058"/>
                        </a:cubicBezTo>
                        <a:cubicBezTo>
                          <a:pt x="200146" y="64047"/>
                          <a:pt x="213489" y="50704"/>
                          <a:pt x="229500" y="50704"/>
                        </a:cubicBezTo>
                        <a:cubicBezTo>
                          <a:pt x="245512" y="50704"/>
                          <a:pt x="258855" y="64047"/>
                          <a:pt x="258855" y="80058"/>
                        </a:cubicBezTo>
                        <a:cubicBezTo>
                          <a:pt x="258855" y="96070"/>
                          <a:pt x="245512" y="109413"/>
                          <a:pt x="229500" y="10941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66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E3A7C35-6EAD-4094-B5D5-4FDB0F9CE519}"/>
              </a:ext>
            </a:extLst>
          </p:cNvPr>
          <p:cNvSpPr txBox="1"/>
          <p:nvPr/>
        </p:nvSpPr>
        <p:spPr>
          <a:xfrm>
            <a:off x="11246719" y="3019465"/>
            <a:ext cx="3015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rPr>
              <a:t>E-COMMERCE </a:t>
            </a:r>
          </a:p>
        </p:txBody>
      </p:sp>
    </p:spTree>
    <p:extLst>
      <p:ext uri="{BB962C8B-B14F-4D97-AF65-F5344CB8AC3E}">
        <p14:creationId xmlns:p14="http://schemas.microsoft.com/office/powerpoint/2010/main" val="1507814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5">
            <a:extLst>
              <a:ext uri="{FF2B5EF4-FFF2-40B4-BE49-F238E27FC236}">
                <a16:creationId xmlns:a16="http://schemas.microsoft.com/office/drawing/2014/main" id="{669C2EBD-18DF-4B25-87B4-C6F36EC58544}"/>
              </a:ext>
            </a:extLst>
          </p:cNvPr>
          <p:cNvGrpSpPr/>
          <p:nvPr/>
        </p:nvGrpSpPr>
        <p:grpSpPr>
          <a:xfrm>
            <a:off x="3408611" y="1870750"/>
            <a:ext cx="8064896" cy="9976087"/>
            <a:chOff x="14670176" y="6089142"/>
            <a:chExt cx="816101" cy="1009497"/>
          </a:xfrm>
          <a:solidFill>
            <a:srgbClr val="000000"/>
          </a:solidFill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0B43C2ED-529B-4882-84A6-44D4A7DDECC6}"/>
                </a:ext>
              </a:extLst>
            </p:cNvPr>
            <p:cNvGrpSpPr/>
            <p:nvPr/>
          </p:nvGrpSpPr>
          <p:grpSpPr>
            <a:xfrm>
              <a:off x="14671548" y="6340144"/>
              <a:ext cx="814730" cy="758495"/>
              <a:chOff x="14671548" y="6340144"/>
              <a:chExt cx="814730" cy="758495"/>
            </a:xfrm>
            <a:solidFill>
              <a:srgbClr val="000000"/>
            </a:solidFill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CCC58F4-3B18-4F41-8ED9-1C8B4ED98065}"/>
                  </a:ext>
                </a:extLst>
              </p:cNvPr>
              <p:cNvSpPr/>
              <p:nvPr/>
            </p:nvSpPr>
            <p:spPr>
              <a:xfrm>
                <a:off x="15320314" y="6340144"/>
                <a:ext cx="80924" cy="758494"/>
              </a:xfrm>
              <a:custGeom>
                <a:avLst/>
                <a:gdLst>
                  <a:gd name="connsiteX0" fmla="*/ 0 w 80924"/>
                  <a:gd name="connsiteY0" fmla="*/ 0 h 758494"/>
                  <a:gd name="connsiteX1" fmla="*/ 80925 w 80924"/>
                  <a:gd name="connsiteY1" fmla="*/ 0 h 758494"/>
                  <a:gd name="connsiteX2" fmla="*/ 80925 w 80924"/>
                  <a:gd name="connsiteY2" fmla="*/ 758494 h 758494"/>
                  <a:gd name="connsiteX3" fmla="*/ 0 w 80924"/>
                  <a:gd name="connsiteY3" fmla="*/ 758494 h 758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924" h="758494">
                    <a:moveTo>
                      <a:pt x="0" y="0"/>
                    </a:moveTo>
                    <a:lnTo>
                      <a:pt x="80925" y="0"/>
                    </a:lnTo>
                    <a:lnTo>
                      <a:pt x="80925" y="758494"/>
                    </a:lnTo>
                    <a:lnTo>
                      <a:pt x="0" y="758494"/>
                    </a:lnTo>
                    <a:close/>
                  </a:path>
                </a:pathLst>
              </a:custGeom>
              <a:solidFill>
                <a:srgbClr val="8F0093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9746035-E8AB-4AF7-BAEC-6A4D15FF322B}"/>
                  </a:ext>
                </a:extLst>
              </p:cNvPr>
              <p:cNvSpPr/>
              <p:nvPr/>
            </p:nvSpPr>
            <p:spPr>
              <a:xfrm>
                <a:off x="15399867" y="6340144"/>
                <a:ext cx="86410" cy="758494"/>
              </a:xfrm>
              <a:custGeom>
                <a:avLst/>
                <a:gdLst>
                  <a:gd name="connsiteX0" fmla="*/ 0 w 86410"/>
                  <a:gd name="connsiteY0" fmla="*/ 0 h 758494"/>
                  <a:gd name="connsiteX1" fmla="*/ 86410 w 86410"/>
                  <a:gd name="connsiteY1" fmla="*/ 0 h 758494"/>
                  <a:gd name="connsiteX2" fmla="*/ 86410 w 86410"/>
                  <a:gd name="connsiteY2" fmla="*/ 758494 h 758494"/>
                  <a:gd name="connsiteX3" fmla="*/ 0 w 86410"/>
                  <a:gd name="connsiteY3" fmla="*/ 758494 h 758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410" h="758494">
                    <a:moveTo>
                      <a:pt x="0" y="0"/>
                    </a:moveTo>
                    <a:lnTo>
                      <a:pt x="86410" y="0"/>
                    </a:lnTo>
                    <a:lnTo>
                      <a:pt x="86410" y="758494"/>
                    </a:lnTo>
                    <a:lnTo>
                      <a:pt x="0" y="758494"/>
                    </a:lnTo>
                    <a:close/>
                  </a:path>
                </a:pathLst>
              </a:custGeom>
              <a:solidFill>
                <a:srgbClr val="B709B7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5F4E0B7-99F4-43A0-8A33-64E1C466C83F}"/>
                  </a:ext>
                </a:extLst>
              </p:cNvPr>
              <p:cNvSpPr/>
              <p:nvPr/>
            </p:nvSpPr>
            <p:spPr>
              <a:xfrm>
                <a:off x="15320314" y="6991654"/>
                <a:ext cx="160477" cy="106985"/>
              </a:xfrm>
              <a:custGeom>
                <a:avLst/>
                <a:gdLst>
                  <a:gd name="connsiteX0" fmla="*/ 79553 w 160477"/>
                  <a:gd name="connsiteY0" fmla="*/ 0 h 106985"/>
                  <a:gd name="connsiteX1" fmla="*/ 160477 w 160477"/>
                  <a:gd name="connsiteY1" fmla="*/ 106985 h 106985"/>
                  <a:gd name="connsiteX2" fmla="*/ 0 w 160477"/>
                  <a:gd name="connsiteY2" fmla="*/ 106985 h 106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477" h="106985">
                    <a:moveTo>
                      <a:pt x="79553" y="0"/>
                    </a:moveTo>
                    <a:lnTo>
                      <a:pt x="160477" y="106985"/>
                    </a:lnTo>
                    <a:lnTo>
                      <a:pt x="0" y="106985"/>
                    </a:lnTo>
                    <a:close/>
                  </a:path>
                </a:pathLst>
              </a:custGeom>
              <a:solidFill>
                <a:srgbClr val="79007C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6120649-41C8-4509-976E-B62AE55128EA}"/>
                  </a:ext>
                </a:extLst>
              </p:cNvPr>
              <p:cNvSpPr/>
              <p:nvPr/>
            </p:nvSpPr>
            <p:spPr>
              <a:xfrm>
                <a:off x="14671548" y="6340144"/>
                <a:ext cx="650138" cy="410108"/>
              </a:xfrm>
              <a:custGeom>
                <a:avLst/>
                <a:gdLst>
                  <a:gd name="connsiteX0" fmla="*/ 426567 w 650138"/>
                  <a:gd name="connsiteY0" fmla="*/ 0 h 410108"/>
                  <a:gd name="connsiteX1" fmla="*/ 145389 w 650138"/>
                  <a:gd name="connsiteY1" fmla="*/ 213970 h 410108"/>
                  <a:gd name="connsiteX2" fmla="*/ 0 w 650138"/>
                  <a:gd name="connsiteY2" fmla="*/ 174193 h 410108"/>
                  <a:gd name="connsiteX3" fmla="*/ 0 w 650138"/>
                  <a:gd name="connsiteY3" fmla="*/ 410109 h 410108"/>
                  <a:gd name="connsiteX4" fmla="*/ 443027 w 650138"/>
                  <a:gd name="connsiteY4" fmla="*/ 213970 h 410108"/>
                  <a:gd name="connsiteX5" fmla="*/ 650139 w 650138"/>
                  <a:gd name="connsiteY5" fmla="*/ 249631 h 410108"/>
                  <a:gd name="connsiteX6" fmla="*/ 650139 w 650138"/>
                  <a:gd name="connsiteY6" fmla="*/ 0 h 410108"/>
                  <a:gd name="connsiteX7" fmla="*/ 426567 w 650138"/>
                  <a:gd name="connsiteY7" fmla="*/ 0 h 41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0138" h="410108">
                    <a:moveTo>
                      <a:pt x="426567" y="0"/>
                    </a:moveTo>
                    <a:cubicBezTo>
                      <a:pt x="386791" y="124816"/>
                      <a:pt x="275691" y="213970"/>
                      <a:pt x="145389" y="213970"/>
                    </a:cubicBezTo>
                    <a:cubicBezTo>
                      <a:pt x="93269" y="213970"/>
                      <a:pt x="42519" y="198882"/>
                      <a:pt x="0" y="174193"/>
                    </a:cubicBezTo>
                    <a:lnTo>
                      <a:pt x="0" y="410109"/>
                    </a:lnTo>
                    <a:cubicBezTo>
                      <a:pt x="104241" y="290779"/>
                      <a:pt x="263347" y="213970"/>
                      <a:pt x="443027" y="213970"/>
                    </a:cubicBezTo>
                    <a:cubicBezTo>
                      <a:pt x="515721" y="213970"/>
                      <a:pt x="585673" y="226314"/>
                      <a:pt x="650139" y="249631"/>
                    </a:cubicBezTo>
                    <a:lnTo>
                      <a:pt x="650139" y="0"/>
                    </a:lnTo>
                    <a:lnTo>
                      <a:pt x="42656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31EE10D-5548-4B16-8883-C66665572489}"/>
                </a:ext>
              </a:extLst>
            </p:cNvPr>
            <p:cNvSpPr/>
            <p:nvPr/>
          </p:nvSpPr>
          <p:spPr>
            <a:xfrm>
              <a:off x="15120061" y="6451244"/>
              <a:ext cx="68580" cy="68580"/>
            </a:xfrm>
            <a:custGeom>
              <a:avLst/>
              <a:gdLst>
                <a:gd name="connsiteX0" fmla="*/ 68580 w 68580"/>
                <a:gd name="connsiteY0" fmla="*/ 34290 h 68580"/>
                <a:gd name="connsiteX1" fmla="*/ 34290 w 68580"/>
                <a:gd name="connsiteY1" fmla="*/ 68580 h 68580"/>
                <a:gd name="connsiteX2" fmla="*/ 0 w 68580"/>
                <a:gd name="connsiteY2" fmla="*/ 34290 h 68580"/>
                <a:gd name="connsiteX3" fmla="*/ 34290 w 68580"/>
                <a:gd name="connsiteY3" fmla="*/ 0 h 68580"/>
                <a:gd name="connsiteX4" fmla="*/ 68580 w 68580"/>
                <a:gd name="connsiteY4" fmla="*/ 34290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68580">
                  <a:moveTo>
                    <a:pt x="68580" y="34290"/>
                  </a:moveTo>
                  <a:cubicBezTo>
                    <a:pt x="68580" y="53228"/>
                    <a:pt x="53228" y="68580"/>
                    <a:pt x="34290" y="68580"/>
                  </a:cubicBezTo>
                  <a:cubicBezTo>
                    <a:pt x="15352" y="68580"/>
                    <a:pt x="0" y="53228"/>
                    <a:pt x="0" y="34290"/>
                  </a:cubicBezTo>
                  <a:cubicBezTo>
                    <a:pt x="0" y="15352"/>
                    <a:pt x="15352" y="0"/>
                    <a:pt x="34290" y="0"/>
                  </a:cubicBezTo>
                  <a:cubicBezTo>
                    <a:pt x="53228" y="0"/>
                    <a:pt x="68580" y="15352"/>
                    <a:pt x="68580" y="34290"/>
                  </a:cubicBezTo>
                  <a:close/>
                </a:path>
              </a:pathLst>
            </a:custGeom>
            <a:solidFill>
              <a:srgbClr val="2B2B2B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5C5950C-41A0-49F6-9337-189F6396E0D7}"/>
                </a:ext>
              </a:extLst>
            </p:cNvPr>
            <p:cNvSpPr/>
            <p:nvPr/>
          </p:nvSpPr>
          <p:spPr>
            <a:xfrm>
              <a:off x="14978786" y="6089142"/>
              <a:ext cx="351129" cy="175564"/>
            </a:xfrm>
            <a:custGeom>
              <a:avLst/>
              <a:gdLst>
                <a:gd name="connsiteX0" fmla="*/ 175565 w 351129"/>
                <a:gd name="connsiteY0" fmla="*/ 32918 h 175564"/>
                <a:gd name="connsiteX1" fmla="*/ 318211 w 351129"/>
                <a:gd name="connsiteY1" fmla="*/ 175565 h 175564"/>
                <a:gd name="connsiteX2" fmla="*/ 351129 w 351129"/>
                <a:gd name="connsiteY2" fmla="*/ 175565 h 175564"/>
                <a:gd name="connsiteX3" fmla="*/ 175565 w 351129"/>
                <a:gd name="connsiteY3" fmla="*/ 0 h 175564"/>
                <a:gd name="connsiteX4" fmla="*/ 0 w 351129"/>
                <a:gd name="connsiteY4" fmla="*/ 175565 h 175564"/>
                <a:gd name="connsiteX5" fmla="*/ 32918 w 351129"/>
                <a:gd name="connsiteY5" fmla="*/ 175565 h 175564"/>
                <a:gd name="connsiteX6" fmla="*/ 175565 w 351129"/>
                <a:gd name="connsiteY6" fmla="*/ 32918 h 175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129" h="175564">
                  <a:moveTo>
                    <a:pt x="175565" y="32918"/>
                  </a:moveTo>
                  <a:cubicBezTo>
                    <a:pt x="255117" y="32918"/>
                    <a:pt x="318211" y="97384"/>
                    <a:pt x="318211" y="175565"/>
                  </a:cubicBezTo>
                  <a:lnTo>
                    <a:pt x="351129" y="175565"/>
                  </a:lnTo>
                  <a:cubicBezTo>
                    <a:pt x="351129" y="78181"/>
                    <a:pt x="272948" y="0"/>
                    <a:pt x="175565" y="0"/>
                  </a:cubicBezTo>
                  <a:cubicBezTo>
                    <a:pt x="78181" y="0"/>
                    <a:pt x="0" y="78181"/>
                    <a:pt x="0" y="175565"/>
                  </a:cubicBezTo>
                  <a:lnTo>
                    <a:pt x="32918" y="175565"/>
                  </a:lnTo>
                  <a:cubicBezTo>
                    <a:pt x="32918" y="96012"/>
                    <a:pt x="97383" y="32918"/>
                    <a:pt x="175565" y="32918"/>
                  </a:cubicBezTo>
                  <a:close/>
                </a:path>
              </a:pathLst>
            </a:custGeom>
            <a:solidFill>
              <a:srgbClr val="2B2B2B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B61F673-E3CA-4C91-B795-A23A1D284D86}"/>
                </a:ext>
              </a:extLst>
            </p:cNvPr>
            <p:cNvSpPr/>
            <p:nvPr/>
          </p:nvSpPr>
          <p:spPr>
            <a:xfrm>
              <a:off x="14978786" y="6264706"/>
              <a:ext cx="32918" cy="75438"/>
            </a:xfrm>
            <a:custGeom>
              <a:avLst/>
              <a:gdLst>
                <a:gd name="connsiteX0" fmla="*/ 0 w 32918"/>
                <a:gd name="connsiteY0" fmla="*/ 0 h 75438"/>
                <a:gd name="connsiteX1" fmla="*/ 32919 w 32918"/>
                <a:gd name="connsiteY1" fmla="*/ 0 h 75438"/>
                <a:gd name="connsiteX2" fmla="*/ 32919 w 32918"/>
                <a:gd name="connsiteY2" fmla="*/ 75438 h 75438"/>
                <a:gd name="connsiteX3" fmla="*/ 0 w 32918"/>
                <a:gd name="connsiteY3" fmla="*/ 75438 h 7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18" h="75438">
                  <a:moveTo>
                    <a:pt x="0" y="0"/>
                  </a:moveTo>
                  <a:lnTo>
                    <a:pt x="32919" y="0"/>
                  </a:lnTo>
                  <a:lnTo>
                    <a:pt x="32919" y="75438"/>
                  </a:lnTo>
                  <a:lnTo>
                    <a:pt x="0" y="75438"/>
                  </a:lnTo>
                  <a:close/>
                </a:path>
              </a:pathLst>
            </a:custGeom>
            <a:solidFill>
              <a:srgbClr val="2B2B2B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B3F1B99-D32F-44FE-9A46-0B1879E655B8}"/>
                </a:ext>
              </a:extLst>
            </p:cNvPr>
            <p:cNvSpPr/>
            <p:nvPr/>
          </p:nvSpPr>
          <p:spPr>
            <a:xfrm>
              <a:off x="15298369" y="6264706"/>
              <a:ext cx="32918" cy="75438"/>
            </a:xfrm>
            <a:custGeom>
              <a:avLst/>
              <a:gdLst>
                <a:gd name="connsiteX0" fmla="*/ 0 w 32918"/>
                <a:gd name="connsiteY0" fmla="*/ 0 h 75438"/>
                <a:gd name="connsiteX1" fmla="*/ 32919 w 32918"/>
                <a:gd name="connsiteY1" fmla="*/ 0 h 75438"/>
                <a:gd name="connsiteX2" fmla="*/ 32919 w 32918"/>
                <a:gd name="connsiteY2" fmla="*/ 75438 h 75438"/>
                <a:gd name="connsiteX3" fmla="*/ 0 w 32918"/>
                <a:gd name="connsiteY3" fmla="*/ 75438 h 7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18" h="75438">
                  <a:moveTo>
                    <a:pt x="0" y="0"/>
                  </a:moveTo>
                  <a:lnTo>
                    <a:pt x="32919" y="0"/>
                  </a:lnTo>
                  <a:lnTo>
                    <a:pt x="32919" y="75438"/>
                  </a:lnTo>
                  <a:lnTo>
                    <a:pt x="0" y="75438"/>
                  </a:lnTo>
                  <a:close/>
                </a:path>
              </a:pathLst>
            </a:custGeom>
            <a:solidFill>
              <a:srgbClr val="2B2B2B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9F3B025-8E81-4F89-977E-7B63CB31D20A}"/>
                </a:ext>
              </a:extLst>
            </p:cNvPr>
            <p:cNvSpPr/>
            <p:nvPr/>
          </p:nvSpPr>
          <p:spPr>
            <a:xfrm>
              <a:off x="14671548" y="6554114"/>
              <a:ext cx="648766" cy="544525"/>
            </a:xfrm>
            <a:custGeom>
              <a:avLst/>
              <a:gdLst>
                <a:gd name="connsiteX0" fmla="*/ 648767 w 648766"/>
                <a:gd name="connsiteY0" fmla="*/ 35662 h 544525"/>
                <a:gd name="connsiteX1" fmla="*/ 648767 w 648766"/>
                <a:gd name="connsiteY1" fmla="*/ 544525 h 544525"/>
                <a:gd name="connsiteX2" fmla="*/ 0 w 648766"/>
                <a:gd name="connsiteY2" fmla="*/ 544525 h 544525"/>
                <a:gd name="connsiteX3" fmla="*/ 0 w 648766"/>
                <a:gd name="connsiteY3" fmla="*/ 196139 h 544525"/>
                <a:gd name="connsiteX4" fmla="*/ 443027 w 648766"/>
                <a:gd name="connsiteY4" fmla="*/ 0 h 544525"/>
                <a:gd name="connsiteX5" fmla="*/ 648767 w 648766"/>
                <a:gd name="connsiteY5" fmla="*/ 35662 h 54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8766" h="544525">
                  <a:moveTo>
                    <a:pt x="648767" y="35662"/>
                  </a:moveTo>
                  <a:lnTo>
                    <a:pt x="648767" y="544525"/>
                  </a:lnTo>
                  <a:lnTo>
                    <a:pt x="0" y="544525"/>
                  </a:lnTo>
                  <a:lnTo>
                    <a:pt x="0" y="196139"/>
                  </a:lnTo>
                  <a:cubicBezTo>
                    <a:pt x="104241" y="76810"/>
                    <a:pt x="263347" y="0"/>
                    <a:pt x="443027" y="0"/>
                  </a:cubicBezTo>
                  <a:cubicBezTo>
                    <a:pt x="514350" y="0"/>
                    <a:pt x="584301" y="12344"/>
                    <a:pt x="648767" y="35662"/>
                  </a:cubicBezTo>
                  <a:close/>
                </a:path>
              </a:pathLst>
            </a:custGeom>
            <a:solidFill>
              <a:srgbClr val="D823B6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AD340A3-9D2C-432A-B463-02C3F13AE03D}"/>
                </a:ext>
              </a:extLst>
            </p:cNvPr>
            <p:cNvSpPr/>
            <p:nvPr/>
          </p:nvSpPr>
          <p:spPr>
            <a:xfrm>
              <a:off x="14671548" y="6340144"/>
              <a:ext cx="426567" cy="213969"/>
            </a:xfrm>
            <a:custGeom>
              <a:avLst/>
              <a:gdLst>
                <a:gd name="connsiteX0" fmla="*/ 426567 w 426567"/>
                <a:gd name="connsiteY0" fmla="*/ 0 h 213969"/>
                <a:gd name="connsiteX1" fmla="*/ 145389 w 426567"/>
                <a:gd name="connsiteY1" fmla="*/ 213970 h 213969"/>
                <a:gd name="connsiteX2" fmla="*/ 0 w 426567"/>
                <a:gd name="connsiteY2" fmla="*/ 174193 h 213969"/>
                <a:gd name="connsiteX3" fmla="*/ 0 w 426567"/>
                <a:gd name="connsiteY3" fmla="*/ 0 h 213969"/>
                <a:gd name="connsiteX4" fmla="*/ 426567 w 426567"/>
                <a:gd name="connsiteY4" fmla="*/ 0 h 21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567" h="213969">
                  <a:moveTo>
                    <a:pt x="426567" y="0"/>
                  </a:moveTo>
                  <a:cubicBezTo>
                    <a:pt x="386791" y="124816"/>
                    <a:pt x="275691" y="213970"/>
                    <a:pt x="145389" y="213970"/>
                  </a:cubicBezTo>
                  <a:cubicBezTo>
                    <a:pt x="93269" y="213970"/>
                    <a:pt x="42519" y="198882"/>
                    <a:pt x="0" y="174193"/>
                  </a:cubicBezTo>
                  <a:lnTo>
                    <a:pt x="0" y="0"/>
                  </a:lnTo>
                  <a:lnTo>
                    <a:pt x="426567" y="0"/>
                  </a:lnTo>
                  <a:close/>
                </a:path>
              </a:pathLst>
            </a:custGeom>
            <a:solidFill>
              <a:srgbClr val="B709B7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84C2193-FBDE-42C1-801F-C16865CDFDAE}"/>
                </a:ext>
              </a:extLst>
            </p:cNvPr>
            <p:cNvSpPr/>
            <p:nvPr/>
          </p:nvSpPr>
          <p:spPr>
            <a:xfrm>
              <a:off x="14801850" y="6451244"/>
              <a:ext cx="68580" cy="68580"/>
            </a:xfrm>
            <a:custGeom>
              <a:avLst/>
              <a:gdLst>
                <a:gd name="connsiteX0" fmla="*/ 68580 w 68580"/>
                <a:gd name="connsiteY0" fmla="*/ 34290 h 68580"/>
                <a:gd name="connsiteX1" fmla="*/ 34290 w 68580"/>
                <a:gd name="connsiteY1" fmla="*/ 68580 h 68580"/>
                <a:gd name="connsiteX2" fmla="*/ 0 w 68580"/>
                <a:gd name="connsiteY2" fmla="*/ 34290 h 68580"/>
                <a:gd name="connsiteX3" fmla="*/ 34290 w 68580"/>
                <a:gd name="connsiteY3" fmla="*/ 0 h 68580"/>
                <a:gd name="connsiteX4" fmla="*/ 68580 w 68580"/>
                <a:gd name="connsiteY4" fmla="*/ 34290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68580">
                  <a:moveTo>
                    <a:pt x="68580" y="34290"/>
                  </a:moveTo>
                  <a:cubicBezTo>
                    <a:pt x="68580" y="53228"/>
                    <a:pt x="53228" y="68580"/>
                    <a:pt x="34290" y="68580"/>
                  </a:cubicBezTo>
                  <a:cubicBezTo>
                    <a:pt x="15352" y="68580"/>
                    <a:pt x="0" y="53228"/>
                    <a:pt x="0" y="34290"/>
                  </a:cubicBezTo>
                  <a:cubicBezTo>
                    <a:pt x="0" y="15352"/>
                    <a:pt x="15352" y="0"/>
                    <a:pt x="34290" y="0"/>
                  </a:cubicBezTo>
                  <a:cubicBezTo>
                    <a:pt x="53228" y="0"/>
                    <a:pt x="68580" y="15352"/>
                    <a:pt x="68580" y="34290"/>
                  </a:cubicBezTo>
                  <a:close/>
                </a:path>
              </a:pathLst>
            </a:custGeom>
            <a:solidFill>
              <a:srgbClr val="2B2B2B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7ED7FEE-A8E2-4079-B03F-497D0B49C32C}"/>
                </a:ext>
              </a:extLst>
            </p:cNvPr>
            <p:cNvSpPr/>
            <p:nvPr/>
          </p:nvSpPr>
          <p:spPr>
            <a:xfrm>
              <a:off x="14819680" y="6089142"/>
              <a:ext cx="351130" cy="379933"/>
            </a:xfrm>
            <a:custGeom>
              <a:avLst/>
              <a:gdLst>
                <a:gd name="connsiteX0" fmla="*/ 175565 w 351130"/>
                <a:gd name="connsiteY0" fmla="*/ 0 h 379933"/>
                <a:gd name="connsiteX1" fmla="*/ 0 w 351130"/>
                <a:gd name="connsiteY1" fmla="*/ 175565 h 379933"/>
                <a:gd name="connsiteX2" fmla="*/ 0 w 351130"/>
                <a:gd name="connsiteY2" fmla="*/ 379933 h 379933"/>
                <a:gd name="connsiteX3" fmla="*/ 32919 w 351130"/>
                <a:gd name="connsiteY3" fmla="*/ 379933 h 379933"/>
                <a:gd name="connsiteX4" fmla="*/ 32919 w 351130"/>
                <a:gd name="connsiteY4" fmla="*/ 175565 h 379933"/>
                <a:gd name="connsiteX5" fmla="*/ 175565 w 351130"/>
                <a:gd name="connsiteY5" fmla="*/ 32918 h 379933"/>
                <a:gd name="connsiteX6" fmla="*/ 318211 w 351130"/>
                <a:gd name="connsiteY6" fmla="*/ 175565 h 379933"/>
                <a:gd name="connsiteX7" fmla="*/ 318211 w 351130"/>
                <a:gd name="connsiteY7" fmla="*/ 379933 h 379933"/>
                <a:gd name="connsiteX8" fmla="*/ 351130 w 351130"/>
                <a:gd name="connsiteY8" fmla="*/ 379933 h 379933"/>
                <a:gd name="connsiteX9" fmla="*/ 351130 w 351130"/>
                <a:gd name="connsiteY9" fmla="*/ 175565 h 379933"/>
                <a:gd name="connsiteX10" fmla="*/ 351130 w 351130"/>
                <a:gd name="connsiteY10" fmla="*/ 175565 h 379933"/>
                <a:gd name="connsiteX11" fmla="*/ 175565 w 351130"/>
                <a:gd name="connsiteY11" fmla="*/ 0 h 379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1130" h="379933">
                  <a:moveTo>
                    <a:pt x="175565" y="0"/>
                  </a:moveTo>
                  <a:cubicBezTo>
                    <a:pt x="78181" y="0"/>
                    <a:pt x="0" y="78181"/>
                    <a:pt x="0" y="175565"/>
                  </a:cubicBezTo>
                  <a:lnTo>
                    <a:pt x="0" y="379933"/>
                  </a:lnTo>
                  <a:lnTo>
                    <a:pt x="32919" y="379933"/>
                  </a:lnTo>
                  <a:lnTo>
                    <a:pt x="32919" y="175565"/>
                  </a:lnTo>
                  <a:cubicBezTo>
                    <a:pt x="32919" y="96012"/>
                    <a:pt x="97384" y="32918"/>
                    <a:pt x="175565" y="32918"/>
                  </a:cubicBezTo>
                  <a:cubicBezTo>
                    <a:pt x="255118" y="32918"/>
                    <a:pt x="318211" y="97384"/>
                    <a:pt x="318211" y="175565"/>
                  </a:cubicBezTo>
                  <a:lnTo>
                    <a:pt x="318211" y="379933"/>
                  </a:lnTo>
                  <a:lnTo>
                    <a:pt x="351130" y="379933"/>
                  </a:lnTo>
                  <a:lnTo>
                    <a:pt x="351130" y="175565"/>
                  </a:lnTo>
                  <a:lnTo>
                    <a:pt x="351130" y="175565"/>
                  </a:lnTo>
                  <a:cubicBezTo>
                    <a:pt x="351130" y="78181"/>
                    <a:pt x="272949" y="0"/>
                    <a:pt x="175565" y="0"/>
                  </a:cubicBezTo>
                  <a:close/>
                </a:path>
              </a:pathLst>
            </a:custGeom>
            <a:solidFill>
              <a:srgbClr val="6D6D6D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D7B4FCB-15A2-46C8-B55A-3D395CED6D95}"/>
                </a:ext>
              </a:extLst>
            </p:cNvPr>
            <p:cNvSpPr/>
            <p:nvPr/>
          </p:nvSpPr>
          <p:spPr>
            <a:xfrm>
              <a:off x="14670176" y="6518258"/>
              <a:ext cx="550336" cy="580380"/>
            </a:xfrm>
            <a:custGeom>
              <a:avLst/>
              <a:gdLst>
                <a:gd name="connsiteX0" fmla="*/ 403250 w 550336"/>
                <a:gd name="connsiteY0" fmla="*/ 406188 h 580380"/>
                <a:gd name="connsiteX1" fmla="*/ 130302 w 550336"/>
                <a:gd name="connsiteY1" fmla="*/ 369155 h 580380"/>
                <a:gd name="connsiteX2" fmla="*/ 403250 w 550336"/>
                <a:gd name="connsiteY2" fmla="*/ 456937 h 580380"/>
                <a:gd name="connsiteX3" fmla="*/ 403250 w 550336"/>
                <a:gd name="connsiteY3" fmla="*/ 580381 h 580380"/>
                <a:gd name="connsiteX4" fmla="*/ 101498 w 550336"/>
                <a:gd name="connsiteY4" fmla="*/ 580381 h 580380"/>
                <a:gd name="connsiteX5" fmla="*/ 0 w 550336"/>
                <a:gd name="connsiteY5" fmla="*/ 492599 h 580380"/>
                <a:gd name="connsiteX6" fmla="*/ 0 w 550336"/>
                <a:gd name="connsiteY6" fmla="*/ 122267 h 580380"/>
                <a:gd name="connsiteX7" fmla="*/ 252374 w 550336"/>
                <a:gd name="connsiteY7" fmla="*/ 194 h 580380"/>
                <a:gd name="connsiteX8" fmla="*/ 403250 w 550336"/>
                <a:gd name="connsiteY8" fmla="*/ 406188 h 58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0336" h="580380">
                  <a:moveTo>
                    <a:pt x="403250" y="406188"/>
                  </a:moveTo>
                  <a:cubicBezTo>
                    <a:pt x="305867" y="428133"/>
                    <a:pt x="192024" y="413046"/>
                    <a:pt x="130302" y="369155"/>
                  </a:cubicBezTo>
                  <a:cubicBezTo>
                    <a:pt x="159105" y="441849"/>
                    <a:pt x="294894" y="470653"/>
                    <a:pt x="403250" y="456937"/>
                  </a:cubicBezTo>
                  <a:lnTo>
                    <a:pt x="403250" y="580381"/>
                  </a:lnTo>
                  <a:lnTo>
                    <a:pt x="101498" y="580381"/>
                  </a:lnTo>
                  <a:cubicBezTo>
                    <a:pt x="63093" y="559807"/>
                    <a:pt x="27432" y="531003"/>
                    <a:pt x="0" y="492599"/>
                  </a:cubicBezTo>
                  <a:lnTo>
                    <a:pt x="0" y="122267"/>
                  </a:lnTo>
                  <a:cubicBezTo>
                    <a:pt x="58979" y="49572"/>
                    <a:pt x="152247" y="2937"/>
                    <a:pt x="252374" y="194"/>
                  </a:cubicBezTo>
                  <a:cubicBezTo>
                    <a:pt x="512978" y="-9407"/>
                    <a:pt x="689915" y="340351"/>
                    <a:pt x="403250" y="406188"/>
                  </a:cubicBezTo>
                  <a:close/>
                </a:path>
              </a:pathLst>
            </a:custGeom>
            <a:solidFill>
              <a:schemeClr val="bg1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54036D4-C32C-49D0-8136-151C7225714A}"/>
                </a:ext>
              </a:extLst>
            </p:cNvPr>
            <p:cNvSpPr/>
            <p:nvPr/>
          </p:nvSpPr>
          <p:spPr>
            <a:xfrm>
              <a:off x="14833396" y="6663380"/>
              <a:ext cx="207959" cy="140489"/>
            </a:xfrm>
            <a:custGeom>
              <a:avLst/>
              <a:gdLst>
                <a:gd name="connsiteX0" fmla="*/ 0 w 207959"/>
                <a:gd name="connsiteY0" fmla="*/ 88245 h 140489"/>
                <a:gd name="connsiteX1" fmla="*/ 189281 w 207959"/>
                <a:gd name="connsiteY1" fmla="*/ 21036 h 140489"/>
                <a:gd name="connsiteX2" fmla="*/ 174193 w 207959"/>
                <a:gd name="connsiteY2" fmla="*/ 122535 h 140489"/>
                <a:gd name="connsiteX3" fmla="*/ 0 w 207959"/>
                <a:gd name="connsiteY3" fmla="*/ 88245 h 14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959" h="140489">
                  <a:moveTo>
                    <a:pt x="0" y="88245"/>
                  </a:moveTo>
                  <a:cubicBezTo>
                    <a:pt x="31547" y="-7767"/>
                    <a:pt x="150876" y="-17368"/>
                    <a:pt x="189281" y="21036"/>
                  </a:cubicBezTo>
                  <a:cubicBezTo>
                    <a:pt x="218085" y="49840"/>
                    <a:pt x="213970" y="100589"/>
                    <a:pt x="174193" y="122535"/>
                  </a:cubicBezTo>
                  <a:cubicBezTo>
                    <a:pt x="141275" y="140366"/>
                    <a:pt x="61722" y="163683"/>
                    <a:pt x="0" y="88245"/>
                  </a:cubicBezTo>
                  <a:close/>
                </a:path>
              </a:pathLst>
            </a:custGeom>
            <a:solidFill>
              <a:srgbClr val="D823B6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249DA-4C97-4BC8-A800-0ED67BB432F6}"/>
              </a:ext>
            </a:extLst>
          </p:cNvPr>
          <p:cNvSpPr/>
          <p:nvPr/>
        </p:nvSpPr>
        <p:spPr>
          <a:xfrm>
            <a:off x="15258410" y="6418086"/>
            <a:ext cx="616922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Lorem Ipsum</a:t>
            </a:r>
            <a:r>
              <a:rPr lang="en-US" sz="2000" dirty="0"/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including versions of Lorem Ipsum.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455DA9-7918-4753-BB7D-18241865BB68}"/>
              </a:ext>
            </a:extLst>
          </p:cNvPr>
          <p:cNvGrpSpPr/>
          <p:nvPr/>
        </p:nvGrpSpPr>
        <p:grpSpPr>
          <a:xfrm>
            <a:off x="15510368" y="9992450"/>
            <a:ext cx="3030396" cy="838864"/>
            <a:chOff x="2364425" y="8842741"/>
            <a:chExt cx="3030396" cy="83886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3E64467-B372-4568-94D9-7AA1A592D6C3}"/>
                </a:ext>
              </a:extLst>
            </p:cNvPr>
            <p:cNvSpPr/>
            <p:nvPr/>
          </p:nvSpPr>
          <p:spPr>
            <a:xfrm>
              <a:off x="2364425" y="8842741"/>
              <a:ext cx="3030396" cy="838864"/>
            </a:xfrm>
            <a:custGeom>
              <a:avLst/>
              <a:gdLst>
                <a:gd name="connsiteX0" fmla="*/ 2480549 w 2850112"/>
                <a:gd name="connsiteY0" fmla="*/ 784387 h 788958"/>
                <a:gd name="connsiteX1" fmla="*/ 372846 w 2850112"/>
                <a:gd name="connsiteY1" fmla="*/ 784387 h 788958"/>
                <a:gd name="connsiteX2" fmla="*/ 7657 w 2850112"/>
                <a:gd name="connsiteY2" fmla="*/ 396022 h 788958"/>
                <a:gd name="connsiteX3" fmla="*/ 372846 w 2850112"/>
                <a:gd name="connsiteY3" fmla="*/ 7657 h 788958"/>
                <a:gd name="connsiteX4" fmla="*/ 2480549 w 2850112"/>
                <a:gd name="connsiteY4" fmla="*/ 7657 h 788958"/>
                <a:gd name="connsiteX5" fmla="*/ 2845738 w 2850112"/>
                <a:gd name="connsiteY5" fmla="*/ 396022 h 788958"/>
                <a:gd name="connsiteX6" fmla="*/ 2480549 w 2850112"/>
                <a:gd name="connsiteY6" fmla="*/ 784387 h 78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0112" h="788958">
                  <a:moveTo>
                    <a:pt x="2480549" y="784387"/>
                  </a:moveTo>
                  <a:lnTo>
                    <a:pt x="372846" y="784387"/>
                  </a:lnTo>
                  <a:cubicBezTo>
                    <a:pt x="171169" y="784387"/>
                    <a:pt x="7657" y="610520"/>
                    <a:pt x="7657" y="396022"/>
                  </a:cubicBezTo>
                  <a:cubicBezTo>
                    <a:pt x="7657" y="181524"/>
                    <a:pt x="171169" y="7657"/>
                    <a:pt x="372846" y="7657"/>
                  </a:cubicBezTo>
                  <a:lnTo>
                    <a:pt x="2480549" y="7657"/>
                  </a:lnTo>
                  <a:cubicBezTo>
                    <a:pt x="2682325" y="7657"/>
                    <a:pt x="2845738" y="181524"/>
                    <a:pt x="2845738" y="396022"/>
                  </a:cubicBezTo>
                  <a:cubicBezTo>
                    <a:pt x="2845738" y="610520"/>
                    <a:pt x="2682227" y="784387"/>
                    <a:pt x="2480549" y="784387"/>
                  </a:cubicBezTo>
                </a:path>
              </a:pathLst>
            </a:custGeom>
            <a:solidFill>
              <a:srgbClr val="3AE880"/>
            </a:solidFill>
            <a:ln w="9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50F00A4-F878-489D-8027-EEEA9AFB528E}"/>
                </a:ext>
              </a:extLst>
            </p:cNvPr>
            <p:cNvSpPr/>
            <p:nvPr/>
          </p:nvSpPr>
          <p:spPr>
            <a:xfrm>
              <a:off x="2956283" y="9019034"/>
              <a:ext cx="19125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  <a:r>
                <a:rPr lang="en-US" sz="2400" dirty="0">
                  <a:solidFill>
                    <a:schemeClr val="bg1"/>
                  </a:solidFill>
                </a:rPr>
                <a:t> 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361BDC6-0CA8-4100-97EA-A9705606E67B}"/>
              </a:ext>
            </a:extLst>
          </p:cNvPr>
          <p:cNvSpPr/>
          <p:nvPr/>
        </p:nvSpPr>
        <p:spPr>
          <a:xfrm>
            <a:off x="15258410" y="5033628"/>
            <a:ext cx="77749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ONLINE SHOPPING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89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5CB3ED0C-DB15-4797-AA6B-237248BDE224}"/>
              </a:ext>
            </a:extLst>
          </p:cNvPr>
          <p:cNvSpPr/>
          <p:nvPr/>
        </p:nvSpPr>
        <p:spPr>
          <a:xfrm>
            <a:off x="13426134" y="1527877"/>
            <a:ext cx="7175796" cy="9580251"/>
          </a:xfrm>
          <a:custGeom>
            <a:avLst/>
            <a:gdLst>
              <a:gd name="connsiteX0" fmla="*/ 6476203 w 6564684"/>
              <a:gd name="connsiteY0" fmla="*/ 8125622 h 8764368"/>
              <a:gd name="connsiteX1" fmla="*/ 5922158 w 6564684"/>
              <a:gd name="connsiteY1" fmla="*/ 8679668 h 8764368"/>
              <a:gd name="connsiteX2" fmla="*/ 647038 w 6564684"/>
              <a:gd name="connsiteY2" fmla="*/ 8679668 h 8764368"/>
              <a:gd name="connsiteX3" fmla="*/ 92993 w 6564684"/>
              <a:gd name="connsiteY3" fmla="*/ 8125622 h 8764368"/>
              <a:gd name="connsiteX4" fmla="*/ 92993 w 6564684"/>
              <a:gd name="connsiteY4" fmla="*/ 647038 h 8764368"/>
              <a:gd name="connsiteX5" fmla="*/ 647038 w 6564684"/>
              <a:gd name="connsiteY5" fmla="*/ 92993 h 8764368"/>
              <a:gd name="connsiteX6" fmla="*/ 5922158 w 6564684"/>
              <a:gd name="connsiteY6" fmla="*/ 92993 h 8764368"/>
              <a:gd name="connsiteX7" fmla="*/ 6476203 w 6564684"/>
              <a:gd name="connsiteY7" fmla="*/ 647038 h 8764368"/>
              <a:gd name="connsiteX8" fmla="*/ 6476203 w 6564684"/>
              <a:gd name="connsiteY8" fmla="*/ 8125622 h 8764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64684" h="8764368">
                <a:moveTo>
                  <a:pt x="6476203" y="8125622"/>
                </a:moveTo>
                <a:cubicBezTo>
                  <a:pt x="6476203" y="8430142"/>
                  <a:pt x="6227020" y="8679668"/>
                  <a:pt x="5922158" y="8679668"/>
                </a:cubicBezTo>
                <a:lnTo>
                  <a:pt x="647038" y="8679668"/>
                </a:lnTo>
                <a:cubicBezTo>
                  <a:pt x="342520" y="8679668"/>
                  <a:pt x="92993" y="8430485"/>
                  <a:pt x="92993" y="8125622"/>
                </a:cubicBezTo>
                <a:lnTo>
                  <a:pt x="92993" y="647038"/>
                </a:lnTo>
                <a:cubicBezTo>
                  <a:pt x="92993" y="342176"/>
                  <a:pt x="342176" y="92993"/>
                  <a:pt x="647038" y="92993"/>
                </a:cubicBezTo>
                <a:lnTo>
                  <a:pt x="5922158" y="92993"/>
                </a:lnTo>
                <a:cubicBezTo>
                  <a:pt x="6226676" y="92993"/>
                  <a:pt x="6476203" y="342176"/>
                  <a:pt x="6476203" y="647038"/>
                </a:cubicBezTo>
                <a:lnTo>
                  <a:pt x="6476203" y="8125622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436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34" name="Freeform: Shape 233">
            <a:extLst>
              <a:ext uri="{FF2B5EF4-FFF2-40B4-BE49-F238E27FC236}">
                <a16:creationId xmlns:a16="http://schemas.microsoft.com/office/drawing/2014/main" id="{C95D24B6-9325-4B23-A32E-53FEB8D1A3A2}"/>
              </a:ext>
            </a:extLst>
          </p:cNvPr>
          <p:cNvSpPr/>
          <p:nvPr/>
        </p:nvSpPr>
        <p:spPr>
          <a:xfrm>
            <a:off x="13920175" y="2315335"/>
            <a:ext cx="6161416" cy="7814479"/>
          </a:xfrm>
          <a:custGeom>
            <a:avLst/>
            <a:gdLst>
              <a:gd name="connsiteX0" fmla="*/ 92992 w 5636692"/>
              <a:gd name="connsiteY0" fmla="*/ 92993 h 7148975"/>
              <a:gd name="connsiteX1" fmla="*/ 5572271 w 5636692"/>
              <a:gd name="connsiteY1" fmla="*/ 92993 h 7148975"/>
              <a:gd name="connsiteX2" fmla="*/ 5572271 w 5636692"/>
              <a:gd name="connsiteY2" fmla="*/ 7072868 h 7148975"/>
              <a:gd name="connsiteX3" fmla="*/ 92992 w 5636692"/>
              <a:gd name="connsiteY3" fmla="*/ 7072868 h 714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6692" h="7148975">
                <a:moveTo>
                  <a:pt x="92992" y="92993"/>
                </a:moveTo>
                <a:lnTo>
                  <a:pt x="5572271" y="92993"/>
                </a:lnTo>
                <a:lnTo>
                  <a:pt x="5572271" y="7072868"/>
                </a:lnTo>
                <a:lnTo>
                  <a:pt x="92992" y="7072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436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C1ECB4FB-3CDF-4F9C-8228-C2E8B104A3CA}"/>
              </a:ext>
            </a:extLst>
          </p:cNvPr>
          <p:cNvSpPr/>
          <p:nvPr/>
        </p:nvSpPr>
        <p:spPr>
          <a:xfrm>
            <a:off x="15814435" y="1836699"/>
            <a:ext cx="2366886" cy="375697"/>
          </a:xfrm>
          <a:custGeom>
            <a:avLst/>
            <a:gdLst>
              <a:gd name="connsiteX0" fmla="*/ 2106048 w 2165314"/>
              <a:gd name="connsiteY0" fmla="*/ 176168 h 343700"/>
              <a:gd name="connsiteX1" fmla="*/ 2022872 w 2165314"/>
              <a:gd name="connsiteY1" fmla="*/ 259344 h 343700"/>
              <a:gd name="connsiteX2" fmla="*/ 176168 w 2165314"/>
              <a:gd name="connsiteY2" fmla="*/ 259344 h 343700"/>
              <a:gd name="connsiteX3" fmla="*/ 92993 w 2165314"/>
              <a:gd name="connsiteY3" fmla="*/ 176168 h 343700"/>
              <a:gd name="connsiteX4" fmla="*/ 92993 w 2165314"/>
              <a:gd name="connsiteY4" fmla="*/ 176168 h 343700"/>
              <a:gd name="connsiteX5" fmla="*/ 176168 w 2165314"/>
              <a:gd name="connsiteY5" fmla="*/ 92993 h 343700"/>
              <a:gd name="connsiteX6" fmla="*/ 2022872 w 2165314"/>
              <a:gd name="connsiteY6" fmla="*/ 92993 h 343700"/>
              <a:gd name="connsiteX7" fmla="*/ 2106048 w 2165314"/>
              <a:gd name="connsiteY7" fmla="*/ 176168 h 343700"/>
              <a:gd name="connsiteX8" fmla="*/ 2106048 w 2165314"/>
              <a:gd name="connsiteY8" fmla="*/ 176168 h 34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5314" h="343700">
                <a:moveTo>
                  <a:pt x="2106048" y="176168"/>
                </a:moveTo>
                <a:cubicBezTo>
                  <a:pt x="2106048" y="222224"/>
                  <a:pt x="2068928" y="259344"/>
                  <a:pt x="2022872" y="259344"/>
                </a:cubicBezTo>
                <a:lnTo>
                  <a:pt x="176168" y="259344"/>
                </a:lnTo>
                <a:cubicBezTo>
                  <a:pt x="130112" y="259344"/>
                  <a:pt x="92993" y="222224"/>
                  <a:pt x="92993" y="176168"/>
                </a:cubicBezTo>
                <a:lnTo>
                  <a:pt x="92993" y="176168"/>
                </a:lnTo>
                <a:cubicBezTo>
                  <a:pt x="92993" y="130112"/>
                  <a:pt x="130112" y="92993"/>
                  <a:pt x="176168" y="92993"/>
                </a:cubicBezTo>
                <a:lnTo>
                  <a:pt x="2022872" y="92993"/>
                </a:lnTo>
                <a:cubicBezTo>
                  <a:pt x="2068928" y="92993"/>
                  <a:pt x="2106048" y="130456"/>
                  <a:pt x="2106048" y="176168"/>
                </a:cubicBezTo>
                <a:lnTo>
                  <a:pt x="2106048" y="17616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436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B1E7501D-8AC1-4A64-A40E-3A4182149E38}"/>
              </a:ext>
            </a:extLst>
          </p:cNvPr>
          <p:cNvSpPr/>
          <p:nvPr/>
        </p:nvSpPr>
        <p:spPr>
          <a:xfrm>
            <a:off x="14433000" y="2734990"/>
            <a:ext cx="2066329" cy="2066329"/>
          </a:xfrm>
          <a:custGeom>
            <a:avLst/>
            <a:gdLst>
              <a:gd name="connsiteX0" fmla="*/ 92992 w 1890354"/>
              <a:gd name="connsiteY0" fmla="*/ 92993 h 1890353"/>
              <a:gd name="connsiteX1" fmla="*/ 1816651 w 1890354"/>
              <a:gd name="connsiteY1" fmla="*/ 92993 h 1890353"/>
              <a:gd name="connsiteX2" fmla="*/ 1816651 w 1890354"/>
              <a:gd name="connsiteY2" fmla="*/ 1816652 h 1890353"/>
              <a:gd name="connsiteX3" fmla="*/ 92992 w 1890354"/>
              <a:gd name="connsiteY3" fmla="*/ 1816652 h 1890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354" h="1890353">
                <a:moveTo>
                  <a:pt x="92992" y="92993"/>
                </a:moveTo>
                <a:lnTo>
                  <a:pt x="1816651" y="92993"/>
                </a:lnTo>
                <a:lnTo>
                  <a:pt x="1816651" y="1816652"/>
                </a:lnTo>
                <a:lnTo>
                  <a:pt x="92992" y="181665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436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38" name="Freeform: Shape 237">
            <a:extLst>
              <a:ext uri="{FF2B5EF4-FFF2-40B4-BE49-F238E27FC236}">
                <a16:creationId xmlns:a16="http://schemas.microsoft.com/office/drawing/2014/main" id="{B58B1584-5747-4DB2-9A84-F5DED6FB5270}"/>
              </a:ext>
            </a:extLst>
          </p:cNvPr>
          <p:cNvSpPr/>
          <p:nvPr/>
        </p:nvSpPr>
        <p:spPr>
          <a:xfrm>
            <a:off x="14587410" y="2964914"/>
            <a:ext cx="1765773" cy="1615494"/>
          </a:xfrm>
          <a:custGeom>
            <a:avLst/>
            <a:gdLst>
              <a:gd name="connsiteX0" fmla="*/ 1060166 w 1615393"/>
              <a:gd name="connsiteY0" fmla="*/ 92993 h 1477913"/>
              <a:gd name="connsiteX1" fmla="*/ 813389 w 1615393"/>
              <a:gd name="connsiteY1" fmla="*/ 283059 h 1477913"/>
              <a:gd name="connsiteX2" fmla="*/ 566612 w 1615393"/>
              <a:gd name="connsiteY2" fmla="*/ 92993 h 1477913"/>
              <a:gd name="connsiteX3" fmla="*/ 92993 w 1615393"/>
              <a:gd name="connsiteY3" fmla="*/ 240440 h 1477913"/>
              <a:gd name="connsiteX4" fmla="*/ 189573 w 1615393"/>
              <a:gd name="connsiteY4" fmla="*/ 604763 h 1477913"/>
              <a:gd name="connsiteX5" fmla="*/ 453535 w 1615393"/>
              <a:gd name="connsiteY5" fmla="*/ 522619 h 1477913"/>
              <a:gd name="connsiteX6" fmla="*/ 368640 w 1615393"/>
              <a:gd name="connsiteY6" fmla="*/ 1391838 h 1477913"/>
              <a:gd name="connsiteX7" fmla="*/ 813733 w 1615393"/>
              <a:gd name="connsiteY7" fmla="*/ 1391838 h 1477913"/>
              <a:gd name="connsiteX8" fmla="*/ 1258482 w 1615393"/>
              <a:gd name="connsiteY8" fmla="*/ 1391838 h 1477913"/>
              <a:gd name="connsiteX9" fmla="*/ 1173932 w 1615393"/>
              <a:gd name="connsiteY9" fmla="*/ 522619 h 1477913"/>
              <a:gd name="connsiteX10" fmla="*/ 1437550 w 1615393"/>
              <a:gd name="connsiteY10" fmla="*/ 604763 h 1477913"/>
              <a:gd name="connsiteX11" fmla="*/ 1534130 w 1615393"/>
              <a:gd name="connsiteY11" fmla="*/ 240440 h 1477913"/>
              <a:gd name="connsiteX12" fmla="*/ 1060166 w 1615393"/>
              <a:gd name="connsiteY12" fmla="*/ 92993 h 1477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15393" h="1477913">
                <a:moveTo>
                  <a:pt x="1060166" y="92993"/>
                </a:moveTo>
                <a:cubicBezTo>
                  <a:pt x="1020641" y="294401"/>
                  <a:pt x="813389" y="283059"/>
                  <a:pt x="813389" y="283059"/>
                </a:cubicBezTo>
                <a:cubicBezTo>
                  <a:pt x="813389" y="283059"/>
                  <a:pt x="606138" y="294401"/>
                  <a:pt x="566612" y="92993"/>
                </a:cubicBezTo>
                <a:lnTo>
                  <a:pt x="92993" y="240440"/>
                </a:lnTo>
                <a:lnTo>
                  <a:pt x="189573" y="604763"/>
                </a:lnTo>
                <a:lnTo>
                  <a:pt x="453535" y="522619"/>
                </a:lnTo>
                <a:lnTo>
                  <a:pt x="368640" y="1391838"/>
                </a:lnTo>
                <a:lnTo>
                  <a:pt x="813733" y="1391838"/>
                </a:lnTo>
                <a:lnTo>
                  <a:pt x="1258482" y="1391838"/>
                </a:lnTo>
                <a:lnTo>
                  <a:pt x="1173932" y="522619"/>
                </a:lnTo>
                <a:lnTo>
                  <a:pt x="1437550" y="604763"/>
                </a:lnTo>
                <a:lnTo>
                  <a:pt x="1534130" y="240440"/>
                </a:lnTo>
                <a:lnTo>
                  <a:pt x="1060166" y="92993"/>
                </a:lnTo>
                <a:close/>
              </a:path>
            </a:pathLst>
          </a:custGeom>
          <a:solidFill>
            <a:srgbClr val="FFFFFF"/>
          </a:solidFill>
          <a:ln w="3436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E1722935-A20C-4313-8041-B1C20417BA78}"/>
              </a:ext>
            </a:extLst>
          </p:cNvPr>
          <p:cNvSpPr/>
          <p:nvPr/>
        </p:nvSpPr>
        <p:spPr>
          <a:xfrm>
            <a:off x="17332459" y="2808461"/>
            <a:ext cx="1916051" cy="1916051"/>
          </a:xfrm>
          <a:custGeom>
            <a:avLst/>
            <a:gdLst>
              <a:gd name="connsiteX0" fmla="*/ 25777 w 1752873"/>
              <a:gd name="connsiteY0" fmla="*/ 25778 h 1752873"/>
              <a:gd name="connsiteX1" fmla="*/ 1749436 w 1752873"/>
              <a:gd name="connsiteY1" fmla="*/ 25778 h 1752873"/>
              <a:gd name="connsiteX2" fmla="*/ 1749436 w 1752873"/>
              <a:gd name="connsiteY2" fmla="*/ 1749437 h 1752873"/>
              <a:gd name="connsiteX3" fmla="*/ 25777 w 1752873"/>
              <a:gd name="connsiteY3" fmla="*/ 1749437 h 175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2873" h="1752873">
                <a:moveTo>
                  <a:pt x="25777" y="25778"/>
                </a:moveTo>
                <a:lnTo>
                  <a:pt x="1749436" y="25778"/>
                </a:lnTo>
                <a:lnTo>
                  <a:pt x="1749436" y="1749437"/>
                </a:lnTo>
                <a:lnTo>
                  <a:pt x="25777" y="174943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43" name="Freeform: Shape 242">
            <a:extLst>
              <a:ext uri="{FF2B5EF4-FFF2-40B4-BE49-F238E27FC236}">
                <a16:creationId xmlns:a16="http://schemas.microsoft.com/office/drawing/2014/main" id="{0ED8E397-4C05-4D49-8963-49ABF83387FA}"/>
              </a:ext>
            </a:extLst>
          </p:cNvPr>
          <p:cNvSpPr/>
          <p:nvPr/>
        </p:nvSpPr>
        <p:spPr>
          <a:xfrm>
            <a:off x="17591764" y="3038928"/>
            <a:ext cx="1615494" cy="1465214"/>
          </a:xfrm>
          <a:custGeom>
            <a:avLst/>
            <a:gdLst>
              <a:gd name="connsiteX0" fmla="*/ 1076059 w 1477913"/>
              <a:gd name="connsiteY0" fmla="*/ 940559 h 1340432"/>
              <a:gd name="connsiteX1" fmla="*/ 800410 w 1477913"/>
              <a:gd name="connsiteY1" fmla="*/ 940559 h 1340432"/>
              <a:gd name="connsiteX2" fmla="*/ 445712 w 1477913"/>
              <a:gd name="connsiteY2" fmla="*/ 368641 h 1340432"/>
              <a:gd name="connsiteX3" fmla="*/ 281423 w 1477913"/>
              <a:gd name="connsiteY3" fmla="*/ 92993 h 1340432"/>
              <a:gd name="connsiteX4" fmla="*/ 93761 w 1477913"/>
              <a:gd name="connsiteY4" fmla="*/ 415384 h 1340432"/>
              <a:gd name="connsiteX5" fmla="*/ 149441 w 1477913"/>
              <a:gd name="connsiteY5" fmla="*/ 674534 h 1340432"/>
              <a:gd name="connsiteX6" fmla="*/ 149441 w 1477913"/>
              <a:gd name="connsiteY6" fmla="*/ 1256076 h 1340432"/>
              <a:gd name="connsiteX7" fmla="*/ 231586 w 1477913"/>
              <a:gd name="connsiteY7" fmla="*/ 1256076 h 1340432"/>
              <a:gd name="connsiteX8" fmla="*/ 231586 w 1477913"/>
              <a:gd name="connsiteY8" fmla="*/ 626760 h 1340432"/>
              <a:gd name="connsiteX9" fmla="*/ 390031 w 1477913"/>
              <a:gd name="connsiteY9" fmla="*/ 782113 h 1340432"/>
              <a:gd name="connsiteX10" fmla="*/ 702112 w 1477913"/>
              <a:gd name="connsiteY10" fmla="*/ 1241984 h 1340432"/>
              <a:gd name="connsiteX11" fmla="*/ 702112 w 1477913"/>
              <a:gd name="connsiteY11" fmla="*/ 1241984 h 1340432"/>
              <a:gd name="connsiteX12" fmla="*/ 747481 w 1477913"/>
              <a:gd name="connsiteY12" fmla="*/ 1251264 h 1340432"/>
              <a:gd name="connsiteX13" fmla="*/ 1401543 w 1477913"/>
              <a:gd name="connsiteY13" fmla="*/ 1128219 h 1340432"/>
              <a:gd name="connsiteX14" fmla="*/ 1076059 w 1477913"/>
              <a:gd name="connsiteY14" fmla="*/ 940559 h 134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77913" h="1340432">
                <a:moveTo>
                  <a:pt x="1076059" y="940559"/>
                </a:moveTo>
                <a:cubicBezTo>
                  <a:pt x="1076059" y="940559"/>
                  <a:pt x="949920" y="946402"/>
                  <a:pt x="800410" y="940559"/>
                </a:cubicBezTo>
                <a:cubicBezTo>
                  <a:pt x="650901" y="934716"/>
                  <a:pt x="521669" y="550458"/>
                  <a:pt x="445712" y="368641"/>
                </a:cubicBezTo>
                <a:cubicBezTo>
                  <a:pt x="369410" y="186823"/>
                  <a:pt x="281423" y="92993"/>
                  <a:pt x="281423" y="92993"/>
                </a:cubicBezTo>
                <a:cubicBezTo>
                  <a:pt x="70390" y="180980"/>
                  <a:pt x="93761" y="415384"/>
                  <a:pt x="93761" y="415384"/>
                </a:cubicBezTo>
                <a:cubicBezTo>
                  <a:pt x="93761" y="415384"/>
                  <a:pt x="137755" y="563863"/>
                  <a:pt x="149441" y="674534"/>
                </a:cubicBezTo>
                <a:cubicBezTo>
                  <a:pt x="161127" y="784862"/>
                  <a:pt x="149441" y="1256076"/>
                  <a:pt x="149441" y="1256076"/>
                </a:cubicBezTo>
                <a:lnTo>
                  <a:pt x="231586" y="1256076"/>
                </a:lnTo>
                <a:cubicBezTo>
                  <a:pt x="231586" y="1256076"/>
                  <a:pt x="205121" y="647038"/>
                  <a:pt x="231586" y="626760"/>
                </a:cubicBezTo>
                <a:cubicBezTo>
                  <a:pt x="258050" y="606138"/>
                  <a:pt x="357724" y="670754"/>
                  <a:pt x="390031" y="782113"/>
                </a:cubicBezTo>
                <a:cubicBezTo>
                  <a:pt x="422339" y="893472"/>
                  <a:pt x="497954" y="1228924"/>
                  <a:pt x="702112" y="1241984"/>
                </a:cubicBezTo>
                <a:lnTo>
                  <a:pt x="702112" y="1241984"/>
                </a:lnTo>
                <a:cubicBezTo>
                  <a:pt x="716204" y="1246452"/>
                  <a:pt x="731327" y="1249546"/>
                  <a:pt x="747481" y="1251264"/>
                </a:cubicBezTo>
                <a:cubicBezTo>
                  <a:pt x="972948" y="1274636"/>
                  <a:pt x="1392951" y="1210364"/>
                  <a:pt x="1401543" y="1128219"/>
                </a:cubicBezTo>
                <a:cubicBezTo>
                  <a:pt x="1410136" y="1046075"/>
                  <a:pt x="1076059" y="940559"/>
                  <a:pt x="1076059" y="940559"/>
                </a:cubicBezTo>
                <a:close/>
              </a:path>
            </a:pathLst>
          </a:custGeom>
          <a:solidFill>
            <a:srgbClr val="FFFFFF"/>
          </a:solidFill>
          <a:ln w="3436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47" name="Freeform: Shape 246">
            <a:extLst>
              <a:ext uri="{FF2B5EF4-FFF2-40B4-BE49-F238E27FC236}">
                <a16:creationId xmlns:a16="http://schemas.microsoft.com/office/drawing/2014/main" id="{1798F90A-3EE8-414B-9356-4CD69C613A99}"/>
              </a:ext>
            </a:extLst>
          </p:cNvPr>
          <p:cNvSpPr/>
          <p:nvPr/>
        </p:nvSpPr>
        <p:spPr>
          <a:xfrm>
            <a:off x="14506471" y="5230573"/>
            <a:ext cx="1916051" cy="1916051"/>
          </a:xfrm>
          <a:custGeom>
            <a:avLst/>
            <a:gdLst>
              <a:gd name="connsiteX0" fmla="*/ 25777 w 1752873"/>
              <a:gd name="connsiteY0" fmla="*/ 25777 h 1752873"/>
              <a:gd name="connsiteX1" fmla="*/ 1749436 w 1752873"/>
              <a:gd name="connsiteY1" fmla="*/ 25777 h 1752873"/>
              <a:gd name="connsiteX2" fmla="*/ 1749436 w 1752873"/>
              <a:gd name="connsiteY2" fmla="*/ 1749436 h 1752873"/>
              <a:gd name="connsiteX3" fmla="*/ 25777 w 1752873"/>
              <a:gd name="connsiteY3" fmla="*/ 1749436 h 175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2873" h="1752873">
                <a:moveTo>
                  <a:pt x="25777" y="25777"/>
                </a:moveTo>
                <a:lnTo>
                  <a:pt x="1749436" y="25777"/>
                </a:lnTo>
                <a:lnTo>
                  <a:pt x="1749436" y="1749436"/>
                </a:lnTo>
                <a:lnTo>
                  <a:pt x="25777" y="174943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B380927B-3E3A-4218-A62C-E1E5037FD44F}"/>
              </a:ext>
            </a:extLst>
          </p:cNvPr>
          <p:cNvSpPr/>
          <p:nvPr/>
        </p:nvSpPr>
        <p:spPr>
          <a:xfrm>
            <a:off x="14850235" y="5412785"/>
            <a:ext cx="1239797" cy="1577924"/>
          </a:xfrm>
          <a:custGeom>
            <a:avLst/>
            <a:gdLst>
              <a:gd name="connsiteX0" fmla="*/ 25778 w 1134212"/>
              <a:gd name="connsiteY0" fmla="*/ 1445262 h 1443543"/>
              <a:gd name="connsiteX1" fmla="*/ 1120464 w 1134212"/>
              <a:gd name="connsiteY1" fmla="*/ 1445262 h 1443543"/>
              <a:gd name="connsiteX2" fmla="*/ 902902 w 1134212"/>
              <a:gd name="connsiteY2" fmla="*/ 487024 h 1443543"/>
              <a:gd name="connsiteX3" fmla="*/ 904964 w 1134212"/>
              <a:gd name="connsiteY3" fmla="*/ 487024 h 1443543"/>
              <a:gd name="connsiteX4" fmla="*/ 904964 w 1134212"/>
              <a:gd name="connsiteY4" fmla="*/ 256401 h 1443543"/>
              <a:gd name="connsiteX5" fmla="*/ 1013573 w 1134212"/>
              <a:gd name="connsiteY5" fmla="*/ 339232 h 1443543"/>
              <a:gd name="connsiteX6" fmla="*/ 1086438 w 1134212"/>
              <a:gd name="connsiteY6" fmla="*/ 156040 h 1443543"/>
              <a:gd name="connsiteX7" fmla="*/ 904964 w 1134212"/>
              <a:gd name="connsiteY7" fmla="*/ 25778 h 1443543"/>
              <a:gd name="connsiteX8" fmla="*/ 701149 w 1134212"/>
              <a:gd name="connsiteY8" fmla="*/ 25778 h 1443543"/>
              <a:gd name="connsiteX9" fmla="*/ 556108 w 1134212"/>
              <a:gd name="connsiteY9" fmla="*/ 139199 h 1443543"/>
              <a:gd name="connsiteX10" fmla="*/ 411066 w 1134212"/>
              <a:gd name="connsiteY10" fmla="*/ 25778 h 1443543"/>
              <a:gd name="connsiteX11" fmla="*/ 207252 w 1134212"/>
              <a:gd name="connsiteY11" fmla="*/ 25778 h 1443543"/>
              <a:gd name="connsiteX12" fmla="*/ 25778 w 1134212"/>
              <a:gd name="connsiteY12" fmla="*/ 156040 h 1443543"/>
              <a:gd name="connsiteX13" fmla="*/ 98642 w 1134212"/>
              <a:gd name="connsiteY13" fmla="*/ 339232 h 1443543"/>
              <a:gd name="connsiteX14" fmla="*/ 207252 w 1134212"/>
              <a:gd name="connsiteY14" fmla="*/ 256401 h 1443543"/>
              <a:gd name="connsiteX15" fmla="*/ 207252 w 1134212"/>
              <a:gd name="connsiteY15" fmla="*/ 487024 h 1443543"/>
              <a:gd name="connsiteX16" fmla="*/ 25778 w 1134212"/>
              <a:gd name="connsiteY16" fmla="*/ 1445262 h 144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4212" h="1443543">
                <a:moveTo>
                  <a:pt x="25778" y="1445262"/>
                </a:moveTo>
                <a:lnTo>
                  <a:pt x="1120464" y="1445262"/>
                </a:lnTo>
                <a:lnTo>
                  <a:pt x="902902" y="487024"/>
                </a:lnTo>
                <a:lnTo>
                  <a:pt x="904964" y="487024"/>
                </a:lnTo>
                <a:lnTo>
                  <a:pt x="904964" y="256401"/>
                </a:lnTo>
                <a:lnTo>
                  <a:pt x="1013573" y="339232"/>
                </a:lnTo>
                <a:lnTo>
                  <a:pt x="1086438" y="156040"/>
                </a:lnTo>
                <a:lnTo>
                  <a:pt x="904964" y="25778"/>
                </a:lnTo>
                <a:lnTo>
                  <a:pt x="701149" y="25778"/>
                </a:lnTo>
                <a:cubicBezTo>
                  <a:pt x="684651" y="91080"/>
                  <a:pt x="626223" y="139199"/>
                  <a:pt x="556108" y="139199"/>
                </a:cubicBezTo>
                <a:cubicBezTo>
                  <a:pt x="485992" y="139199"/>
                  <a:pt x="427220" y="90737"/>
                  <a:pt x="411066" y="25778"/>
                </a:cubicBezTo>
                <a:lnTo>
                  <a:pt x="207252" y="25778"/>
                </a:lnTo>
                <a:lnTo>
                  <a:pt x="25778" y="156040"/>
                </a:lnTo>
                <a:lnTo>
                  <a:pt x="98642" y="339232"/>
                </a:lnTo>
                <a:lnTo>
                  <a:pt x="207252" y="256401"/>
                </a:lnTo>
                <a:lnTo>
                  <a:pt x="207252" y="487024"/>
                </a:lnTo>
                <a:lnTo>
                  <a:pt x="25778" y="1445262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52" name="Freeform: Shape 251">
            <a:extLst>
              <a:ext uri="{FF2B5EF4-FFF2-40B4-BE49-F238E27FC236}">
                <a16:creationId xmlns:a16="http://schemas.microsoft.com/office/drawing/2014/main" id="{0A82D407-51F8-41C2-A2F7-C628BD7BD3BF}"/>
              </a:ext>
            </a:extLst>
          </p:cNvPr>
          <p:cNvSpPr/>
          <p:nvPr/>
        </p:nvSpPr>
        <p:spPr>
          <a:xfrm>
            <a:off x="17332459" y="5230573"/>
            <a:ext cx="1916051" cy="1916051"/>
          </a:xfrm>
          <a:custGeom>
            <a:avLst/>
            <a:gdLst>
              <a:gd name="connsiteX0" fmla="*/ 25777 w 1752873"/>
              <a:gd name="connsiteY0" fmla="*/ 25777 h 1752873"/>
              <a:gd name="connsiteX1" fmla="*/ 1749436 w 1752873"/>
              <a:gd name="connsiteY1" fmla="*/ 25777 h 1752873"/>
              <a:gd name="connsiteX2" fmla="*/ 1749436 w 1752873"/>
              <a:gd name="connsiteY2" fmla="*/ 1749436 h 1752873"/>
              <a:gd name="connsiteX3" fmla="*/ 25777 w 1752873"/>
              <a:gd name="connsiteY3" fmla="*/ 1749436 h 175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2873" h="1752873">
                <a:moveTo>
                  <a:pt x="25777" y="25777"/>
                </a:moveTo>
                <a:lnTo>
                  <a:pt x="1749436" y="25777"/>
                </a:lnTo>
                <a:lnTo>
                  <a:pt x="1749436" y="1749436"/>
                </a:lnTo>
                <a:lnTo>
                  <a:pt x="25777" y="174943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5D463F3A-8C38-4C2A-9823-926DA69E6585}"/>
              </a:ext>
            </a:extLst>
          </p:cNvPr>
          <p:cNvSpPr/>
          <p:nvPr/>
        </p:nvSpPr>
        <p:spPr>
          <a:xfrm>
            <a:off x="17638651" y="5629563"/>
            <a:ext cx="1314936" cy="1277365"/>
          </a:xfrm>
          <a:custGeom>
            <a:avLst/>
            <a:gdLst>
              <a:gd name="connsiteX0" fmla="*/ 1022853 w 1202952"/>
              <a:gd name="connsiteY0" fmla="*/ 25778 h 1168582"/>
              <a:gd name="connsiteX1" fmla="*/ 607319 w 1202952"/>
              <a:gd name="connsiteY1" fmla="*/ 25778 h 1168582"/>
              <a:gd name="connsiteX2" fmla="*/ 192129 w 1202952"/>
              <a:gd name="connsiteY2" fmla="*/ 25778 h 1168582"/>
              <a:gd name="connsiteX3" fmla="*/ 25778 w 1202952"/>
              <a:gd name="connsiteY3" fmla="*/ 1168238 h 1168582"/>
              <a:gd name="connsiteX4" fmla="*/ 376696 w 1202952"/>
              <a:gd name="connsiteY4" fmla="*/ 1168238 h 1168582"/>
              <a:gd name="connsiteX5" fmla="*/ 607319 w 1202952"/>
              <a:gd name="connsiteY5" fmla="*/ 472589 h 1168582"/>
              <a:gd name="connsiteX6" fmla="*/ 838286 w 1202952"/>
              <a:gd name="connsiteY6" fmla="*/ 1168238 h 1168582"/>
              <a:gd name="connsiteX7" fmla="*/ 1189204 w 1202952"/>
              <a:gd name="connsiteY7" fmla="*/ 1168238 h 116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2952" h="1168582">
                <a:moveTo>
                  <a:pt x="1022853" y="25778"/>
                </a:moveTo>
                <a:lnTo>
                  <a:pt x="607319" y="25778"/>
                </a:lnTo>
                <a:lnTo>
                  <a:pt x="192129" y="25778"/>
                </a:lnTo>
                <a:lnTo>
                  <a:pt x="25778" y="1168238"/>
                </a:lnTo>
                <a:lnTo>
                  <a:pt x="376696" y="1168238"/>
                </a:lnTo>
                <a:lnTo>
                  <a:pt x="607319" y="472589"/>
                </a:lnTo>
                <a:lnTo>
                  <a:pt x="838286" y="1168238"/>
                </a:lnTo>
                <a:lnTo>
                  <a:pt x="1189204" y="1168238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B04EA0EC-891D-4FA7-9A0E-CF5169427F38}"/>
              </a:ext>
            </a:extLst>
          </p:cNvPr>
          <p:cNvSpPr/>
          <p:nvPr/>
        </p:nvSpPr>
        <p:spPr>
          <a:xfrm>
            <a:off x="14506471" y="7653062"/>
            <a:ext cx="1916051" cy="1916051"/>
          </a:xfrm>
          <a:custGeom>
            <a:avLst/>
            <a:gdLst>
              <a:gd name="connsiteX0" fmla="*/ 25777 w 1752873"/>
              <a:gd name="connsiteY0" fmla="*/ 25778 h 1752873"/>
              <a:gd name="connsiteX1" fmla="*/ 1749436 w 1752873"/>
              <a:gd name="connsiteY1" fmla="*/ 25778 h 1752873"/>
              <a:gd name="connsiteX2" fmla="*/ 1749436 w 1752873"/>
              <a:gd name="connsiteY2" fmla="*/ 1749437 h 1752873"/>
              <a:gd name="connsiteX3" fmla="*/ 25777 w 1752873"/>
              <a:gd name="connsiteY3" fmla="*/ 1749437 h 175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2873" h="1752873">
                <a:moveTo>
                  <a:pt x="25777" y="25778"/>
                </a:moveTo>
                <a:lnTo>
                  <a:pt x="1749436" y="25778"/>
                </a:lnTo>
                <a:lnTo>
                  <a:pt x="1749436" y="1749437"/>
                </a:lnTo>
                <a:lnTo>
                  <a:pt x="25777" y="174943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AFECC3DD-4FCC-41A9-83D6-F56D98A9C382}"/>
              </a:ext>
            </a:extLst>
          </p:cNvPr>
          <p:cNvSpPr/>
          <p:nvPr/>
        </p:nvSpPr>
        <p:spPr>
          <a:xfrm>
            <a:off x="14730386" y="8254832"/>
            <a:ext cx="1465214" cy="788962"/>
          </a:xfrm>
          <a:custGeom>
            <a:avLst/>
            <a:gdLst>
              <a:gd name="connsiteX0" fmla="*/ 1288190 w 1340432"/>
              <a:gd name="connsiteY0" fmla="*/ 178467 h 721771"/>
              <a:gd name="connsiteX1" fmla="*/ 849971 w 1340432"/>
              <a:gd name="connsiteY1" fmla="*/ 178467 h 721771"/>
              <a:gd name="connsiteX2" fmla="*/ 654406 w 1340432"/>
              <a:gd name="connsiteY2" fmla="*/ 247551 h 721771"/>
              <a:gd name="connsiteX3" fmla="*/ 654406 w 1340432"/>
              <a:gd name="connsiteY3" fmla="*/ 63671 h 721771"/>
              <a:gd name="connsiteX4" fmla="*/ 576042 w 1340432"/>
              <a:gd name="connsiteY4" fmla="*/ 63671 h 721771"/>
              <a:gd name="connsiteX5" fmla="*/ 576042 w 1340432"/>
              <a:gd name="connsiteY5" fmla="*/ 219023 h 721771"/>
              <a:gd name="connsiteX6" fmla="*/ 452310 w 1340432"/>
              <a:gd name="connsiteY6" fmla="*/ 134473 h 721771"/>
              <a:gd name="connsiteX7" fmla="*/ 412784 w 1340432"/>
              <a:gd name="connsiteY7" fmla="*/ 202182 h 721771"/>
              <a:gd name="connsiteX8" fmla="*/ 541672 w 1340432"/>
              <a:gd name="connsiteY8" fmla="*/ 290513 h 721771"/>
              <a:gd name="connsiteX9" fmla="*/ 25778 w 1340432"/>
              <a:gd name="connsiteY9" fmla="*/ 569942 h 721771"/>
              <a:gd name="connsiteX10" fmla="*/ 25778 w 1340432"/>
              <a:gd name="connsiteY10" fmla="*/ 632495 h 721771"/>
              <a:gd name="connsiteX11" fmla="*/ 25778 w 1340432"/>
              <a:gd name="connsiteY11" fmla="*/ 721170 h 721771"/>
              <a:gd name="connsiteX12" fmla="*/ 1320155 w 1340432"/>
              <a:gd name="connsiteY12" fmla="*/ 721170 h 721771"/>
              <a:gd name="connsiteX13" fmla="*/ 1320155 w 1340432"/>
              <a:gd name="connsiteY13" fmla="*/ 632495 h 721771"/>
              <a:gd name="connsiteX14" fmla="*/ 1319467 w 1340432"/>
              <a:gd name="connsiteY14" fmla="*/ 632495 h 721771"/>
              <a:gd name="connsiteX15" fmla="*/ 1288190 w 1340432"/>
              <a:gd name="connsiteY15" fmla="*/ 178467 h 72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40432" h="721771">
                <a:moveTo>
                  <a:pt x="1288190" y="178467"/>
                </a:moveTo>
                <a:lnTo>
                  <a:pt x="849971" y="178467"/>
                </a:lnTo>
                <a:cubicBezTo>
                  <a:pt x="849971" y="178467"/>
                  <a:pt x="767140" y="205963"/>
                  <a:pt x="654406" y="247551"/>
                </a:cubicBezTo>
                <a:cubicBezTo>
                  <a:pt x="654406" y="186372"/>
                  <a:pt x="654406" y="124849"/>
                  <a:pt x="654406" y="63671"/>
                </a:cubicBezTo>
                <a:cubicBezTo>
                  <a:pt x="654406" y="13147"/>
                  <a:pt x="576042" y="13147"/>
                  <a:pt x="576042" y="63671"/>
                </a:cubicBezTo>
                <a:cubicBezTo>
                  <a:pt x="576042" y="115569"/>
                  <a:pt x="576042" y="167124"/>
                  <a:pt x="576042" y="219023"/>
                </a:cubicBezTo>
                <a:cubicBezTo>
                  <a:pt x="534798" y="190840"/>
                  <a:pt x="493554" y="162657"/>
                  <a:pt x="452310" y="134473"/>
                </a:cubicBezTo>
                <a:cubicBezTo>
                  <a:pt x="410722" y="105946"/>
                  <a:pt x="371540" y="173655"/>
                  <a:pt x="412784" y="202182"/>
                </a:cubicBezTo>
                <a:cubicBezTo>
                  <a:pt x="455746" y="231740"/>
                  <a:pt x="498709" y="260955"/>
                  <a:pt x="541672" y="290513"/>
                </a:cubicBezTo>
                <a:cubicBezTo>
                  <a:pt x="323766" y="375063"/>
                  <a:pt x="63928" y="490203"/>
                  <a:pt x="25778" y="569942"/>
                </a:cubicBezTo>
                <a:lnTo>
                  <a:pt x="25778" y="632495"/>
                </a:lnTo>
                <a:lnTo>
                  <a:pt x="25778" y="721170"/>
                </a:lnTo>
                <a:lnTo>
                  <a:pt x="1320155" y="721170"/>
                </a:lnTo>
                <a:lnTo>
                  <a:pt x="1320155" y="632495"/>
                </a:lnTo>
                <a:lnTo>
                  <a:pt x="1319467" y="632495"/>
                </a:lnTo>
                <a:cubicBezTo>
                  <a:pt x="1319467" y="632151"/>
                  <a:pt x="1382020" y="319041"/>
                  <a:pt x="1288190" y="178467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62" name="Freeform: Shape 261">
            <a:extLst>
              <a:ext uri="{FF2B5EF4-FFF2-40B4-BE49-F238E27FC236}">
                <a16:creationId xmlns:a16="http://schemas.microsoft.com/office/drawing/2014/main" id="{DEB17023-A338-47C5-9857-6D7A3DCACEEE}"/>
              </a:ext>
            </a:extLst>
          </p:cNvPr>
          <p:cNvSpPr/>
          <p:nvPr/>
        </p:nvSpPr>
        <p:spPr>
          <a:xfrm>
            <a:off x="17332459" y="7653062"/>
            <a:ext cx="1916051" cy="1916051"/>
          </a:xfrm>
          <a:custGeom>
            <a:avLst/>
            <a:gdLst>
              <a:gd name="connsiteX0" fmla="*/ 25777 w 1752873"/>
              <a:gd name="connsiteY0" fmla="*/ 25778 h 1752873"/>
              <a:gd name="connsiteX1" fmla="*/ 1749436 w 1752873"/>
              <a:gd name="connsiteY1" fmla="*/ 25778 h 1752873"/>
              <a:gd name="connsiteX2" fmla="*/ 1749436 w 1752873"/>
              <a:gd name="connsiteY2" fmla="*/ 1749437 h 1752873"/>
              <a:gd name="connsiteX3" fmla="*/ 25777 w 1752873"/>
              <a:gd name="connsiteY3" fmla="*/ 1749437 h 175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2873" h="1752873">
                <a:moveTo>
                  <a:pt x="25777" y="25778"/>
                </a:moveTo>
                <a:lnTo>
                  <a:pt x="1749436" y="25778"/>
                </a:lnTo>
                <a:lnTo>
                  <a:pt x="1749436" y="1749437"/>
                </a:lnTo>
                <a:lnTo>
                  <a:pt x="25777" y="174943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4C3C1187-B2E7-4B63-92F0-9FA9D7FE7993}"/>
              </a:ext>
            </a:extLst>
          </p:cNvPr>
          <p:cNvSpPr/>
          <p:nvPr/>
        </p:nvSpPr>
        <p:spPr>
          <a:xfrm>
            <a:off x="17752487" y="7906657"/>
            <a:ext cx="1089519" cy="1465214"/>
          </a:xfrm>
          <a:custGeom>
            <a:avLst/>
            <a:gdLst>
              <a:gd name="connsiteX0" fmla="*/ 896715 w 996732"/>
              <a:gd name="connsiteY0" fmla="*/ 455403 h 1340432"/>
              <a:gd name="connsiteX1" fmla="*/ 902902 w 996732"/>
              <a:gd name="connsiteY1" fmla="*/ 62897 h 1340432"/>
              <a:gd name="connsiteX2" fmla="*/ 783293 w 996732"/>
              <a:gd name="connsiteY2" fmla="*/ 25778 h 1340432"/>
              <a:gd name="connsiteX3" fmla="*/ 530330 w 996732"/>
              <a:gd name="connsiteY3" fmla="*/ 212063 h 1340432"/>
              <a:gd name="connsiteX4" fmla="*/ 530330 w 996732"/>
              <a:gd name="connsiteY4" fmla="*/ 210688 h 1340432"/>
              <a:gd name="connsiteX5" fmla="*/ 503521 w 996732"/>
              <a:gd name="connsiteY5" fmla="*/ 212407 h 1340432"/>
              <a:gd name="connsiteX6" fmla="*/ 476713 w 996732"/>
              <a:gd name="connsiteY6" fmla="*/ 210688 h 1340432"/>
              <a:gd name="connsiteX7" fmla="*/ 476713 w 996732"/>
              <a:gd name="connsiteY7" fmla="*/ 212063 h 1340432"/>
              <a:gd name="connsiteX8" fmla="*/ 223748 w 996732"/>
              <a:gd name="connsiteY8" fmla="*/ 25778 h 1340432"/>
              <a:gd name="connsiteX9" fmla="*/ 104141 w 996732"/>
              <a:gd name="connsiteY9" fmla="*/ 62897 h 1340432"/>
              <a:gd name="connsiteX10" fmla="*/ 110328 w 996732"/>
              <a:gd name="connsiteY10" fmla="*/ 455403 h 1340432"/>
              <a:gd name="connsiteX11" fmla="*/ 25778 w 996732"/>
              <a:gd name="connsiteY11" fmla="*/ 1324622 h 1340432"/>
              <a:gd name="connsiteX12" fmla="*/ 477057 w 996732"/>
              <a:gd name="connsiteY12" fmla="*/ 1324622 h 1340432"/>
              <a:gd name="connsiteX13" fmla="*/ 530674 w 996732"/>
              <a:gd name="connsiteY13" fmla="*/ 1324622 h 1340432"/>
              <a:gd name="connsiteX14" fmla="*/ 981952 w 996732"/>
              <a:gd name="connsiteY14" fmla="*/ 1324622 h 1340432"/>
              <a:gd name="connsiteX15" fmla="*/ 896715 w 996732"/>
              <a:gd name="connsiteY15" fmla="*/ 455403 h 134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96732" h="1340432">
                <a:moveTo>
                  <a:pt x="896715" y="455403"/>
                </a:moveTo>
                <a:cubicBezTo>
                  <a:pt x="779513" y="295239"/>
                  <a:pt x="902902" y="62897"/>
                  <a:pt x="902902" y="62897"/>
                </a:cubicBezTo>
                <a:lnTo>
                  <a:pt x="783293" y="25778"/>
                </a:lnTo>
                <a:cubicBezTo>
                  <a:pt x="765077" y="183536"/>
                  <a:pt x="613162" y="209314"/>
                  <a:pt x="530330" y="212063"/>
                </a:cubicBezTo>
                <a:lnTo>
                  <a:pt x="530330" y="210688"/>
                </a:lnTo>
                <a:cubicBezTo>
                  <a:pt x="530330" y="210688"/>
                  <a:pt x="520019" y="211719"/>
                  <a:pt x="503521" y="212407"/>
                </a:cubicBezTo>
                <a:cubicBezTo>
                  <a:pt x="487023" y="212063"/>
                  <a:pt x="476713" y="210688"/>
                  <a:pt x="476713" y="210688"/>
                </a:cubicBezTo>
                <a:lnTo>
                  <a:pt x="476713" y="212063"/>
                </a:lnTo>
                <a:cubicBezTo>
                  <a:pt x="393881" y="209657"/>
                  <a:pt x="241622" y="183536"/>
                  <a:pt x="223748" y="25778"/>
                </a:cubicBezTo>
                <a:lnTo>
                  <a:pt x="104141" y="62897"/>
                </a:lnTo>
                <a:cubicBezTo>
                  <a:pt x="104141" y="62897"/>
                  <a:pt x="227530" y="294895"/>
                  <a:pt x="110328" y="455403"/>
                </a:cubicBezTo>
                <a:lnTo>
                  <a:pt x="25778" y="1324622"/>
                </a:lnTo>
                <a:lnTo>
                  <a:pt x="477057" y="1324622"/>
                </a:lnTo>
                <a:lnTo>
                  <a:pt x="530674" y="1324622"/>
                </a:lnTo>
                <a:lnTo>
                  <a:pt x="981952" y="1324622"/>
                </a:lnTo>
                <a:lnTo>
                  <a:pt x="896715" y="45540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FD41DC-ECFA-4E0C-9522-A09AB49697A0}"/>
              </a:ext>
            </a:extLst>
          </p:cNvPr>
          <p:cNvGrpSpPr/>
          <p:nvPr/>
        </p:nvGrpSpPr>
        <p:grpSpPr>
          <a:xfrm>
            <a:off x="14299627" y="3924442"/>
            <a:ext cx="5249977" cy="5877763"/>
            <a:chOff x="14299627" y="3924442"/>
            <a:chExt cx="5249977" cy="5877763"/>
          </a:xfrm>
          <a:solidFill>
            <a:schemeClr val="accent2"/>
          </a:solidFill>
        </p:grpSpPr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66DC596E-BA4D-4E8C-BE4A-0920D388976D}"/>
                </a:ext>
              </a:extLst>
            </p:cNvPr>
            <p:cNvSpPr/>
            <p:nvPr/>
          </p:nvSpPr>
          <p:spPr>
            <a:xfrm>
              <a:off x="18608697" y="8842515"/>
              <a:ext cx="864101" cy="864102"/>
            </a:xfrm>
            <a:custGeom>
              <a:avLst/>
              <a:gdLst>
                <a:gd name="connsiteX0" fmla="*/ 784669 w 790511"/>
                <a:gd name="connsiteY0" fmla="*/ 405223 h 790511"/>
                <a:gd name="connsiteX1" fmla="*/ 405223 w 790511"/>
                <a:gd name="connsiteY1" fmla="*/ 784669 h 790511"/>
                <a:gd name="connsiteX2" fmla="*/ 25778 w 790511"/>
                <a:gd name="connsiteY2" fmla="*/ 405223 h 790511"/>
                <a:gd name="connsiteX3" fmla="*/ 405223 w 790511"/>
                <a:gd name="connsiteY3" fmla="*/ 25778 h 790511"/>
                <a:gd name="connsiteX4" fmla="*/ 784669 w 790511"/>
                <a:gd name="connsiteY4" fmla="*/ 405223 h 79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0511" h="790511">
                  <a:moveTo>
                    <a:pt x="784669" y="405223"/>
                  </a:moveTo>
                  <a:cubicBezTo>
                    <a:pt x="784669" y="614881"/>
                    <a:pt x="614881" y="784669"/>
                    <a:pt x="405223" y="784669"/>
                  </a:cubicBezTo>
                  <a:cubicBezTo>
                    <a:pt x="195566" y="784669"/>
                    <a:pt x="25778" y="614881"/>
                    <a:pt x="25778" y="405223"/>
                  </a:cubicBezTo>
                  <a:cubicBezTo>
                    <a:pt x="25778" y="195566"/>
                    <a:pt x="195566" y="25778"/>
                    <a:pt x="405223" y="25778"/>
                  </a:cubicBezTo>
                  <a:cubicBezTo>
                    <a:pt x="614881" y="25778"/>
                    <a:pt x="784669" y="195910"/>
                    <a:pt x="784669" y="4052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0E7A10C-EA09-4569-940E-C37679CCA2B3}"/>
                </a:ext>
              </a:extLst>
            </p:cNvPr>
            <p:cNvGrpSpPr/>
            <p:nvPr/>
          </p:nvGrpSpPr>
          <p:grpSpPr>
            <a:xfrm>
              <a:off x="14299627" y="3924442"/>
              <a:ext cx="5249977" cy="5877763"/>
              <a:chOff x="14299627" y="3924442"/>
              <a:chExt cx="5249977" cy="5877763"/>
            </a:xfrm>
            <a:grpFill/>
          </p:grpSpPr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5AEF3E48-BF6A-4C93-9BA5-02409FAC74A5}"/>
                  </a:ext>
                </a:extLst>
              </p:cNvPr>
              <p:cNvSpPr/>
              <p:nvPr/>
            </p:nvSpPr>
            <p:spPr>
              <a:xfrm>
                <a:off x="15782711" y="3997914"/>
                <a:ext cx="864101" cy="864102"/>
              </a:xfrm>
              <a:custGeom>
                <a:avLst/>
                <a:gdLst>
                  <a:gd name="connsiteX0" fmla="*/ 784669 w 790511"/>
                  <a:gd name="connsiteY0" fmla="*/ 405223 h 790511"/>
                  <a:gd name="connsiteX1" fmla="*/ 405223 w 790511"/>
                  <a:gd name="connsiteY1" fmla="*/ 784669 h 790511"/>
                  <a:gd name="connsiteX2" fmla="*/ 25778 w 790511"/>
                  <a:gd name="connsiteY2" fmla="*/ 405223 h 790511"/>
                  <a:gd name="connsiteX3" fmla="*/ 405223 w 790511"/>
                  <a:gd name="connsiteY3" fmla="*/ 25778 h 790511"/>
                  <a:gd name="connsiteX4" fmla="*/ 784669 w 790511"/>
                  <a:gd name="connsiteY4" fmla="*/ 405223 h 790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0511" h="790511">
                    <a:moveTo>
                      <a:pt x="784669" y="405223"/>
                    </a:moveTo>
                    <a:cubicBezTo>
                      <a:pt x="784669" y="614880"/>
                      <a:pt x="614881" y="784669"/>
                      <a:pt x="405223" y="784669"/>
                    </a:cubicBezTo>
                    <a:cubicBezTo>
                      <a:pt x="195910" y="784669"/>
                      <a:pt x="25778" y="614880"/>
                      <a:pt x="25778" y="405223"/>
                    </a:cubicBezTo>
                    <a:cubicBezTo>
                      <a:pt x="25778" y="195566"/>
                      <a:pt x="195566" y="25778"/>
                      <a:pt x="405223" y="25778"/>
                    </a:cubicBezTo>
                    <a:cubicBezTo>
                      <a:pt x="614537" y="26121"/>
                      <a:pt x="784669" y="195909"/>
                      <a:pt x="784669" y="4052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0E793634-FF1D-4897-BBC7-F0B17CD87036}"/>
                  </a:ext>
                </a:extLst>
              </p:cNvPr>
              <p:cNvSpPr/>
              <p:nvPr/>
            </p:nvSpPr>
            <p:spPr>
              <a:xfrm>
                <a:off x="18535225" y="3924442"/>
                <a:ext cx="1014379" cy="1014379"/>
              </a:xfrm>
              <a:custGeom>
                <a:avLst/>
                <a:gdLst>
                  <a:gd name="connsiteX0" fmla="*/ 851885 w 927992"/>
                  <a:gd name="connsiteY0" fmla="*/ 472438 h 927991"/>
                  <a:gd name="connsiteX1" fmla="*/ 472439 w 927992"/>
                  <a:gd name="connsiteY1" fmla="*/ 851884 h 927991"/>
                  <a:gd name="connsiteX2" fmla="*/ 92993 w 927992"/>
                  <a:gd name="connsiteY2" fmla="*/ 472438 h 927991"/>
                  <a:gd name="connsiteX3" fmla="*/ 472439 w 927992"/>
                  <a:gd name="connsiteY3" fmla="*/ 92993 h 927991"/>
                  <a:gd name="connsiteX4" fmla="*/ 851885 w 927992"/>
                  <a:gd name="connsiteY4" fmla="*/ 472438 h 927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7992" h="927991">
                    <a:moveTo>
                      <a:pt x="851885" y="472438"/>
                    </a:moveTo>
                    <a:cubicBezTo>
                      <a:pt x="851885" y="682096"/>
                      <a:pt x="682096" y="851884"/>
                      <a:pt x="472439" y="851884"/>
                    </a:cubicBezTo>
                    <a:cubicBezTo>
                      <a:pt x="262781" y="851884"/>
                      <a:pt x="92993" y="682096"/>
                      <a:pt x="92993" y="472438"/>
                    </a:cubicBezTo>
                    <a:cubicBezTo>
                      <a:pt x="92993" y="262781"/>
                      <a:pt x="262781" y="92993"/>
                      <a:pt x="472439" y="92993"/>
                    </a:cubicBezTo>
                    <a:cubicBezTo>
                      <a:pt x="682096" y="92993"/>
                      <a:pt x="851885" y="263124"/>
                      <a:pt x="851885" y="472438"/>
                    </a:cubicBezTo>
                    <a:close/>
                  </a:path>
                </a:pathLst>
              </a:custGeom>
              <a:grpFill/>
              <a:ln w="343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28495443-C407-47FF-A00F-46FEFE093A49}"/>
                  </a:ext>
                </a:extLst>
              </p:cNvPr>
              <p:cNvSpPr/>
              <p:nvPr/>
            </p:nvSpPr>
            <p:spPr>
              <a:xfrm>
                <a:off x="15782711" y="6420404"/>
                <a:ext cx="864101" cy="864102"/>
              </a:xfrm>
              <a:custGeom>
                <a:avLst/>
                <a:gdLst>
                  <a:gd name="connsiteX0" fmla="*/ 784669 w 790511"/>
                  <a:gd name="connsiteY0" fmla="*/ 405223 h 790511"/>
                  <a:gd name="connsiteX1" fmla="*/ 405223 w 790511"/>
                  <a:gd name="connsiteY1" fmla="*/ 784668 h 790511"/>
                  <a:gd name="connsiteX2" fmla="*/ 25778 w 790511"/>
                  <a:gd name="connsiteY2" fmla="*/ 405223 h 790511"/>
                  <a:gd name="connsiteX3" fmla="*/ 405223 w 790511"/>
                  <a:gd name="connsiteY3" fmla="*/ 25778 h 790511"/>
                  <a:gd name="connsiteX4" fmla="*/ 784669 w 790511"/>
                  <a:gd name="connsiteY4" fmla="*/ 405223 h 790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0511" h="790511">
                    <a:moveTo>
                      <a:pt x="784669" y="405223"/>
                    </a:moveTo>
                    <a:cubicBezTo>
                      <a:pt x="784669" y="614881"/>
                      <a:pt x="614881" y="784668"/>
                      <a:pt x="405223" y="784668"/>
                    </a:cubicBezTo>
                    <a:cubicBezTo>
                      <a:pt x="195910" y="784668"/>
                      <a:pt x="25778" y="614881"/>
                      <a:pt x="25778" y="405223"/>
                    </a:cubicBezTo>
                    <a:cubicBezTo>
                      <a:pt x="25778" y="195565"/>
                      <a:pt x="195566" y="25778"/>
                      <a:pt x="405223" y="25778"/>
                    </a:cubicBezTo>
                    <a:cubicBezTo>
                      <a:pt x="614537" y="25778"/>
                      <a:pt x="784669" y="195565"/>
                      <a:pt x="784669" y="4052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9F749483-35DF-4E99-9B5A-9978B89776CE}"/>
                  </a:ext>
                </a:extLst>
              </p:cNvPr>
              <p:cNvSpPr/>
              <p:nvPr/>
            </p:nvSpPr>
            <p:spPr>
              <a:xfrm>
                <a:off x="18608697" y="6420404"/>
                <a:ext cx="864101" cy="864102"/>
              </a:xfrm>
              <a:custGeom>
                <a:avLst/>
                <a:gdLst>
                  <a:gd name="connsiteX0" fmla="*/ 784669 w 790511"/>
                  <a:gd name="connsiteY0" fmla="*/ 405223 h 790511"/>
                  <a:gd name="connsiteX1" fmla="*/ 405223 w 790511"/>
                  <a:gd name="connsiteY1" fmla="*/ 784668 h 790511"/>
                  <a:gd name="connsiteX2" fmla="*/ 25778 w 790511"/>
                  <a:gd name="connsiteY2" fmla="*/ 405223 h 790511"/>
                  <a:gd name="connsiteX3" fmla="*/ 405223 w 790511"/>
                  <a:gd name="connsiteY3" fmla="*/ 25778 h 790511"/>
                  <a:gd name="connsiteX4" fmla="*/ 784669 w 790511"/>
                  <a:gd name="connsiteY4" fmla="*/ 405223 h 790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0511" h="790511">
                    <a:moveTo>
                      <a:pt x="784669" y="405223"/>
                    </a:moveTo>
                    <a:cubicBezTo>
                      <a:pt x="784669" y="614881"/>
                      <a:pt x="614881" y="784668"/>
                      <a:pt x="405223" y="784668"/>
                    </a:cubicBezTo>
                    <a:cubicBezTo>
                      <a:pt x="195566" y="784668"/>
                      <a:pt x="25778" y="614881"/>
                      <a:pt x="25778" y="405223"/>
                    </a:cubicBezTo>
                    <a:cubicBezTo>
                      <a:pt x="25778" y="195565"/>
                      <a:pt x="195566" y="25778"/>
                      <a:pt x="405223" y="25778"/>
                    </a:cubicBezTo>
                    <a:cubicBezTo>
                      <a:pt x="614881" y="25778"/>
                      <a:pt x="784669" y="195565"/>
                      <a:pt x="784669" y="4052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0F220FE-7744-4888-A5D4-4B6FD7C17EA1}"/>
                  </a:ext>
                </a:extLst>
              </p:cNvPr>
              <p:cNvSpPr/>
              <p:nvPr/>
            </p:nvSpPr>
            <p:spPr>
              <a:xfrm>
                <a:off x="15782711" y="8842515"/>
                <a:ext cx="864101" cy="864102"/>
              </a:xfrm>
              <a:custGeom>
                <a:avLst/>
                <a:gdLst>
                  <a:gd name="connsiteX0" fmla="*/ 784669 w 790511"/>
                  <a:gd name="connsiteY0" fmla="*/ 405223 h 790511"/>
                  <a:gd name="connsiteX1" fmla="*/ 405223 w 790511"/>
                  <a:gd name="connsiteY1" fmla="*/ 784669 h 790511"/>
                  <a:gd name="connsiteX2" fmla="*/ 25778 w 790511"/>
                  <a:gd name="connsiteY2" fmla="*/ 405223 h 790511"/>
                  <a:gd name="connsiteX3" fmla="*/ 405223 w 790511"/>
                  <a:gd name="connsiteY3" fmla="*/ 25778 h 790511"/>
                  <a:gd name="connsiteX4" fmla="*/ 784669 w 790511"/>
                  <a:gd name="connsiteY4" fmla="*/ 405223 h 790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0511" h="790511">
                    <a:moveTo>
                      <a:pt x="784669" y="405223"/>
                    </a:moveTo>
                    <a:cubicBezTo>
                      <a:pt x="784669" y="614881"/>
                      <a:pt x="614881" y="784669"/>
                      <a:pt x="405223" y="784669"/>
                    </a:cubicBezTo>
                    <a:cubicBezTo>
                      <a:pt x="195910" y="784669"/>
                      <a:pt x="25778" y="614881"/>
                      <a:pt x="25778" y="405223"/>
                    </a:cubicBezTo>
                    <a:cubicBezTo>
                      <a:pt x="25778" y="195566"/>
                      <a:pt x="195566" y="25778"/>
                      <a:pt x="405223" y="25778"/>
                    </a:cubicBezTo>
                    <a:cubicBezTo>
                      <a:pt x="614537" y="26122"/>
                      <a:pt x="784669" y="195910"/>
                      <a:pt x="784669" y="4052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05953D50-382B-4511-8B1E-819216901AD7}"/>
                  </a:ext>
                </a:extLst>
              </p:cNvPr>
              <p:cNvSpPr/>
              <p:nvPr/>
            </p:nvSpPr>
            <p:spPr>
              <a:xfrm>
                <a:off x="14299627" y="4454174"/>
                <a:ext cx="1089519" cy="488405"/>
              </a:xfrm>
              <a:custGeom>
                <a:avLst/>
                <a:gdLst>
                  <a:gd name="connsiteX0" fmla="*/ 929904 w 996732"/>
                  <a:gd name="connsiteY0" fmla="*/ 230130 h 446810"/>
                  <a:gd name="connsiteX1" fmla="*/ 792768 w 996732"/>
                  <a:gd name="connsiteY1" fmla="*/ 367266 h 446810"/>
                  <a:gd name="connsiteX2" fmla="*/ 230129 w 996732"/>
                  <a:gd name="connsiteY2" fmla="*/ 367266 h 446810"/>
                  <a:gd name="connsiteX3" fmla="*/ 92993 w 996732"/>
                  <a:gd name="connsiteY3" fmla="*/ 230130 h 446810"/>
                  <a:gd name="connsiteX4" fmla="*/ 92993 w 996732"/>
                  <a:gd name="connsiteY4" fmla="*/ 230130 h 446810"/>
                  <a:gd name="connsiteX5" fmla="*/ 230129 w 996732"/>
                  <a:gd name="connsiteY5" fmla="*/ 92993 h 446810"/>
                  <a:gd name="connsiteX6" fmla="*/ 792768 w 996732"/>
                  <a:gd name="connsiteY6" fmla="*/ 92993 h 446810"/>
                  <a:gd name="connsiteX7" fmla="*/ 929904 w 996732"/>
                  <a:gd name="connsiteY7" fmla="*/ 230130 h 446810"/>
                  <a:gd name="connsiteX8" fmla="*/ 929904 w 996732"/>
                  <a:gd name="connsiteY8" fmla="*/ 230130 h 446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6732" h="446810">
                    <a:moveTo>
                      <a:pt x="929904" y="230130"/>
                    </a:moveTo>
                    <a:cubicBezTo>
                      <a:pt x="929904" y="305744"/>
                      <a:pt x="868382" y="367266"/>
                      <a:pt x="792768" y="367266"/>
                    </a:cubicBezTo>
                    <a:lnTo>
                      <a:pt x="230129" y="367266"/>
                    </a:lnTo>
                    <a:cubicBezTo>
                      <a:pt x="154171" y="367266"/>
                      <a:pt x="92993" y="305744"/>
                      <a:pt x="92993" y="230130"/>
                    </a:cubicBezTo>
                    <a:lnTo>
                      <a:pt x="92993" y="230130"/>
                    </a:lnTo>
                    <a:cubicBezTo>
                      <a:pt x="92993" y="154515"/>
                      <a:pt x="154515" y="92993"/>
                      <a:pt x="230129" y="92993"/>
                    </a:cubicBezTo>
                    <a:lnTo>
                      <a:pt x="792768" y="92993"/>
                    </a:lnTo>
                    <a:cubicBezTo>
                      <a:pt x="868382" y="92993"/>
                      <a:pt x="929904" y="154515"/>
                      <a:pt x="929904" y="230130"/>
                    </a:cubicBezTo>
                    <a:lnTo>
                      <a:pt x="929904" y="230130"/>
                    </a:lnTo>
                    <a:close/>
                  </a:path>
                </a:pathLst>
              </a:custGeom>
              <a:grpFill/>
              <a:ln w="343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7701362E-464E-4454-B445-50AEFDAAC6FA}"/>
                  </a:ext>
                </a:extLst>
              </p:cNvPr>
              <p:cNvSpPr/>
              <p:nvPr/>
            </p:nvSpPr>
            <p:spPr>
              <a:xfrm>
                <a:off x="17134255" y="4454174"/>
                <a:ext cx="1089519" cy="488405"/>
              </a:xfrm>
              <a:custGeom>
                <a:avLst/>
                <a:gdLst>
                  <a:gd name="connsiteX0" fmla="*/ 929903 w 996732"/>
                  <a:gd name="connsiteY0" fmla="*/ 230130 h 446810"/>
                  <a:gd name="connsiteX1" fmla="*/ 792767 w 996732"/>
                  <a:gd name="connsiteY1" fmla="*/ 367266 h 446810"/>
                  <a:gd name="connsiteX2" fmla="*/ 230129 w 996732"/>
                  <a:gd name="connsiteY2" fmla="*/ 367266 h 446810"/>
                  <a:gd name="connsiteX3" fmla="*/ 92993 w 996732"/>
                  <a:gd name="connsiteY3" fmla="*/ 230130 h 446810"/>
                  <a:gd name="connsiteX4" fmla="*/ 92993 w 996732"/>
                  <a:gd name="connsiteY4" fmla="*/ 230130 h 446810"/>
                  <a:gd name="connsiteX5" fmla="*/ 230129 w 996732"/>
                  <a:gd name="connsiteY5" fmla="*/ 92993 h 446810"/>
                  <a:gd name="connsiteX6" fmla="*/ 792767 w 996732"/>
                  <a:gd name="connsiteY6" fmla="*/ 92993 h 446810"/>
                  <a:gd name="connsiteX7" fmla="*/ 929903 w 996732"/>
                  <a:gd name="connsiteY7" fmla="*/ 230130 h 446810"/>
                  <a:gd name="connsiteX8" fmla="*/ 929903 w 996732"/>
                  <a:gd name="connsiteY8" fmla="*/ 230130 h 446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6732" h="446810">
                    <a:moveTo>
                      <a:pt x="929903" y="230130"/>
                    </a:moveTo>
                    <a:cubicBezTo>
                      <a:pt x="929903" y="305744"/>
                      <a:pt x="868382" y="367266"/>
                      <a:pt x="792767" y="367266"/>
                    </a:cubicBezTo>
                    <a:lnTo>
                      <a:pt x="230129" y="367266"/>
                    </a:lnTo>
                    <a:cubicBezTo>
                      <a:pt x="154171" y="367266"/>
                      <a:pt x="92993" y="305744"/>
                      <a:pt x="92993" y="230130"/>
                    </a:cubicBezTo>
                    <a:lnTo>
                      <a:pt x="92993" y="230130"/>
                    </a:lnTo>
                    <a:cubicBezTo>
                      <a:pt x="92993" y="154515"/>
                      <a:pt x="154514" y="92993"/>
                      <a:pt x="230129" y="92993"/>
                    </a:cubicBezTo>
                    <a:lnTo>
                      <a:pt x="792767" y="92993"/>
                    </a:lnTo>
                    <a:cubicBezTo>
                      <a:pt x="868725" y="92993"/>
                      <a:pt x="929903" y="154515"/>
                      <a:pt x="929903" y="230130"/>
                    </a:cubicBezTo>
                    <a:lnTo>
                      <a:pt x="929903" y="230130"/>
                    </a:lnTo>
                    <a:close/>
                  </a:path>
                </a:pathLst>
              </a:custGeom>
              <a:grpFill/>
              <a:ln w="343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1C87A6B1-CF4C-407D-9846-7295CD973F37}"/>
                  </a:ext>
                </a:extLst>
              </p:cNvPr>
              <p:cNvSpPr/>
              <p:nvPr/>
            </p:nvSpPr>
            <p:spPr>
              <a:xfrm>
                <a:off x="14299627" y="6862385"/>
                <a:ext cx="1089519" cy="488405"/>
              </a:xfrm>
              <a:custGeom>
                <a:avLst/>
                <a:gdLst>
                  <a:gd name="connsiteX0" fmla="*/ 929904 w 996732"/>
                  <a:gd name="connsiteY0" fmla="*/ 230130 h 446810"/>
                  <a:gd name="connsiteX1" fmla="*/ 792768 w 996732"/>
                  <a:gd name="connsiteY1" fmla="*/ 367266 h 446810"/>
                  <a:gd name="connsiteX2" fmla="*/ 230129 w 996732"/>
                  <a:gd name="connsiteY2" fmla="*/ 367266 h 446810"/>
                  <a:gd name="connsiteX3" fmla="*/ 92993 w 996732"/>
                  <a:gd name="connsiteY3" fmla="*/ 230130 h 446810"/>
                  <a:gd name="connsiteX4" fmla="*/ 92993 w 996732"/>
                  <a:gd name="connsiteY4" fmla="*/ 230130 h 446810"/>
                  <a:gd name="connsiteX5" fmla="*/ 230129 w 996732"/>
                  <a:gd name="connsiteY5" fmla="*/ 92993 h 446810"/>
                  <a:gd name="connsiteX6" fmla="*/ 792768 w 996732"/>
                  <a:gd name="connsiteY6" fmla="*/ 92993 h 446810"/>
                  <a:gd name="connsiteX7" fmla="*/ 929904 w 996732"/>
                  <a:gd name="connsiteY7" fmla="*/ 230130 h 446810"/>
                  <a:gd name="connsiteX8" fmla="*/ 929904 w 996732"/>
                  <a:gd name="connsiteY8" fmla="*/ 230130 h 446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6732" h="446810">
                    <a:moveTo>
                      <a:pt x="929904" y="230130"/>
                    </a:moveTo>
                    <a:cubicBezTo>
                      <a:pt x="929904" y="305744"/>
                      <a:pt x="868382" y="367266"/>
                      <a:pt x="792768" y="367266"/>
                    </a:cubicBezTo>
                    <a:lnTo>
                      <a:pt x="230129" y="367266"/>
                    </a:lnTo>
                    <a:cubicBezTo>
                      <a:pt x="154171" y="367266"/>
                      <a:pt x="92993" y="305744"/>
                      <a:pt x="92993" y="230130"/>
                    </a:cubicBezTo>
                    <a:lnTo>
                      <a:pt x="92993" y="230130"/>
                    </a:lnTo>
                    <a:cubicBezTo>
                      <a:pt x="92993" y="154172"/>
                      <a:pt x="154515" y="92993"/>
                      <a:pt x="230129" y="92993"/>
                    </a:cubicBezTo>
                    <a:lnTo>
                      <a:pt x="792768" y="92993"/>
                    </a:lnTo>
                    <a:cubicBezTo>
                      <a:pt x="868382" y="92993"/>
                      <a:pt x="929904" y="154515"/>
                      <a:pt x="929904" y="230130"/>
                    </a:cubicBezTo>
                    <a:lnTo>
                      <a:pt x="929904" y="230130"/>
                    </a:lnTo>
                    <a:close/>
                  </a:path>
                </a:pathLst>
              </a:custGeom>
              <a:grpFill/>
              <a:ln w="343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47BF2116-24F8-41DF-8728-86B7F940D8F6}"/>
                  </a:ext>
                </a:extLst>
              </p:cNvPr>
              <p:cNvSpPr/>
              <p:nvPr/>
            </p:nvSpPr>
            <p:spPr>
              <a:xfrm>
                <a:off x="17134255" y="6862385"/>
                <a:ext cx="1089519" cy="488405"/>
              </a:xfrm>
              <a:custGeom>
                <a:avLst/>
                <a:gdLst>
                  <a:gd name="connsiteX0" fmla="*/ 929903 w 996732"/>
                  <a:gd name="connsiteY0" fmla="*/ 230130 h 446810"/>
                  <a:gd name="connsiteX1" fmla="*/ 792767 w 996732"/>
                  <a:gd name="connsiteY1" fmla="*/ 367266 h 446810"/>
                  <a:gd name="connsiteX2" fmla="*/ 230129 w 996732"/>
                  <a:gd name="connsiteY2" fmla="*/ 367266 h 446810"/>
                  <a:gd name="connsiteX3" fmla="*/ 92993 w 996732"/>
                  <a:gd name="connsiteY3" fmla="*/ 230130 h 446810"/>
                  <a:gd name="connsiteX4" fmla="*/ 92993 w 996732"/>
                  <a:gd name="connsiteY4" fmla="*/ 230130 h 446810"/>
                  <a:gd name="connsiteX5" fmla="*/ 230129 w 996732"/>
                  <a:gd name="connsiteY5" fmla="*/ 92993 h 446810"/>
                  <a:gd name="connsiteX6" fmla="*/ 792767 w 996732"/>
                  <a:gd name="connsiteY6" fmla="*/ 92993 h 446810"/>
                  <a:gd name="connsiteX7" fmla="*/ 929903 w 996732"/>
                  <a:gd name="connsiteY7" fmla="*/ 230130 h 446810"/>
                  <a:gd name="connsiteX8" fmla="*/ 929903 w 996732"/>
                  <a:gd name="connsiteY8" fmla="*/ 230130 h 446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6732" h="446810">
                    <a:moveTo>
                      <a:pt x="929903" y="230130"/>
                    </a:moveTo>
                    <a:cubicBezTo>
                      <a:pt x="929903" y="305744"/>
                      <a:pt x="868382" y="367266"/>
                      <a:pt x="792767" y="367266"/>
                    </a:cubicBezTo>
                    <a:lnTo>
                      <a:pt x="230129" y="367266"/>
                    </a:lnTo>
                    <a:cubicBezTo>
                      <a:pt x="154171" y="367266"/>
                      <a:pt x="92993" y="305744"/>
                      <a:pt x="92993" y="230130"/>
                    </a:cubicBezTo>
                    <a:lnTo>
                      <a:pt x="92993" y="230130"/>
                    </a:lnTo>
                    <a:cubicBezTo>
                      <a:pt x="92993" y="154172"/>
                      <a:pt x="154514" y="92993"/>
                      <a:pt x="230129" y="92993"/>
                    </a:cubicBezTo>
                    <a:lnTo>
                      <a:pt x="792767" y="92993"/>
                    </a:lnTo>
                    <a:cubicBezTo>
                      <a:pt x="868725" y="92993"/>
                      <a:pt x="929903" y="154515"/>
                      <a:pt x="929903" y="230130"/>
                    </a:cubicBezTo>
                    <a:lnTo>
                      <a:pt x="929903" y="230130"/>
                    </a:lnTo>
                    <a:close/>
                  </a:path>
                </a:pathLst>
              </a:custGeom>
              <a:grpFill/>
              <a:ln w="343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552F92AA-947E-4CA8-B37E-27EBCC970FD5}"/>
                  </a:ext>
                </a:extLst>
              </p:cNvPr>
              <p:cNvSpPr/>
              <p:nvPr/>
            </p:nvSpPr>
            <p:spPr>
              <a:xfrm>
                <a:off x="14299627" y="9313800"/>
                <a:ext cx="1089519" cy="488405"/>
              </a:xfrm>
              <a:custGeom>
                <a:avLst/>
                <a:gdLst>
                  <a:gd name="connsiteX0" fmla="*/ 929904 w 996732"/>
                  <a:gd name="connsiteY0" fmla="*/ 230131 h 446810"/>
                  <a:gd name="connsiteX1" fmla="*/ 792768 w 996732"/>
                  <a:gd name="connsiteY1" fmla="*/ 367268 h 446810"/>
                  <a:gd name="connsiteX2" fmla="*/ 230129 w 996732"/>
                  <a:gd name="connsiteY2" fmla="*/ 367268 h 446810"/>
                  <a:gd name="connsiteX3" fmla="*/ 92993 w 996732"/>
                  <a:gd name="connsiteY3" fmla="*/ 230131 h 446810"/>
                  <a:gd name="connsiteX4" fmla="*/ 92993 w 996732"/>
                  <a:gd name="connsiteY4" fmla="*/ 230131 h 446810"/>
                  <a:gd name="connsiteX5" fmla="*/ 230129 w 996732"/>
                  <a:gd name="connsiteY5" fmla="*/ 92994 h 446810"/>
                  <a:gd name="connsiteX6" fmla="*/ 792768 w 996732"/>
                  <a:gd name="connsiteY6" fmla="*/ 92994 h 446810"/>
                  <a:gd name="connsiteX7" fmla="*/ 929904 w 996732"/>
                  <a:gd name="connsiteY7" fmla="*/ 230131 h 446810"/>
                  <a:gd name="connsiteX8" fmla="*/ 929904 w 996732"/>
                  <a:gd name="connsiteY8" fmla="*/ 230131 h 446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6732" h="446810">
                    <a:moveTo>
                      <a:pt x="929904" y="230131"/>
                    </a:moveTo>
                    <a:cubicBezTo>
                      <a:pt x="929904" y="305745"/>
                      <a:pt x="868382" y="367268"/>
                      <a:pt x="792768" y="367268"/>
                    </a:cubicBezTo>
                    <a:lnTo>
                      <a:pt x="230129" y="367268"/>
                    </a:lnTo>
                    <a:cubicBezTo>
                      <a:pt x="154171" y="367268"/>
                      <a:pt x="92993" y="305745"/>
                      <a:pt x="92993" y="230131"/>
                    </a:cubicBezTo>
                    <a:lnTo>
                      <a:pt x="92993" y="230131"/>
                    </a:lnTo>
                    <a:cubicBezTo>
                      <a:pt x="92993" y="154173"/>
                      <a:pt x="154515" y="92994"/>
                      <a:pt x="230129" y="92994"/>
                    </a:cubicBezTo>
                    <a:lnTo>
                      <a:pt x="792768" y="92994"/>
                    </a:lnTo>
                    <a:cubicBezTo>
                      <a:pt x="868382" y="92651"/>
                      <a:pt x="929904" y="154173"/>
                      <a:pt x="929904" y="230131"/>
                    </a:cubicBezTo>
                    <a:lnTo>
                      <a:pt x="929904" y="230131"/>
                    </a:lnTo>
                    <a:close/>
                  </a:path>
                </a:pathLst>
              </a:custGeom>
              <a:grpFill/>
              <a:ln w="343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572461DD-8E6A-4F79-92B0-D76472511D12}"/>
                  </a:ext>
                </a:extLst>
              </p:cNvPr>
              <p:cNvSpPr/>
              <p:nvPr/>
            </p:nvSpPr>
            <p:spPr>
              <a:xfrm>
                <a:off x="17134255" y="9313800"/>
                <a:ext cx="1089519" cy="488405"/>
              </a:xfrm>
              <a:custGeom>
                <a:avLst/>
                <a:gdLst>
                  <a:gd name="connsiteX0" fmla="*/ 929903 w 996732"/>
                  <a:gd name="connsiteY0" fmla="*/ 230131 h 446810"/>
                  <a:gd name="connsiteX1" fmla="*/ 792767 w 996732"/>
                  <a:gd name="connsiteY1" fmla="*/ 367268 h 446810"/>
                  <a:gd name="connsiteX2" fmla="*/ 230129 w 996732"/>
                  <a:gd name="connsiteY2" fmla="*/ 367268 h 446810"/>
                  <a:gd name="connsiteX3" fmla="*/ 92993 w 996732"/>
                  <a:gd name="connsiteY3" fmla="*/ 230131 h 446810"/>
                  <a:gd name="connsiteX4" fmla="*/ 92993 w 996732"/>
                  <a:gd name="connsiteY4" fmla="*/ 230131 h 446810"/>
                  <a:gd name="connsiteX5" fmla="*/ 230129 w 996732"/>
                  <a:gd name="connsiteY5" fmla="*/ 92994 h 446810"/>
                  <a:gd name="connsiteX6" fmla="*/ 792767 w 996732"/>
                  <a:gd name="connsiteY6" fmla="*/ 92994 h 446810"/>
                  <a:gd name="connsiteX7" fmla="*/ 929903 w 996732"/>
                  <a:gd name="connsiteY7" fmla="*/ 230131 h 446810"/>
                  <a:gd name="connsiteX8" fmla="*/ 929903 w 996732"/>
                  <a:gd name="connsiteY8" fmla="*/ 230131 h 446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6732" h="446810">
                    <a:moveTo>
                      <a:pt x="929903" y="230131"/>
                    </a:moveTo>
                    <a:cubicBezTo>
                      <a:pt x="929903" y="305745"/>
                      <a:pt x="868382" y="367268"/>
                      <a:pt x="792767" y="367268"/>
                    </a:cubicBezTo>
                    <a:lnTo>
                      <a:pt x="230129" y="367268"/>
                    </a:lnTo>
                    <a:cubicBezTo>
                      <a:pt x="154171" y="367268"/>
                      <a:pt x="92993" y="305745"/>
                      <a:pt x="92993" y="230131"/>
                    </a:cubicBezTo>
                    <a:lnTo>
                      <a:pt x="92993" y="230131"/>
                    </a:lnTo>
                    <a:cubicBezTo>
                      <a:pt x="92993" y="154173"/>
                      <a:pt x="154514" y="92994"/>
                      <a:pt x="230129" y="92994"/>
                    </a:cubicBezTo>
                    <a:lnTo>
                      <a:pt x="792767" y="92994"/>
                    </a:lnTo>
                    <a:cubicBezTo>
                      <a:pt x="868725" y="92651"/>
                      <a:pt x="929903" y="154173"/>
                      <a:pt x="929903" y="230131"/>
                    </a:cubicBezTo>
                    <a:lnTo>
                      <a:pt x="929903" y="230131"/>
                    </a:lnTo>
                    <a:close/>
                  </a:path>
                </a:pathLst>
              </a:custGeom>
              <a:grpFill/>
              <a:ln w="343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</p:grpSp>
      <p:sp>
        <p:nvSpPr>
          <p:cNvPr id="278" name="Freeform: Shape 277">
            <a:extLst>
              <a:ext uri="{FF2B5EF4-FFF2-40B4-BE49-F238E27FC236}">
                <a16:creationId xmlns:a16="http://schemas.microsoft.com/office/drawing/2014/main" id="{C039BECE-2087-4276-9033-703FD2DA27DA}"/>
              </a:ext>
            </a:extLst>
          </p:cNvPr>
          <p:cNvSpPr/>
          <p:nvPr/>
        </p:nvSpPr>
        <p:spPr>
          <a:xfrm>
            <a:off x="17323441" y="4616685"/>
            <a:ext cx="150278" cy="187848"/>
          </a:xfrm>
          <a:custGeom>
            <a:avLst/>
            <a:gdLst>
              <a:gd name="connsiteX0" fmla="*/ 121670 w 137480"/>
              <a:gd name="connsiteY0" fmla="*/ 166695 h 171850"/>
              <a:gd name="connsiteX1" fmla="*/ 121670 w 137480"/>
              <a:gd name="connsiteY1" fmla="*/ 179068 h 171850"/>
              <a:gd name="connsiteX2" fmla="*/ 80083 w 137480"/>
              <a:gd name="connsiteY2" fmla="*/ 179068 h 171850"/>
              <a:gd name="connsiteX3" fmla="*/ 78364 w 137480"/>
              <a:gd name="connsiteY3" fmla="*/ 179068 h 171850"/>
              <a:gd name="connsiteX4" fmla="*/ 36776 w 137480"/>
              <a:gd name="connsiteY4" fmla="*/ 179068 h 171850"/>
              <a:gd name="connsiteX5" fmla="*/ 36776 w 137480"/>
              <a:gd name="connsiteY5" fmla="*/ 166695 h 171850"/>
              <a:gd name="connsiteX6" fmla="*/ 40900 w 137480"/>
              <a:gd name="connsiteY6" fmla="*/ 161539 h 171850"/>
              <a:gd name="connsiteX7" fmla="*/ 67709 w 137480"/>
              <a:gd name="connsiteY7" fmla="*/ 159134 h 171850"/>
              <a:gd name="connsiteX8" fmla="*/ 67709 w 137480"/>
              <a:gd name="connsiteY8" fmla="*/ 70115 h 171850"/>
              <a:gd name="connsiteX9" fmla="*/ 68053 w 137480"/>
              <a:gd name="connsiteY9" fmla="*/ 59117 h 171850"/>
              <a:gd name="connsiteX10" fmla="*/ 46056 w 137480"/>
              <a:gd name="connsiteY10" fmla="*/ 77677 h 171850"/>
              <a:gd name="connsiteX11" fmla="*/ 43307 w 137480"/>
              <a:gd name="connsiteY11" fmla="*/ 79395 h 171850"/>
              <a:gd name="connsiteX12" fmla="*/ 40213 w 137480"/>
              <a:gd name="connsiteY12" fmla="*/ 79739 h 171850"/>
              <a:gd name="connsiteX13" fmla="*/ 36432 w 137480"/>
              <a:gd name="connsiteY13" fmla="*/ 79051 h 171850"/>
              <a:gd name="connsiteX14" fmla="*/ 34026 w 137480"/>
              <a:gd name="connsiteY14" fmla="*/ 76989 h 171850"/>
              <a:gd name="connsiteX15" fmla="*/ 25778 w 137480"/>
              <a:gd name="connsiteY15" fmla="*/ 65647 h 171850"/>
              <a:gd name="connsiteX16" fmla="*/ 72521 w 137480"/>
              <a:gd name="connsiteY16" fmla="*/ 25778 h 171850"/>
              <a:gd name="connsiteX17" fmla="*/ 94174 w 137480"/>
              <a:gd name="connsiteY17" fmla="*/ 25778 h 171850"/>
              <a:gd name="connsiteX18" fmla="*/ 94174 w 137480"/>
              <a:gd name="connsiteY18" fmla="*/ 159477 h 171850"/>
              <a:gd name="connsiteX19" fmla="*/ 117546 w 137480"/>
              <a:gd name="connsiteY19" fmla="*/ 161539 h 171850"/>
              <a:gd name="connsiteX20" fmla="*/ 121670 w 137480"/>
              <a:gd name="connsiteY20" fmla="*/ 166695 h 17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7480" h="171850">
                <a:moveTo>
                  <a:pt x="121670" y="166695"/>
                </a:moveTo>
                <a:lnTo>
                  <a:pt x="121670" y="179068"/>
                </a:lnTo>
                <a:lnTo>
                  <a:pt x="80083" y="179068"/>
                </a:lnTo>
                <a:lnTo>
                  <a:pt x="78364" y="179068"/>
                </a:lnTo>
                <a:lnTo>
                  <a:pt x="36776" y="179068"/>
                </a:lnTo>
                <a:lnTo>
                  <a:pt x="36776" y="166695"/>
                </a:lnTo>
                <a:cubicBezTo>
                  <a:pt x="36776" y="163602"/>
                  <a:pt x="38151" y="161883"/>
                  <a:pt x="40900" y="161539"/>
                </a:cubicBezTo>
                <a:cubicBezTo>
                  <a:pt x="42276" y="161196"/>
                  <a:pt x="51211" y="160508"/>
                  <a:pt x="67709" y="159134"/>
                </a:cubicBezTo>
                <a:lnTo>
                  <a:pt x="67709" y="70115"/>
                </a:lnTo>
                <a:cubicBezTo>
                  <a:pt x="67709" y="66678"/>
                  <a:pt x="68053" y="62897"/>
                  <a:pt x="68053" y="59117"/>
                </a:cubicBezTo>
                <a:lnTo>
                  <a:pt x="46056" y="77677"/>
                </a:lnTo>
                <a:cubicBezTo>
                  <a:pt x="45025" y="78364"/>
                  <a:pt x="43994" y="79051"/>
                  <a:pt x="43307" y="79395"/>
                </a:cubicBezTo>
                <a:cubicBezTo>
                  <a:pt x="42276" y="79739"/>
                  <a:pt x="41245" y="79739"/>
                  <a:pt x="40213" y="79739"/>
                </a:cubicBezTo>
                <a:cubicBezTo>
                  <a:pt x="38838" y="79739"/>
                  <a:pt x="37463" y="79395"/>
                  <a:pt x="36432" y="79051"/>
                </a:cubicBezTo>
                <a:cubicBezTo>
                  <a:pt x="35057" y="78364"/>
                  <a:pt x="34370" y="77677"/>
                  <a:pt x="34026" y="76989"/>
                </a:cubicBezTo>
                <a:lnTo>
                  <a:pt x="25778" y="65647"/>
                </a:lnTo>
                <a:lnTo>
                  <a:pt x="72521" y="25778"/>
                </a:lnTo>
                <a:lnTo>
                  <a:pt x="94174" y="25778"/>
                </a:lnTo>
                <a:lnTo>
                  <a:pt x="94174" y="159477"/>
                </a:lnTo>
                <a:cubicBezTo>
                  <a:pt x="108266" y="160508"/>
                  <a:pt x="116171" y="161539"/>
                  <a:pt x="117546" y="161539"/>
                </a:cubicBezTo>
                <a:cubicBezTo>
                  <a:pt x="119951" y="162227"/>
                  <a:pt x="121670" y="163602"/>
                  <a:pt x="121670" y="166695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79" name="Freeform: Shape 278">
            <a:extLst>
              <a:ext uri="{FF2B5EF4-FFF2-40B4-BE49-F238E27FC236}">
                <a16:creationId xmlns:a16="http://schemas.microsoft.com/office/drawing/2014/main" id="{C94F8DFC-CD87-4037-BC36-D00E0A5388F2}"/>
              </a:ext>
            </a:extLst>
          </p:cNvPr>
          <p:cNvSpPr/>
          <p:nvPr/>
        </p:nvSpPr>
        <p:spPr>
          <a:xfrm>
            <a:off x="17436527" y="4614432"/>
            <a:ext cx="150278" cy="225418"/>
          </a:xfrm>
          <a:custGeom>
            <a:avLst/>
            <a:gdLst>
              <a:gd name="connsiteX0" fmla="*/ 133699 w 137480"/>
              <a:gd name="connsiteY0" fmla="*/ 139199 h 206220"/>
              <a:gd name="connsiteX1" fmla="*/ 121670 w 137480"/>
              <a:gd name="connsiteY1" fmla="*/ 163601 h 206220"/>
              <a:gd name="connsiteX2" fmla="*/ 103797 w 137480"/>
              <a:gd name="connsiteY2" fmla="*/ 178037 h 206220"/>
              <a:gd name="connsiteX3" fmla="*/ 81457 w 137480"/>
              <a:gd name="connsiteY3" fmla="*/ 182849 h 206220"/>
              <a:gd name="connsiteX4" fmla="*/ 59117 w 137480"/>
              <a:gd name="connsiteY4" fmla="*/ 178037 h 206220"/>
              <a:gd name="connsiteX5" fmla="*/ 41587 w 137480"/>
              <a:gd name="connsiteY5" fmla="*/ 163601 h 206220"/>
              <a:gd name="connsiteX6" fmla="*/ 29902 w 137480"/>
              <a:gd name="connsiteY6" fmla="*/ 139199 h 206220"/>
              <a:gd name="connsiteX7" fmla="*/ 25778 w 137480"/>
              <a:gd name="connsiteY7" fmla="*/ 104141 h 206220"/>
              <a:gd name="connsiteX8" fmla="*/ 29902 w 137480"/>
              <a:gd name="connsiteY8" fmla="*/ 69428 h 206220"/>
              <a:gd name="connsiteX9" fmla="*/ 41587 w 137480"/>
              <a:gd name="connsiteY9" fmla="*/ 45025 h 206220"/>
              <a:gd name="connsiteX10" fmla="*/ 59117 w 137480"/>
              <a:gd name="connsiteY10" fmla="*/ 30589 h 206220"/>
              <a:gd name="connsiteX11" fmla="*/ 81457 w 137480"/>
              <a:gd name="connsiteY11" fmla="*/ 25778 h 206220"/>
              <a:gd name="connsiteX12" fmla="*/ 103797 w 137480"/>
              <a:gd name="connsiteY12" fmla="*/ 30589 h 206220"/>
              <a:gd name="connsiteX13" fmla="*/ 121670 w 137480"/>
              <a:gd name="connsiteY13" fmla="*/ 45025 h 206220"/>
              <a:gd name="connsiteX14" fmla="*/ 133699 w 137480"/>
              <a:gd name="connsiteY14" fmla="*/ 69428 h 206220"/>
              <a:gd name="connsiteX15" fmla="*/ 137823 w 137480"/>
              <a:gd name="connsiteY15" fmla="*/ 104141 h 206220"/>
              <a:gd name="connsiteX16" fmla="*/ 133699 w 137480"/>
              <a:gd name="connsiteY16" fmla="*/ 139199 h 206220"/>
              <a:gd name="connsiteX17" fmla="*/ 108610 w 137480"/>
              <a:gd name="connsiteY17" fmla="*/ 76989 h 206220"/>
              <a:gd name="connsiteX18" fmla="*/ 102079 w 137480"/>
              <a:gd name="connsiteY18" fmla="*/ 59460 h 206220"/>
              <a:gd name="connsiteX19" fmla="*/ 92799 w 137480"/>
              <a:gd name="connsiteY19" fmla="*/ 50524 h 206220"/>
              <a:gd name="connsiteX20" fmla="*/ 81801 w 137480"/>
              <a:gd name="connsiteY20" fmla="*/ 48118 h 206220"/>
              <a:gd name="connsiteX21" fmla="*/ 71146 w 137480"/>
              <a:gd name="connsiteY21" fmla="*/ 50524 h 206220"/>
              <a:gd name="connsiteX22" fmla="*/ 61866 w 137480"/>
              <a:gd name="connsiteY22" fmla="*/ 59460 h 206220"/>
              <a:gd name="connsiteX23" fmla="*/ 55679 w 137480"/>
              <a:gd name="connsiteY23" fmla="*/ 76989 h 206220"/>
              <a:gd name="connsiteX24" fmla="*/ 53273 w 137480"/>
              <a:gd name="connsiteY24" fmla="*/ 104485 h 206220"/>
              <a:gd name="connsiteX25" fmla="*/ 55679 w 137480"/>
              <a:gd name="connsiteY25" fmla="*/ 131981 h 206220"/>
              <a:gd name="connsiteX26" fmla="*/ 61866 w 137480"/>
              <a:gd name="connsiteY26" fmla="*/ 149510 h 206220"/>
              <a:gd name="connsiteX27" fmla="*/ 71146 w 137480"/>
              <a:gd name="connsiteY27" fmla="*/ 158790 h 206220"/>
              <a:gd name="connsiteX28" fmla="*/ 81801 w 137480"/>
              <a:gd name="connsiteY28" fmla="*/ 161539 h 206220"/>
              <a:gd name="connsiteX29" fmla="*/ 92799 w 137480"/>
              <a:gd name="connsiteY29" fmla="*/ 158790 h 206220"/>
              <a:gd name="connsiteX30" fmla="*/ 102079 w 137480"/>
              <a:gd name="connsiteY30" fmla="*/ 149854 h 206220"/>
              <a:gd name="connsiteX31" fmla="*/ 108610 w 137480"/>
              <a:gd name="connsiteY31" fmla="*/ 132325 h 206220"/>
              <a:gd name="connsiteX32" fmla="*/ 111015 w 137480"/>
              <a:gd name="connsiteY32" fmla="*/ 104829 h 206220"/>
              <a:gd name="connsiteX33" fmla="*/ 108610 w 137480"/>
              <a:gd name="connsiteY33" fmla="*/ 76989 h 20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37480" h="206220">
                <a:moveTo>
                  <a:pt x="133699" y="139199"/>
                </a:moveTo>
                <a:cubicBezTo>
                  <a:pt x="130606" y="148822"/>
                  <a:pt x="126826" y="157071"/>
                  <a:pt x="121670" y="163601"/>
                </a:cubicBezTo>
                <a:cubicBezTo>
                  <a:pt x="116514" y="170132"/>
                  <a:pt x="110328" y="174944"/>
                  <a:pt x="103797" y="178037"/>
                </a:cubicBezTo>
                <a:cubicBezTo>
                  <a:pt x="96924" y="181130"/>
                  <a:pt x="89705" y="182849"/>
                  <a:pt x="81457" y="182849"/>
                </a:cubicBezTo>
                <a:cubicBezTo>
                  <a:pt x="73208" y="182849"/>
                  <a:pt x="65990" y="181474"/>
                  <a:pt x="59117" y="178037"/>
                </a:cubicBezTo>
                <a:cubicBezTo>
                  <a:pt x="52242" y="174944"/>
                  <a:pt x="46743" y="170132"/>
                  <a:pt x="41587" y="163601"/>
                </a:cubicBezTo>
                <a:cubicBezTo>
                  <a:pt x="36432" y="157071"/>
                  <a:pt x="32651" y="148822"/>
                  <a:pt x="29902" y="139199"/>
                </a:cubicBezTo>
                <a:cubicBezTo>
                  <a:pt x="27153" y="129575"/>
                  <a:pt x="25778" y="117546"/>
                  <a:pt x="25778" y="104141"/>
                </a:cubicBezTo>
                <a:cubicBezTo>
                  <a:pt x="25778" y="90737"/>
                  <a:pt x="27153" y="79051"/>
                  <a:pt x="29902" y="69428"/>
                </a:cubicBezTo>
                <a:cubicBezTo>
                  <a:pt x="32651" y="59804"/>
                  <a:pt x="36776" y="51555"/>
                  <a:pt x="41587" y="45025"/>
                </a:cubicBezTo>
                <a:cubicBezTo>
                  <a:pt x="46743" y="38838"/>
                  <a:pt x="52242" y="33683"/>
                  <a:pt x="59117" y="30589"/>
                </a:cubicBezTo>
                <a:cubicBezTo>
                  <a:pt x="65990" y="27496"/>
                  <a:pt x="73208" y="25778"/>
                  <a:pt x="81457" y="25778"/>
                </a:cubicBezTo>
                <a:cubicBezTo>
                  <a:pt x="89705" y="25778"/>
                  <a:pt x="96924" y="27152"/>
                  <a:pt x="103797" y="30589"/>
                </a:cubicBezTo>
                <a:cubicBezTo>
                  <a:pt x="110672" y="34027"/>
                  <a:pt x="116858" y="38494"/>
                  <a:pt x="121670" y="45025"/>
                </a:cubicBezTo>
                <a:cubicBezTo>
                  <a:pt x="126826" y="51555"/>
                  <a:pt x="130606" y="59804"/>
                  <a:pt x="133699" y="69428"/>
                </a:cubicBezTo>
                <a:cubicBezTo>
                  <a:pt x="136792" y="79051"/>
                  <a:pt x="137823" y="90737"/>
                  <a:pt x="137823" y="104141"/>
                </a:cubicBezTo>
                <a:cubicBezTo>
                  <a:pt x="137823" y="117546"/>
                  <a:pt x="136792" y="129575"/>
                  <a:pt x="133699" y="139199"/>
                </a:cubicBezTo>
                <a:close/>
                <a:moveTo>
                  <a:pt x="108610" y="76989"/>
                </a:moveTo>
                <a:cubicBezTo>
                  <a:pt x="106890" y="69771"/>
                  <a:pt x="104828" y="63928"/>
                  <a:pt x="102079" y="59460"/>
                </a:cubicBezTo>
                <a:cubicBezTo>
                  <a:pt x="99329" y="55336"/>
                  <a:pt x="96236" y="52243"/>
                  <a:pt x="92799" y="50524"/>
                </a:cubicBezTo>
                <a:cubicBezTo>
                  <a:pt x="89362" y="48805"/>
                  <a:pt x="85581" y="48118"/>
                  <a:pt x="81801" y="48118"/>
                </a:cubicBezTo>
                <a:cubicBezTo>
                  <a:pt x="78020" y="48118"/>
                  <a:pt x="74239" y="48805"/>
                  <a:pt x="71146" y="50524"/>
                </a:cubicBezTo>
                <a:cubicBezTo>
                  <a:pt x="68052" y="52243"/>
                  <a:pt x="64616" y="55336"/>
                  <a:pt x="61866" y="59460"/>
                </a:cubicBezTo>
                <a:cubicBezTo>
                  <a:pt x="59117" y="63585"/>
                  <a:pt x="57054" y="69771"/>
                  <a:pt x="55679" y="76989"/>
                </a:cubicBezTo>
                <a:cubicBezTo>
                  <a:pt x="53961" y="84207"/>
                  <a:pt x="53273" y="93487"/>
                  <a:pt x="53273" y="104485"/>
                </a:cubicBezTo>
                <a:cubicBezTo>
                  <a:pt x="53273" y="115483"/>
                  <a:pt x="53961" y="124764"/>
                  <a:pt x="55679" y="131981"/>
                </a:cubicBezTo>
                <a:cubicBezTo>
                  <a:pt x="57397" y="139199"/>
                  <a:pt x="59117" y="145042"/>
                  <a:pt x="61866" y="149510"/>
                </a:cubicBezTo>
                <a:cubicBezTo>
                  <a:pt x="64616" y="153634"/>
                  <a:pt x="67709" y="157071"/>
                  <a:pt x="71146" y="158790"/>
                </a:cubicBezTo>
                <a:cubicBezTo>
                  <a:pt x="74582" y="160508"/>
                  <a:pt x="78020" y="161539"/>
                  <a:pt x="81801" y="161539"/>
                </a:cubicBezTo>
                <a:cubicBezTo>
                  <a:pt x="85581" y="161539"/>
                  <a:pt x="89362" y="160508"/>
                  <a:pt x="92799" y="158790"/>
                </a:cubicBezTo>
                <a:cubicBezTo>
                  <a:pt x="96236" y="157071"/>
                  <a:pt x="99329" y="153978"/>
                  <a:pt x="102079" y="149854"/>
                </a:cubicBezTo>
                <a:cubicBezTo>
                  <a:pt x="104828" y="145729"/>
                  <a:pt x="106890" y="139542"/>
                  <a:pt x="108610" y="132325"/>
                </a:cubicBezTo>
                <a:cubicBezTo>
                  <a:pt x="110328" y="125107"/>
                  <a:pt x="111015" y="115827"/>
                  <a:pt x="111015" y="104829"/>
                </a:cubicBezTo>
                <a:cubicBezTo>
                  <a:pt x="110672" y="93487"/>
                  <a:pt x="110328" y="84207"/>
                  <a:pt x="108610" y="76989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80" name="Freeform: Shape 279">
            <a:extLst>
              <a:ext uri="{FF2B5EF4-FFF2-40B4-BE49-F238E27FC236}">
                <a16:creationId xmlns:a16="http://schemas.microsoft.com/office/drawing/2014/main" id="{B93094CA-6B38-4F0F-9E7F-7438A434D890}"/>
              </a:ext>
            </a:extLst>
          </p:cNvPr>
          <p:cNvSpPr/>
          <p:nvPr/>
        </p:nvSpPr>
        <p:spPr>
          <a:xfrm>
            <a:off x="17569524" y="4750810"/>
            <a:ext cx="75140" cy="112708"/>
          </a:xfrm>
          <a:custGeom>
            <a:avLst/>
            <a:gdLst>
              <a:gd name="connsiteX0" fmla="*/ 26809 w 68740"/>
              <a:gd name="connsiteY0" fmla="*/ 34714 h 103110"/>
              <a:gd name="connsiteX1" fmla="*/ 29902 w 68740"/>
              <a:gd name="connsiteY1" fmla="*/ 29902 h 103110"/>
              <a:gd name="connsiteX2" fmla="*/ 34713 w 68740"/>
              <a:gd name="connsiteY2" fmla="*/ 26809 h 103110"/>
              <a:gd name="connsiteX3" fmla="*/ 41243 w 68740"/>
              <a:gd name="connsiteY3" fmla="*/ 25778 h 103110"/>
              <a:gd name="connsiteX4" fmla="*/ 48118 w 68740"/>
              <a:gd name="connsiteY4" fmla="*/ 27152 h 103110"/>
              <a:gd name="connsiteX5" fmla="*/ 52929 w 68740"/>
              <a:gd name="connsiteY5" fmla="*/ 31276 h 103110"/>
              <a:gd name="connsiteX6" fmla="*/ 56022 w 68740"/>
              <a:gd name="connsiteY6" fmla="*/ 37120 h 103110"/>
              <a:gd name="connsiteX7" fmla="*/ 57053 w 68740"/>
              <a:gd name="connsiteY7" fmla="*/ 43994 h 103110"/>
              <a:gd name="connsiteX8" fmla="*/ 55679 w 68740"/>
              <a:gd name="connsiteY8" fmla="*/ 54648 h 103110"/>
              <a:gd name="connsiteX9" fmla="*/ 50867 w 68740"/>
              <a:gd name="connsiteY9" fmla="*/ 65646 h 103110"/>
              <a:gd name="connsiteX10" fmla="*/ 43650 w 68740"/>
              <a:gd name="connsiteY10" fmla="*/ 76645 h 103110"/>
              <a:gd name="connsiteX11" fmla="*/ 33682 w 68740"/>
              <a:gd name="connsiteY11" fmla="*/ 86269 h 103110"/>
              <a:gd name="connsiteX12" fmla="*/ 28871 w 68740"/>
              <a:gd name="connsiteY12" fmla="*/ 82144 h 103110"/>
              <a:gd name="connsiteX13" fmla="*/ 26809 w 68740"/>
              <a:gd name="connsiteY13" fmla="*/ 78364 h 103110"/>
              <a:gd name="connsiteX14" fmla="*/ 27496 w 68740"/>
              <a:gd name="connsiteY14" fmla="*/ 76302 h 103110"/>
              <a:gd name="connsiteX15" fmla="*/ 28871 w 68740"/>
              <a:gd name="connsiteY15" fmla="*/ 74239 h 103110"/>
              <a:gd name="connsiteX16" fmla="*/ 31620 w 68740"/>
              <a:gd name="connsiteY16" fmla="*/ 71146 h 103110"/>
              <a:gd name="connsiteX17" fmla="*/ 35401 w 68740"/>
              <a:gd name="connsiteY17" fmla="*/ 67022 h 103110"/>
              <a:gd name="connsiteX18" fmla="*/ 38494 w 68740"/>
              <a:gd name="connsiteY18" fmla="*/ 61866 h 103110"/>
              <a:gd name="connsiteX19" fmla="*/ 40556 w 68740"/>
              <a:gd name="connsiteY19" fmla="*/ 55679 h 103110"/>
              <a:gd name="connsiteX20" fmla="*/ 34713 w 68740"/>
              <a:gd name="connsiteY20" fmla="*/ 54648 h 103110"/>
              <a:gd name="connsiteX21" fmla="*/ 29902 w 68740"/>
              <a:gd name="connsiteY21" fmla="*/ 51211 h 103110"/>
              <a:gd name="connsiteX22" fmla="*/ 26809 w 68740"/>
              <a:gd name="connsiteY22" fmla="*/ 46399 h 103110"/>
              <a:gd name="connsiteX23" fmla="*/ 25778 w 68740"/>
              <a:gd name="connsiteY23" fmla="*/ 39869 h 103110"/>
              <a:gd name="connsiteX24" fmla="*/ 26809 w 68740"/>
              <a:gd name="connsiteY24" fmla="*/ 34714 h 10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8740" h="103110">
                <a:moveTo>
                  <a:pt x="26809" y="34714"/>
                </a:moveTo>
                <a:cubicBezTo>
                  <a:pt x="27496" y="32995"/>
                  <a:pt x="28527" y="31276"/>
                  <a:pt x="29902" y="29902"/>
                </a:cubicBezTo>
                <a:cubicBezTo>
                  <a:pt x="31276" y="28527"/>
                  <a:pt x="32995" y="27840"/>
                  <a:pt x="34713" y="26809"/>
                </a:cubicBezTo>
                <a:cubicBezTo>
                  <a:pt x="36775" y="26121"/>
                  <a:pt x="38837" y="25778"/>
                  <a:pt x="41243" y="25778"/>
                </a:cubicBezTo>
                <a:cubicBezTo>
                  <a:pt x="43994" y="25778"/>
                  <a:pt x="46399" y="26121"/>
                  <a:pt x="48118" y="27152"/>
                </a:cubicBezTo>
                <a:cubicBezTo>
                  <a:pt x="50180" y="27840"/>
                  <a:pt x="51555" y="29558"/>
                  <a:pt x="52929" y="31276"/>
                </a:cubicBezTo>
                <a:cubicBezTo>
                  <a:pt x="54304" y="32995"/>
                  <a:pt x="55335" y="34714"/>
                  <a:pt x="56022" y="37120"/>
                </a:cubicBezTo>
                <a:cubicBezTo>
                  <a:pt x="56710" y="39182"/>
                  <a:pt x="57053" y="41587"/>
                  <a:pt x="57053" y="43994"/>
                </a:cubicBezTo>
                <a:cubicBezTo>
                  <a:pt x="57053" y="47430"/>
                  <a:pt x="56710" y="50868"/>
                  <a:pt x="55679" y="54648"/>
                </a:cubicBezTo>
                <a:cubicBezTo>
                  <a:pt x="54648" y="58429"/>
                  <a:pt x="52929" y="61866"/>
                  <a:pt x="50867" y="65646"/>
                </a:cubicBezTo>
                <a:cubicBezTo>
                  <a:pt x="48805" y="69427"/>
                  <a:pt x="46743" y="73208"/>
                  <a:pt x="43650" y="76645"/>
                </a:cubicBezTo>
                <a:cubicBezTo>
                  <a:pt x="40556" y="80082"/>
                  <a:pt x="37463" y="83519"/>
                  <a:pt x="33682" y="86269"/>
                </a:cubicBezTo>
                <a:lnTo>
                  <a:pt x="28871" y="82144"/>
                </a:lnTo>
                <a:cubicBezTo>
                  <a:pt x="27496" y="81113"/>
                  <a:pt x="26809" y="79738"/>
                  <a:pt x="26809" y="78364"/>
                </a:cubicBezTo>
                <a:cubicBezTo>
                  <a:pt x="26809" y="77676"/>
                  <a:pt x="27152" y="76989"/>
                  <a:pt x="27496" y="76302"/>
                </a:cubicBezTo>
                <a:cubicBezTo>
                  <a:pt x="27840" y="75614"/>
                  <a:pt x="28183" y="74927"/>
                  <a:pt x="28871" y="74239"/>
                </a:cubicBezTo>
                <a:cubicBezTo>
                  <a:pt x="29558" y="73552"/>
                  <a:pt x="30589" y="72177"/>
                  <a:pt x="31620" y="71146"/>
                </a:cubicBezTo>
                <a:cubicBezTo>
                  <a:pt x="32651" y="69771"/>
                  <a:pt x="34026" y="68740"/>
                  <a:pt x="35401" y="67022"/>
                </a:cubicBezTo>
                <a:cubicBezTo>
                  <a:pt x="36432" y="65303"/>
                  <a:pt x="37463" y="63928"/>
                  <a:pt x="38494" y="61866"/>
                </a:cubicBezTo>
                <a:cubicBezTo>
                  <a:pt x="39181" y="59804"/>
                  <a:pt x="40212" y="57741"/>
                  <a:pt x="40556" y="55679"/>
                </a:cubicBezTo>
                <a:cubicBezTo>
                  <a:pt x="38494" y="55679"/>
                  <a:pt x="36432" y="55336"/>
                  <a:pt x="34713" y="54648"/>
                </a:cubicBezTo>
                <a:cubicBezTo>
                  <a:pt x="32651" y="53961"/>
                  <a:pt x="31276" y="52586"/>
                  <a:pt x="29902" y="51211"/>
                </a:cubicBezTo>
                <a:cubicBezTo>
                  <a:pt x="28527" y="49837"/>
                  <a:pt x="27840" y="48118"/>
                  <a:pt x="26809" y="46399"/>
                </a:cubicBezTo>
                <a:cubicBezTo>
                  <a:pt x="25778" y="44337"/>
                  <a:pt x="25778" y="42275"/>
                  <a:pt x="25778" y="39869"/>
                </a:cubicBezTo>
                <a:cubicBezTo>
                  <a:pt x="25778" y="38151"/>
                  <a:pt x="26121" y="36432"/>
                  <a:pt x="26809" y="3471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81" name="Freeform: Shape 280">
            <a:extLst>
              <a:ext uri="{FF2B5EF4-FFF2-40B4-BE49-F238E27FC236}">
                <a16:creationId xmlns:a16="http://schemas.microsoft.com/office/drawing/2014/main" id="{CD2FDB59-50B1-4256-AAED-6CEE2F447EDE}"/>
              </a:ext>
            </a:extLst>
          </p:cNvPr>
          <p:cNvSpPr/>
          <p:nvPr/>
        </p:nvSpPr>
        <p:spPr>
          <a:xfrm>
            <a:off x="17613854" y="4614808"/>
            <a:ext cx="150278" cy="187848"/>
          </a:xfrm>
          <a:custGeom>
            <a:avLst/>
            <a:gdLst>
              <a:gd name="connsiteX0" fmla="*/ 52242 w 137480"/>
              <a:gd name="connsiteY0" fmla="*/ 116859 h 171850"/>
              <a:gd name="connsiteX1" fmla="*/ 38838 w 137480"/>
              <a:gd name="connsiteY1" fmla="*/ 108610 h 171850"/>
              <a:gd name="connsiteX2" fmla="*/ 29215 w 137480"/>
              <a:gd name="connsiteY2" fmla="*/ 94862 h 171850"/>
              <a:gd name="connsiteX3" fmla="*/ 25778 w 137480"/>
              <a:gd name="connsiteY3" fmla="*/ 75958 h 171850"/>
              <a:gd name="connsiteX4" fmla="*/ 29558 w 137480"/>
              <a:gd name="connsiteY4" fmla="*/ 56367 h 171850"/>
              <a:gd name="connsiteX5" fmla="*/ 40212 w 137480"/>
              <a:gd name="connsiteY5" fmla="*/ 40557 h 171850"/>
              <a:gd name="connsiteX6" fmla="*/ 56710 w 137480"/>
              <a:gd name="connsiteY6" fmla="*/ 29902 h 171850"/>
              <a:gd name="connsiteX7" fmla="*/ 78020 w 137480"/>
              <a:gd name="connsiteY7" fmla="*/ 25778 h 171850"/>
              <a:gd name="connsiteX8" fmla="*/ 99329 w 137480"/>
              <a:gd name="connsiteY8" fmla="*/ 29215 h 171850"/>
              <a:gd name="connsiteX9" fmla="*/ 115140 w 137480"/>
              <a:gd name="connsiteY9" fmla="*/ 39869 h 171850"/>
              <a:gd name="connsiteX10" fmla="*/ 125107 w 137480"/>
              <a:gd name="connsiteY10" fmla="*/ 55680 h 171850"/>
              <a:gd name="connsiteX11" fmla="*/ 128888 w 137480"/>
              <a:gd name="connsiteY11" fmla="*/ 75958 h 171850"/>
              <a:gd name="connsiteX12" fmla="*/ 127513 w 137480"/>
              <a:gd name="connsiteY12" fmla="*/ 89362 h 171850"/>
              <a:gd name="connsiteX13" fmla="*/ 124075 w 137480"/>
              <a:gd name="connsiteY13" fmla="*/ 101736 h 171850"/>
              <a:gd name="connsiteX14" fmla="*/ 118576 w 137480"/>
              <a:gd name="connsiteY14" fmla="*/ 113078 h 171850"/>
              <a:gd name="connsiteX15" fmla="*/ 111703 w 137480"/>
              <a:gd name="connsiteY15" fmla="*/ 124420 h 171850"/>
              <a:gd name="connsiteX16" fmla="*/ 76645 w 137480"/>
              <a:gd name="connsiteY16" fmla="*/ 174257 h 171850"/>
              <a:gd name="connsiteX17" fmla="*/ 71489 w 137480"/>
              <a:gd name="connsiteY17" fmla="*/ 178381 h 171850"/>
              <a:gd name="connsiteX18" fmla="*/ 63241 w 137480"/>
              <a:gd name="connsiteY18" fmla="*/ 180099 h 171850"/>
              <a:gd name="connsiteX19" fmla="*/ 39181 w 137480"/>
              <a:gd name="connsiteY19" fmla="*/ 180099 h 171850"/>
              <a:gd name="connsiteX20" fmla="*/ 86956 w 137480"/>
              <a:gd name="connsiteY20" fmla="*/ 120639 h 171850"/>
              <a:gd name="connsiteX21" fmla="*/ 90393 w 137480"/>
              <a:gd name="connsiteY21" fmla="*/ 116171 h 171850"/>
              <a:gd name="connsiteX22" fmla="*/ 93487 w 137480"/>
              <a:gd name="connsiteY22" fmla="*/ 112047 h 171850"/>
              <a:gd name="connsiteX23" fmla="*/ 81801 w 137480"/>
              <a:gd name="connsiteY23" fmla="*/ 117202 h 171850"/>
              <a:gd name="connsiteX24" fmla="*/ 68396 w 137480"/>
              <a:gd name="connsiteY24" fmla="*/ 119264 h 171850"/>
              <a:gd name="connsiteX25" fmla="*/ 52242 w 137480"/>
              <a:gd name="connsiteY25" fmla="*/ 116859 h 171850"/>
              <a:gd name="connsiteX26" fmla="*/ 101735 w 137480"/>
              <a:gd name="connsiteY26" fmla="*/ 62554 h 171850"/>
              <a:gd name="connsiteX27" fmla="*/ 96236 w 137480"/>
              <a:gd name="connsiteY27" fmla="*/ 54305 h 171850"/>
              <a:gd name="connsiteX28" fmla="*/ 87987 w 137480"/>
              <a:gd name="connsiteY28" fmla="*/ 49149 h 171850"/>
              <a:gd name="connsiteX29" fmla="*/ 77333 w 137480"/>
              <a:gd name="connsiteY29" fmla="*/ 47431 h 171850"/>
              <a:gd name="connsiteX30" fmla="*/ 66678 w 137480"/>
              <a:gd name="connsiteY30" fmla="*/ 49493 h 171850"/>
              <a:gd name="connsiteX31" fmla="*/ 58773 w 137480"/>
              <a:gd name="connsiteY31" fmla="*/ 54992 h 171850"/>
              <a:gd name="connsiteX32" fmla="*/ 53617 w 137480"/>
              <a:gd name="connsiteY32" fmla="*/ 63241 h 171850"/>
              <a:gd name="connsiteX33" fmla="*/ 51898 w 137480"/>
              <a:gd name="connsiteY33" fmla="*/ 73896 h 171850"/>
              <a:gd name="connsiteX34" fmla="*/ 58429 w 137480"/>
              <a:gd name="connsiteY34" fmla="*/ 93487 h 171850"/>
              <a:gd name="connsiteX35" fmla="*/ 77333 w 137480"/>
              <a:gd name="connsiteY35" fmla="*/ 100361 h 171850"/>
              <a:gd name="connsiteX36" fmla="*/ 88674 w 137480"/>
              <a:gd name="connsiteY36" fmla="*/ 98298 h 171850"/>
              <a:gd name="connsiteX37" fmla="*/ 96924 w 137480"/>
              <a:gd name="connsiteY37" fmla="*/ 92800 h 171850"/>
              <a:gd name="connsiteX38" fmla="*/ 102079 w 137480"/>
              <a:gd name="connsiteY38" fmla="*/ 84894 h 171850"/>
              <a:gd name="connsiteX39" fmla="*/ 103797 w 137480"/>
              <a:gd name="connsiteY39" fmla="*/ 74584 h 171850"/>
              <a:gd name="connsiteX40" fmla="*/ 101735 w 137480"/>
              <a:gd name="connsiteY40" fmla="*/ 62554 h 17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37480" h="171850">
                <a:moveTo>
                  <a:pt x="52242" y="116859"/>
                </a:moveTo>
                <a:cubicBezTo>
                  <a:pt x="47087" y="114796"/>
                  <a:pt x="42619" y="112390"/>
                  <a:pt x="38838" y="108610"/>
                </a:cubicBezTo>
                <a:cubicBezTo>
                  <a:pt x="35057" y="104829"/>
                  <a:pt x="31620" y="100361"/>
                  <a:pt x="29215" y="94862"/>
                </a:cubicBezTo>
                <a:cubicBezTo>
                  <a:pt x="26809" y="89362"/>
                  <a:pt x="25778" y="83176"/>
                  <a:pt x="25778" y="75958"/>
                </a:cubicBezTo>
                <a:cubicBezTo>
                  <a:pt x="25778" y="69084"/>
                  <a:pt x="27152" y="62554"/>
                  <a:pt x="29558" y="56367"/>
                </a:cubicBezTo>
                <a:cubicBezTo>
                  <a:pt x="31964" y="50524"/>
                  <a:pt x="35401" y="45025"/>
                  <a:pt x="40212" y="40557"/>
                </a:cubicBezTo>
                <a:cubicBezTo>
                  <a:pt x="45025" y="36089"/>
                  <a:pt x="50524" y="32652"/>
                  <a:pt x="56710" y="29902"/>
                </a:cubicBezTo>
                <a:cubicBezTo>
                  <a:pt x="63241" y="27496"/>
                  <a:pt x="70114" y="25778"/>
                  <a:pt x="78020" y="25778"/>
                </a:cubicBezTo>
                <a:cubicBezTo>
                  <a:pt x="85925" y="25778"/>
                  <a:pt x="92799" y="26809"/>
                  <a:pt x="99329" y="29215"/>
                </a:cubicBezTo>
                <a:cubicBezTo>
                  <a:pt x="105516" y="31621"/>
                  <a:pt x="110672" y="35401"/>
                  <a:pt x="115140" y="39869"/>
                </a:cubicBezTo>
                <a:cubicBezTo>
                  <a:pt x="119607" y="44338"/>
                  <a:pt x="123044" y="49493"/>
                  <a:pt x="125107" y="55680"/>
                </a:cubicBezTo>
                <a:cubicBezTo>
                  <a:pt x="127513" y="61866"/>
                  <a:pt x="128888" y="68740"/>
                  <a:pt x="128888" y="75958"/>
                </a:cubicBezTo>
                <a:cubicBezTo>
                  <a:pt x="128888" y="80770"/>
                  <a:pt x="128544" y="85238"/>
                  <a:pt x="127513" y="89362"/>
                </a:cubicBezTo>
                <a:cubicBezTo>
                  <a:pt x="126826" y="93487"/>
                  <a:pt x="125451" y="97955"/>
                  <a:pt x="124075" y="101736"/>
                </a:cubicBezTo>
                <a:cubicBezTo>
                  <a:pt x="122701" y="105516"/>
                  <a:pt x="120638" y="109297"/>
                  <a:pt x="118576" y="113078"/>
                </a:cubicBezTo>
                <a:cubicBezTo>
                  <a:pt x="116514" y="116859"/>
                  <a:pt x="114109" y="120639"/>
                  <a:pt x="111703" y="124420"/>
                </a:cubicBezTo>
                <a:lnTo>
                  <a:pt x="76645" y="174257"/>
                </a:lnTo>
                <a:cubicBezTo>
                  <a:pt x="75271" y="175975"/>
                  <a:pt x="73551" y="177350"/>
                  <a:pt x="71489" y="178381"/>
                </a:cubicBezTo>
                <a:cubicBezTo>
                  <a:pt x="69083" y="179756"/>
                  <a:pt x="66334" y="180099"/>
                  <a:pt x="63241" y="180099"/>
                </a:cubicBezTo>
                <a:lnTo>
                  <a:pt x="39181" y="180099"/>
                </a:lnTo>
                <a:lnTo>
                  <a:pt x="86956" y="120639"/>
                </a:lnTo>
                <a:cubicBezTo>
                  <a:pt x="88331" y="119264"/>
                  <a:pt x="89362" y="117546"/>
                  <a:pt x="90393" y="116171"/>
                </a:cubicBezTo>
                <a:cubicBezTo>
                  <a:pt x="91425" y="114796"/>
                  <a:pt x="92112" y="113421"/>
                  <a:pt x="93487" y="112047"/>
                </a:cubicBezTo>
                <a:cubicBezTo>
                  <a:pt x="90049" y="114452"/>
                  <a:pt x="85925" y="116171"/>
                  <a:pt x="81801" y="117202"/>
                </a:cubicBezTo>
                <a:cubicBezTo>
                  <a:pt x="77676" y="118577"/>
                  <a:pt x="73208" y="119264"/>
                  <a:pt x="68396" y="119264"/>
                </a:cubicBezTo>
                <a:cubicBezTo>
                  <a:pt x="62554" y="119608"/>
                  <a:pt x="57397" y="118577"/>
                  <a:pt x="52242" y="116859"/>
                </a:cubicBezTo>
                <a:close/>
                <a:moveTo>
                  <a:pt x="101735" y="62554"/>
                </a:moveTo>
                <a:cubicBezTo>
                  <a:pt x="100360" y="59117"/>
                  <a:pt x="98642" y="56711"/>
                  <a:pt x="96236" y="54305"/>
                </a:cubicBezTo>
                <a:cubicBezTo>
                  <a:pt x="93830" y="51899"/>
                  <a:pt x="91080" y="50181"/>
                  <a:pt x="87987" y="49149"/>
                </a:cubicBezTo>
                <a:cubicBezTo>
                  <a:pt x="84894" y="47774"/>
                  <a:pt x="81113" y="47431"/>
                  <a:pt x="77333" y="47431"/>
                </a:cubicBezTo>
                <a:cubicBezTo>
                  <a:pt x="73208" y="47431"/>
                  <a:pt x="69771" y="48118"/>
                  <a:pt x="66678" y="49493"/>
                </a:cubicBezTo>
                <a:cubicBezTo>
                  <a:pt x="63585" y="50868"/>
                  <a:pt x="60835" y="52586"/>
                  <a:pt x="58773" y="54992"/>
                </a:cubicBezTo>
                <a:cubicBezTo>
                  <a:pt x="56710" y="57398"/>
                  <a:pt x="54992" y="60148"/>
                  <a:pt x="53617" y="63241"/>
                </a:cubicBezTo>
                <a:cubicBezTo>
                  <a:pt x="52242" y="66335"/>
                  <a:pt x="51898" y="70115"/>
                  <a:pt x="51898" y="73896"/>
                </a:cubicBezTo>
                <a:cubicBezTo>
                  <a:pt x="51898" y="82488"/>
                  <a:pt x="53961" y="89019"/>
                  <a:pt x="58429" y="93487"/>
                </a:cubicBezTo>
                <a:cubicBezTo>
                  <a:pt x="62897" y="97955"/>
                  <a:pt x="69083" y="100361"/>
                  <a:pt x="77333" y="100361"/>
                </a:cubicBezTo>
                <a:cubicBezTo>
                  <a:pt x="81457" y="100361"/>
                  <a:pt x="85237" y="99674"/>
                  <a:pt x="88674" y="98298"/>
                </a:cubicBezTo>
                <a:cubicBezTo>
                  <a:pt x="92112" y="96924"/>
                  <a:pt x="94518" y="95205"/>
                  <a:pt x="96924" y="92800"/>
                </a:cubicBezTo>
                <a:cubicBezTo>
                  <a:pt x="99329" y="90393"/>
                  <a:pt x="100704" y="87988"/>
                  <a:pt x="102079" y="84894"/>
                </a:cubicBezTo>
                <a:cubicBezTo>
                  <a:pt x="103453" y="81801"/>
                  <a:pt x="103797" y="78020"/>
                  <a:pt x="103797" y="74584"/>
                </a:cubicBezTo>
                <a:cubicBezTo>
                  <a:pt x="103453" y="69428"/>
                  <a:pt x="103110" y="65991"/>
                  <a:pt x="101735" y="6255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82" name="Freeform: Shape 281">
            <a:extLst>
              <a:ext uri="{FF2B5EF4-FFF2-40B4-BE49-F238E27FC236}">
                <a16:creationId xmlns:a16="http://schemas.microsoft.com/office/drawing/2014/main" id="{32D51F0F-ACAF-4D3E-BE8A-E6BFC199FA42}"/>
              </a:ext>
            </a:extLst>
          </p:cNvPr>
          <p:cNvSpPr/>
          <p:nvPr/>
        </p:nvSpPr>
        <p:spPr>
          <a:xfrm>
            <a:off x="17734828" y="4614808"/>
            <a:ext cx="150278" cy="187848"/>
          </a:xfrm>
          <a:custGeom>
            <a:avLst/>
            <a:gdLst>
              <a:gd name="connsiteX0" fmla="*/ 52242 w 137480"/>
              <a:gd name="connsiteY0" fmla="*/ 116859 h 171850"/>
              <a:gd name="connsiteX1" fmla="*/ 38838 w 137480"/>
              <a:gd name="connsiteY1" fmla="*/ 108610 h 171850"/>
              <a:gd name="connsiteX2" fmla="*/ 29215 w 137480"/>
              <a:gd name="connsiteY2" fmla="*/ 94862 h 171850"/>
              <a:gd name="connsiteX3" fmla="*/ 25778 w 137480"/>
              <a:gd name="connsiteY3" fmla="*/ 75958 h 171850"/>
              <a:gd name="connsiteX4" fmla="*/ 29558 w 137480"/>
              <a:gd name="connsiteY4" fmla="*/ 56367 h 171850"/>
              <a:gd name="connsiteX5" fmla="*/ 40212 w 137480"/>
              <a:gd name="connsiteY5" fmla="*/ 40557 h 171850"/>
              <a:gd name="connsiteX6" fmla="*/ 56710 w 137480"/>
              <a:gd name="connsiteY6" fmla="*/ 29902 h 171850"/>
              <a:gd name="connsiteX7" fmla="*/ 78020 w 137480"/>
              <a:gd name="connsiteY7" fmla="*/ 25778 h 171850"/>
              <a:gd name="connsiteX8" fmla="*/ 99329 w 137480"/>
              <a:gd name="connsiteY8" fmla="*/ 29215 h 171850"/>
              <a:gd name="connsiteX9" fmla="*/ 115140 w 137480"/>
              <a:gd name="connsiteY9" fmla="*/ 39869 h 171850"/>
              <a:gd name="connsiteX10" fmla="*/ 125107 w 137480"/>
              <a:gd name="connsiteY10" fmla="*/ 55680 h 171850"/>
              <a:gd name="connsiteX11" fmla="*/ 128888 w 137480"/>
              <a:gd name="connsiteY11" fmla="*/ 75958 h 171850"/>
              <a:gd name="connsiteX12" fmla="*/ 127513 w 137480"/>
              <a:gd name="connsiteY12" fmla="*/ 89362 h 171850"/>
              <a:gd name="connsiteX13" fmla="*/ 124075 w 137480"/>
              <a:gd name="connsiteY13" fmla="*/ 101736 h 171850"/>
              <a:gd name="connsiteX14" fmla="*/ 118576 w 137480"/>
              <a:gd name="connsiteY14" fmla="*/ 113078 h 171850"/>
              <a:gd name="connsiteX15" fmla="*/ 111703 w 137480"/>
              <a:gd name="connsiteY15" fmla="*/ 124420 h 171850"/>
              <a:gd name="connsiteX16" fmla="*/ 76645 w 137480"/>
              <a:gd name="connsiteY16" fmla="*/ 174257 h 171850"/>
              <a:gd name="connsiteX17" fmla="*/ 71489 w 137480"/>
              <a:gd name="connsiteY17" fmla="*/ 178381 h 171850"/>
              <a:gd name="connsiteX18" fmla="*/ 63241 w 137480"/>
              <a:gd name="connsiteY18" fmla="*/ 180099 h 171850"/>
              <a:gd name="connsiteX19" fmla="*/ 39181 w 137480"/>
              <a:gd name="connsiteY19" fmla="*/ 180099 h 171850"/>
              <a:gd name="connsiteX20" fmla="*/ 86956 w 137480"/>
              <a:gd name="connsiteY20" fmla="*/ 120639 h 171850"/>
              <a:gd name="connsiteX21" fmla="*/ 90393 w 137480"/>
              <a:gd name="connsiteY21" fmla="*/ 116171 h 171850"/>
              <a:gd name="connsiteX22" fmla="*/ 93487 w 137480"/>
              <a:gd name="connsiteY22" fmla="*/ 112047 h 171850"/>
              <a:gd name="connsiteX23" fmla="*/ 81801 w 137480"/>
              <a:gd name="connsiteY23" fmla="*/ 117202 h 171850"/>
              <a:gd name="connsiteX24" fmla="*/ 68396 w 137480"/>
              <a:gd name="connsiteY24" fmla="*/ 119264 h 171850"/>
              <a:gd name="connsiteX25" fmla="*/ 52242 w 137480"/>
              <a:gd name="connsiteY25" fmla="*/ 116859 h 171850"/>
              <a:gd name="connsiteX26" fmla="*/ 101735 w 137480"/>
              <a:gd name="connsiteY26" fmla="*/ 62554 h 171850"/>
              <a:gd name="connsiteX27" fmla="*/ 96236 w 137480"/>
              <a:gd name="connsiteY27" fmla="*/ 54305 h 171850"/>
              <a:gd name="connsiteX28" fmla="*/ 87987 w 137480"/>
              <a:gd name="connsiteY28" fmla="*/ 49149 h 171850"/>
              <a:gd name="connsiteX29" fmla="*/ 77333 w 137480"/>
              <a:gd name="connsiteY29" fmla="*/ 47431 h 171850"/>
              <a:gd name="connsiteX30" fmla="*/ 66678 w 137480"/>
              <a:gd name="connsiteY30" fmla="*/ 49493 h 171850"/>
              <a:gd name="connsiteX31" fmla="*/ 58773 w 137480"/>
              <a:gd name="connsiteY31" fmla="*/ 54992 h 171850"/>
              <a:gd name="connsiteX32" fmla="*/ 53617 w 137480"/>
              <a:gd name="connsiteY32" fmla="*/ 63241 h 171850"/>
              <a:gd name="connsiteX33" fmla="*/ 51898 w 137480"/>
              <a:gd name="connsiteY33" fmla="*/ 73896 h 171850"/>
              <a:gd name="connsiteX34" fmla="*/ 58429 w 137480"/>
              <a:gd name="connsiteY34" fmla="*/ 93487 h 171850"/>
              <a:gd name="connsiteX35" fmla="*/ 77333 w 137480"/>
              <a:gd name="connsiteY35" fmla="*/ 100361 h 171850"/>
              <a:gd name="connsiteX36" fmla="*/ 88674 w 137480"/>
              <a:gd name="connsiteY36" fmla="*/ 98298 h 171850"/>
              <a:gd name="connsiteX37" fmla="*/ 96923 w 137480"/>
              <a:gd name="connsiteY37" fmla="*/ 92800 h 171850"/>
              <a:gd name="connsiteX38" fmla="*/ 102079 w 137480"/>
              <a:gd name="connsiteY38" fmla="*/ 84894 h 171850"/>
              <a:gd name="connsiteX39" fmla="*/ 103797 w 137480"/>
              <a:gd name="connsiteY39" fmla="*/ 74584 h 171850"/>
              <a:gd name="connsiteX40" fmla="*/ 101735 w 137480"/>
              <a:gd name="connsiteY40" fmla="*/ 62554 h 17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37480" h="171850">
                <a:moveTo>
                  <a:pt x="52242" y="116859"/>
                </a:moveTo>
                <a:cubicBezTo>
                  <a:pt x="47087" y="114796"/>
                  <a:pt x="42619" y="112390"/>
                  <a:pt x="38838" y="108610"/>
                </a:cubicBezTo>
                <a:cubicBezTo>
                  <a:pt x="35057" y="104829"/>
                  <a:pt x="31620" y="100361"/>
                  <a:pt x="29215" y="94862"/>
                </a:cubicBezTo>
                <a:cubicBezTo>
                  <a:pt x="26809" y="89362"/>
                  <a:pt x="25778" y="83176"/>
                  <a:pt x="25778" y="75958"/>
                </a:cubicBezTo>
                <a:cubicBezTo>
                  <a:pt x="25778" y="69084"/>
                  <a:pt x="27152" y="62554"/>
                  <a:pt x="29558" y="56367"/>
                </a:cubicBezTo>
                <a:cubicBezTo>
                  <a:pt x="31964" y="50524"/>
                  <a:pt x="35401" y="45025"/>
                  <a:pt x="40212" y="40557"/>
                </a:cubicBezTo>
                <a:cubicBezTo>
                  <a:pt x="45025" y="36089"/>
                  <a:pt x="50524" y="32652"/>
                  <a:pt x="56710" y="29902"/>
                </a:cubicBezTo>
                <a:cubicBezTo>
                  <a:pt x="63241" y="27496"/>
                  <a:pt x="70114" y="25778"/>
                  <a:pt x="78020" y="25778"/>
                </a:cubicBezTo>
                <a:cubicBezTo>
                  <a:pt x="85925" y="25778"/>
                  <a:pt x="92799" y="26809"/>
                  <a:pt x="99329" y="29215"/>
                </a:cubicBezTo>
                <a:cubicBezTo>
                  <a:pt x="105515" y="31621"/>
                  <a:pt x="110672" y="35401"/>
                  <a:pt x="115140" y="39869"/>
                </a:cubicBezTo>
                <a:cubicBezTo>
                  <a:pt x="119607" y="44338"/>
                  <a:pt x="123044" y="49493"/>
                  <a:pt x="125107" y="55680"/>
                </a:cubicBezTo>
                <a:cubicBezTo>
                  <a:pt x="127513" y="61866"/>
                  <a:pt x="128888" y="68740"/>
                  <a:pt x="128888" y="75958"/>
                </a:cubicBezTo>
                <a:cubicBezTo>
                  <a:pt x="128888" y="80770"/>
                  <a:pt x="128544" y="85238"/>
                  <a:pt x="127513" y="89362"/>
                </a:cubicBezTo>
                <a:cubicBezTo>
                  <a:pt x="126826" y="93487"/>
                  <a:pt x="125451" y="97955"/>
                  <a:pt x="124075" y="101736"/>
                </a:cubicBezTo>
                <a:cubicBezTo>
                  <a:pt x="122700" y="105516"/>
                  <a:pt x="120638" y="109297"/>
                  <a:pt x="118576" y="113078"/>
                </a:cubicBezTo>
                <a:cubicBezTo>
                  <a:pt x="116514" y="116859"/>
                  <a:pt x="114108" y="120639"/>
                  <a:pt x="111703" y="124420"/>
                </a:cubicBezTo>
                <a:lnTo>
                  <a:pt x="76645" y="174257"/>
                </a:lnTo>
                <a:cubicBezTo>
                  <a:pt x="75271" y="175975"/>
                  <a:pt x="73551" y="177350"/>
                  <a:pt x="71489" y="178381"/>
                </a:cubicBezTo>
                <a:cubicBezTo>
                  <a:pt x="69083" y="179756"/>
                  <a:pt x="66334" y="180099"/>
                  <a:pt x="63241" y="180099"/>
                </a:cubicBezTo>
                <a:lnTo>
                  <a:pt x="39181" y="180099"/>
                </a:lnTo>
                <a:lnTo>
                  <a:pt x="86956" y="120639"/>
                </a:lnTo>
                <a:cubicBezTo>
                  <a:pt x="88330" y="119264"/>
                  <a:pt x="89362" y="117546"/>
                  <a:pt x="90393" y="116171"/>
                </a:cubicBezTo>
                <a:cubicBezTo>
                  <a:pt x="91425" y="114796"/>
                  <a:pt x="92112" y="113421"/>
                  <a:pt x="93487" y="112047"/>
                </a:cubicBezTo>
                <a:cubicBezTo>
                  <a:pt x="90049" y="114452"/>
                  <a:pt x="85925" y="116171"/>
                  <a:pt x="81801" y="117202"/>
                </a:cubicBezTo>
                <a:cubicBezTo>
                  <a:pt x="77676" y="118577"/>
                  <a:pt x="73208" y="119264"/>
                  <a:pt x="68396" y="119264"/>
                </a:cubicBezTo>
                <a:cubicBezTo>
                  <a:pt x="62553" y="119608"/>
                  <a:pt x="57397" y="118577"/>
                  <a:pt x="52242" y="116859"/>
                </a:cubicBezTo>
                <a:close/>
                <a:moveTo>
                  <a:pt x="101735" y="62554"/>
                </a:moveTo>
                <a:cubicBezTo>
                  <a:pt x="100360" y="59117"/>
                  <a:pt x="98642" y="56711"/>
                  <a:pt x="96236" y="54305"/>
                </a:cubicBezTo>
                <a:cubicBezTo>
                  <a:pt x="93830" y="51899"/>
                  <a:pt x="91080" y="50181"/>
                  <a:pt x="87987" y="49149"/>
                </a:cubicBezTo>
                <a:cubicBezTo>
                  <a:pt x="84894" y="47774"/>
                  <a:pt x="81113" y="47431"/>
                  <a:pt x="77333" y="47431"/>
                </a:cubicBezTo>
                <a:cubicBezTo>
                  <a:pt x="73208" y="47431"/>
                  <a:pt x="69771" y="48118"/>
                  <a:pt x="66678" y="49493"/>
                </a:cubicBezTo>
                <a:cubicBezTo>
                  <a:pt x="63585" y="50868"/>
                  <a:pt x="60835" y="52586"/>
                  <a:pt x="58773" y="54992"/>
                </a:cubicBezTo>
                <a:cubicBezTo>
                  <a:pt x="56710" y="57398"/>
                  <a:pt x="54992" y="60148"/>
                  <a:pt x="53617" y="63241"/>
                </a:cubicBezTo>
                <a:cubicBezTo>
                  <a:pt x="52242" y="66335"/>
                  <a:pt x="51898" y="70115"/>
                  <a:pt x="51898" y="73896"/>
                </a:cubicBezTo>
                <a:cubicBezTo>
                  <a:pt x="51898" y="82488"/>
                  <a:pt x="53960" y="89019"/>
                  <a:pt x="58429" y="93487"/>
                </a:cubicBezTo>
                <a:cubicBezTo>
                  <a:pt x="62897" y="97955"/>
                  <a:pt x="69083" y="100361"/>
                  <a:pt x="77333" y="100361"/>
                </a:cubicBezTo>
                <a:cubicBezTo>
                  <a:pt x="81457" y="100361"/>
                  <a:pt x="85237" y="99674"/>
                  <a:pt x="88674" y="98298"/>
                </a:cubicBezTo>
                <a:cubicBezTo>
                  <a:pt x="92112" y="96924"/>
                  <a:pt x="94518" y="95205"/>
                  <a:pt x="96923" y="92800"/>
                </a:cubicBezTo>
                <a:cubicBezTo>
                  <a:pt x="99329" y="90393"/>
                  <a:pt x="100704" y="87988"/>
                  <a:pt x="102079" y="84894"/>
                </a:cubicBezTo>
                <a:cubicBezTo>
                  <a:pt x="103453" y="81801"/>
                  <a:pt x="103797" y="78020"/>
                  <a:pt x="103797" y="74584"/>
                </a:cubicBezTo>
                <a:cubicBezTo>
                  <a:pt x="103453" y="69428"/>
                  <a:pt x="103110" y="65991"/>
                  <a:pt x="101735" y="6255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83" name="Freeform: Shape 282">
            <a:extLst>
              <a:ext uri="{FF2B5EF4-FFF2-40B4-BE49-F238E27FC236}">
                <a16:creationId xmlns:a16="http://schemas.microsoft.com/office/drawing/2014/main" id="{FA8311B4-79E8-4430-9422-1688F435D3CA}"/>
              </a:ext>
            </a:extLst>
          </p:cNvPr>
          <p:cNvSpPr/>
          <p:nvPr/>
        </p:nvSpPr>
        <p:spPr>
          <a:xfrm>
            <a:off x="17854301" y="4593016"/>
            <a:ext cx="150278" cy="262987"/>
          </a:xfrm>
          <a:custGeom>
            <a:avLst/>
            <a:gdLst>
              <a:gd name="connsiteX0" fmla="*/ 44338 w 137480"/>
              <a:gd name="connsiteY0" fmla="*/ 194878 h 240590"/>
              <a:gd name="connsiteX1" fmla="*/ 25778 w 137480"/>
              <a:gd name="connsiteY1" fmla="*/ 182161 h 240590"/>
              <a:gd name="connsiteX2" fmla="*/ 33683 w 137480"/>
              <a:gd name="connsiteY2" fmla="*/ 170132 h 240590"/>
              <a:gd name="connsiteX3" fmla="*/ 36432 w 137480"/>
              <a:gd name="connsiteY3" fmla="*/ 167382 h 240590"/>
              <a:gd name="connsiteX4" fmla="*/ 40213 w 137480"/>
              <a:gd name="connsiteY4" fmla="*/ 166695 h 240590"/>
              <a:gd name="connsiteX5" fmla="*/ 45025 w 137480"/>
              <a:gd name="connsiteY5" fmla="*/ 168070 h 240590"/>
              <a:gd name="connsiteX6" fmla="*/ 51211 w 137480"/>
              <a:gd name="connsiteY6" fmla="*/ 172194 h 240590"/>
              <a:gd name="connsiteX7" fmla="*/ 58773 w 137480"/>
              <a:gd name="connsiteY7" fmla="*/ 176318 h 240590"/>
              <a:gd name="connsiteX8" fmla="*/ 69084 w 137480"/>
              <a:gd name="connsiteY8" fmla="*/ 179755 h 240590"/>
              <a:gd name="connsiteX9" fmla="*/ 73208 w 137480"/>
              <a:gd name="connsiteY9" fmla="*/ 132324 h 240590"/>
              <a:gd name="connsiteX10" fmla="*/ 58086 w 137480"/>
              <a:gd name="connsiteY10" fmla="*/ 127169 h 240590"/>
              <a:gd name="connsiteX11" fmla="*/ 45025 w 137480"/>
              <a:gd name="connsiteY11" fmla="*/ 119608 h 240590"/>
              <a:gd name="connsiteX12" fmla="*/ 35401 w 137480"/>
              <a:gd name="connsiteY12" fmla="*/ 107578 h 240590"/>
              <a:gd name="connsiteX13" fmla="*/ 31621 w 137480"/>
              <a:gd name="connsiteY13" fmla="*/ 89705 h 240590"/>
              <a:gd name="connsiteX14" fmla="*/ 34714 w 137480"/>
              <a:gd name="connsiteY14" fmla="*/ 73895 h 240590"/>
              <a:gd name="connsiteX15" fmla="*/ 43994 w 137480"/>
              <a:gd name="connsiteY15" fmla="*/ 60148 h 240590"/>
              <a:gd name="connsiteX16" fmla="*/ 59117 w 137480"/>
              <a:gd name="connsiteY16" fmla="*/ 50524 h 240590"/>
              <a:gd name="connsiteX17" fmla="*/ 79739 w 137480"/>
              <a:gd name="connsiteY17" fmla="*/ 45712 h 240590"/>
              <a:gd name="connsiteX18" fmla="*/ 80770 w 137480"/>
              <a:gd name="connsiteY18" fmla="*/ 32651 h 240590"/>
              <a:gd name="connsiteX19" fmla="*/ 82832 w 137480"/>
              <a:gd name="connsiteY19" fmla="*/ 27840 h 240590"/>
              <a:gd name="connsiteX20" fmla="*/ 87987 w 137480"/>
              <a:gd name="connsiteY20" fmla="*/ 25778 h 240590"/>
              <a:gd name="connsiteX21" fmla="*/ 97611 w 137480"/>
              <a:gd name="connsiteY21" fmla="*/ 25778 h 240590"/>
              <a:gd name="connsiteX22" fmla="*/ 95893 w 137480"/>
              <a:gd name="connsiteY22" fmla="*/ 46743 h 240590"/>
              <a:gd name="connsiteX23" fmla="*/ 115140 w 137480"/>
              <a:gd name="connsiteY23" fmla="*/ 53273 h 240590"/>
              <a:gd name="connsiteX24" fmla="*/ 129232 w 137480"/>
              <a:gd name="connsiteY24" fmla="*/ 63584 h 240590"/>
              <a:gd name="connsiteX25" fmla="*/ 123044 w 137480"/>
              <a:gd name="connsiteY25" fmla="*/ 73208 h 240590"/>
              <a:gd name="connsiteX26" fmla="*/ 119951 w 137480"/>
              <a:gd name="connsiteY26" fmla="*/ 76301 h 240590"/>
              <a:gd name="connsiteX27" fmla="*/ 116514 w 137480"/>
              <a:gd name="connsiteY27" fmla="*/ 77333 h 240590"/>
              <a:gd name="connsiteX28" fmla="*/ 112734 w 137480"/>
              <a:gd name="connsiteY28" fmla="*/ 76301 h 240590"/>
              <a:gd name="connsiteX29" fmla="*/ 107921 w 137480"/>
              <a:gd name="connsiteY29" fmla="*/ 73895 h 240590"/>
              <a:gd name="connsiteX30" fmla="*/ 101735 w 137480"/>
              <a:gd name="connsiteY30" fmla="*/ 70802 h 240590"/>
              <a:gd name="connsiteX31" fmla="*/ 94174 w 137480"/>
              <a:gd name="connsiteY31" fmla="*/ 68396 h 240590"/>
              <a:gd name="connsiteX32" fmla="*/ 90736 w 137480"/>
              <a:gd name="connsiteY32" fmla="*/ 112046 h 240590"/>
              <a:gd name="connsiteX33" fmla="*/ 105859 w 137480"/>
              <a:gd name="connsiteY33" fmla="*/ 117202 h 240590"/>
              <a:gd name="connsiteX34" fmla="*/ 119264 w 137480"/>
              <a:gd name="connsiteY34" fmla="*/ 124419 h 240590"/>
              <a:gd name="connsiteX35" fmla="*/ 128888 w 137480"/>
              <a:gd name="connsiteY35" fmla="*/ 135418 h 240590"/>
              <a:gd name="connsiteX36" fmla="*/ 132668 w 137480"/>
              <a:gd name="connsiteY36" fmla="*/ 152259 h 240590"/>
              <a:gd name="connsiteX37" fmla="*/ 129232 w 137480"/>
              <a:gd name="connsiteY37" fmla="*/ 170819 h 240590"/>
              <a:gd name="connsiteX38" fmla="*/ 119608 w 137480"/>
              <a:gd name="connsiteY38" fmla="*/ 185942 h 240590"/>
              <a:gd name="connsiteX39" fmla="*/ 104141 w 137480"/>
              <a:gd name="connsiteY39" fmla="*/ 196596 h 240590"/>
              <a:gd name="connsiteX40" fmla="*/ 82832 w 137480"/>
              <a:gd name="connsiteY40" fmla="*/ 201408 h 240590"/>
              <a:gd name="connsiteX41" fmla="*/ 81457 w 137480"/>
              <a:gd name="connsiteY41" fmla="*/ 216875 h 240590"/>
              <a:gd name="connsiteX42" fmla="*/ 79395 w 137480"/>
              <a:gd name="connsiteY42" fmla="*/ 221687 h 240590"/>
              <a:gd name="connsiteX43" fmla="*/ 74239 w 137480"/>
              <a:gd name="connsiteY43" fmla="*/ 223749 h 240590"/>
              <a:gd name="connsiteX44" fmla="*/ 64616 w 137480"/>
              <a:gd name="connsiteY44" fmla="*/ 223749 h 240590"/>
              <a:gd name="connsiteX45" fmla="*/ 66678 w 137480"/>
              <a:gd name="connsiteY45" fmla="*/ 200721 h 240590"/>
              <a:gd name="connsiteX46" fmla="*/ 44338 w 137480"/>
              <a:gd name="connsiteY46" fmla="*/ 194878 h 240590"/>
              <a:gd name="connsiteX47" fmla="*/ 58430 w 137480"/>
              <a:gd name="connsiteY47" fmla="*/ 94518 h 240590"/>
              <a:gd name="connsiteX48" fmla="*/ 62210 w 137480"/>
              <a:gd name="connsiteY48" fmla="*/ 100017 h 240590"/>
              <a:gd name="connsiteX49" fmla="*/ 68053 w 137480"/>
              <a:gd name="connsiteY49" fmla="*/ 104141 h 240590"/>
              <a:gd name="connsiteX50" fmla="*/ 75615 w 137480"/>
              <a:gd name="connsiteY50" fmla="*/ 107578 h 240590"/>
              <a:gd name="connsiteX51" fmla="*/ 78708 w 137480"/>
              <a:gd name="connsiteY51" fmla="*/ 68396 h 240590"/>
              <a:gd name="connsiteX52" fmla="*/ 69084 w 137480"/>
              <a:gd name="connsiteY52" fmla="*/ 70802 h 240590"/>
              <a:gd name="connsiteX53" fmla="*/ 62210 w 137480"/>
              <a:gd name="connsiteY53" fmla="*/ 75270 h 240590"/>
              <a:gd name="connsiteX54" fmla="*/ 58086 w 137480"/>
              <a:gd name="connsiteY54" fmla="*/ 80769 h 240590"/>
              <a:gd name="connsiteX55" fmla="*/ 57054 w 137480"/>
              <a:gd name="connsiteY55" fmla="*/ 87643 h 240590"/>
              <a:gd name="connsiteX56" fmla="*/ 58430 w 137480"/>
              <a:gd name="connsiteY56" fmla="*/ 94518 h 240590"/>
              <a:gd name="connsiteX57" fmla="*/ 106890 w 137480"/>
              <a:gd name="connsiteY57" fmla="*/ 149510 h 240590"/>
              <a:gd name="connsiteX58" fmla="*/ 102766 w 137480"/>
              <a:gd name="connsiteY58" fmla="*/ 144354 h 240590"/>
              <a:gd name="connsiteX59" fmla="*/ 96580 w 137480"/>
              <a:gd name="connsiteY59" fmla="*/ 140229 h 240590"/>
              <a:gd name="connsiteX60" fmla="*/ 89018 w 137480"/>
              <a:gd name="connsiteY60" fmla="*/ 137136 h 240590"/>
              <a:gd name="connsiteX61" fmla="*/ 85238 w 137480"/>
              <a:gd name="connsiteY61" fmla="*/ 180443 h 240590"/>
              <a:gd name="connsiteX62" fmla="*/ 102079 w 137480"/>
              <a:gd name="connsiteY62" fmla="*/ 172881 h 240590"/>
              <a:gd name="connsiteX63" fmla="*/ 107921 w 137480"/>
              <a:gd name="connsiteY63" fmla="*/ 157071 h 240590"/>
              <a:gd name="connsiteX64" fmla="*/ 106890 w 137480"/>
              <a:gd name="connsiteY64" fmla="*/ 149510 h 240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37480" h="240590">
                <a:moveTo>
                  <a:pt x="44338" y="194878"/>
                </a:moveTo>
                <a:cubicBezTo>
                  <a:pt x="37119" y="191441"/>
                  <a:pt x="30933" y="187317"/>
                  <a:pt x="25778" y="182161"/>
                </a:cubicBezTo>
                <a:lnTo>
                  <a:pt x="33683" y="170132"/>
                </a:lnTo>
                <a:cubicBezTo>
                  <a:pt x="34370" y="169101"/>
                  <a:pt x="35057" y="168070"/>
                  <a:pt x="36432" y="167382"/>
                </a:cubicBezTo>
                <a:cubicBezTo>
                  <a:pt x="37807" y="166695"/>
                  <a:pt x="38838" y="166695"/>
                  <a:pt x="40213" y="166695"/>
                </a:cubicBezTo>
                <a:cubicBezTo>
                  <a:pt x="41587" y="166695"/>
                  <a:pt x="43307" y="167038"/>
                  <a:pt x="45025" y="168070"/>
                </a:cubicBezTo>
                <a:cubicBezTo>
                  <a:pt x="46743" y="169101"/>
                  <a:pt x="48806" y="170475"/>
                  <a:pt x="51211" y="172194"/>
                </a:cubicBezTo>
                <a:cubicBezTo>
                  <a:pt x="53617" y="173568"/>
                  <a:pt x="56023" y="174944"/>
                  <a:pt x="58773" y="176318"/>
                </a:cubicBezTo>
                <a:cubicBezTo>
                  <a:pt x="61866" y="177693"/>
                  <a:pt x="64959" y="179068"/>
                  <a:pt x="69084" y="179755"/>
                </a:cubicBezTo>
                <a:lnTo>
                  <a:pt x="73208" y="132324"/>
                </a:lnTo>
                <a:cubicBezTo>
                  <a:pt x="68053" y="130950"/>
                  <a:pt x="62897" y="129231"/>
                  <a:pt x="58086" y="127169"/>
                </a:cubicBezTo>
                <a:cubicBezTo>
                  <a:pt x="53273" y="125107"/>
                  <a:pt x="48806" y="123044"/>
                  <a:pt x="45025" y="119608"/>
                </a:cubicBezTo>
                <a:cubicBezTo>
                  <a:pt x="41245" y="116515"/>
                  <a:pt x="37807" y="112390"/>
                  <a:pt x="35401" y="107578"/>
                </a:cubicBezTo>
                <a:cubicBezTo>
                  <a:pt x="32995" y="102766"/>
                  <a:pt x="31621" y="96923"/>
                  <a:pt x="31621" y="89705"/>
                </a:cubicBezTo>
                <a:cubicBezTo>
                  <a:pt x="31621" y="84550"/>
                  <a:pt x="32652" y="79051"/>
                  <a:pt x="34714" y="73895"/>
                </a:cubicBezTo>
                <a:cubicBezTo>
                  <a:pt x="36776" y="68740"/>
                  <a:pt x="39869" y="64272"/>
                  <a:pt x="43994" y="60148"/>
                </a:cubicBezTo>
                <a:cubicBezTo>
                  <a:pt x="48118" y="56023"/>
                  <a:pt x="53273" y="52930"/>
                  <a:pt x="59117" y="50524"/>
                </a:cubicBezTo>
                <a:cubicBezTo>
                  <a:pt x="64959" y="48118"/>
                  <a:pt x="72177" y="46399"/>
                  <a:pt x="79739" y="45712"/>
                </a:cubicBezTo>
                <a:lnTo>
                  <a:pt x="80770" y="32651"/>
                </a:lnTo>
                <a:cubicBezTo>
                  <a:pt x="81113" y="30933"/>
                  <a:pt x="81457" y="29214"/>
                  <a:pt x="82832" y="27840"/>
                </a:cubicBezTo>
                <a:cubicBezTo>
                  <a:pt x="84207" y="26465"/>
                  <a:pt x="85925" y="25778"/>
                  <a:pt x="87987" y="25778"/>
                </a:cubicBezTo>
                <a:lnTo>
                  <a:pt x="97611" y="25778"/>
                </a:lnTo>
                <a:lnTo>
                  <a:pt x="95893" y="46743"/>
                </a:lnTo>
                <a:cubicBezTo>
                  <a:pt x="103454" y="48118"/>
                  <a:pt x="109641" y="50180"/>
                  <a:pt x="115140" y="53273"/>
                </a:cubicBezTo>
                <a:cubicBezTo>
                  <a:pt x="120639" y="56367"/>
                  <a:pt x="125451" y="59804"/>
                  <a:pt x="129232" y="63584"/>
                </a:cubicBezTo>
                <a:lnTo>
                  <a:pt x="123044" y="73208"/>
                </a:lnTo>
                <a:cubicBezTo>
                  <a:pt x="122013" y="74583"/>
                  <a:pt x="120982" y="75614"/>
                  <a:pt x="119951" y="76301"/>
                </a:cubicBezTo>
                <a:cubicBezTo>
                  <a:pt x="118920" y="76989"/>
                  <a:pt x="117889" y="77333"/>
                  <a:pt x="116514" y="77333"/>
                </a:cubicBezTo>
                <a:cubicBezTo>
                  <a:pt x="115483" y="77333"/>
                  <a:pt x="114109" y="76989"/>
                  <a:pt x="112734" y="76301"/>
                </a:cubicBezTo>
                <a:cubicBezTo>
                  <a:pt x="111359" y="75614"/>
                  <a:pt x="109641" y="74927"/>
                  <a:pt x="107921" y="73895"/>
                </a:cubicBezTo>
                <a:cubicBezTo>
                  <a:pt x="105859" y="72864"/>
                  <a:pt x="103797" y="71833"/>
                  <a:pt x="101735" y="70802"/>
                </a:cubicBezTo>
                <a:cubicBezTo>
                  <a:pt x="99329" y="69771"/>
                  <a:pt x="96924" y="69084"/>
                  <a:pt x="94174" y="68396"/>
                </a:cubicBezTo>
                <a:lnTo>
                  <a:pt x="90736" y="112046"/>
                </a:lnTo>
                <a:cubicBezTo>
                  <a:pt x="95893" y="113421"/>
                  <a:pt x="100704" y="115483"/>
                  <a:pt x="105859" y="117202"/>
                </a:cubicBezTo>
                <a:cubicBezTo>
                  <a:pt x="111016" y="119264"/>
                  <a:pt x="115140" y="121326"/>
                  <a:pt x="119264" y="124419"/>
                </a:cubicBezTo>
                <a:cubicBezTo>
                  <a:pt x="123388" y="127513"/>
                  <a:pt x="126482" y="130950"/>
                  <a:pt x="128888" y="135418"/>
                </a:cubicBezTo>
                <a:cubicBezTo>
                  <a:pt x="131294" y="139886"/>
                  <a:pt x="132668" y="145729"/>
                  <a:pt x="132668" y="152259"/>
                </a:cubicBezTo>
                <a:cubicBezTo>
                  <a:pt x="132668" y="158790"/>
                  <a:pt x="131294" y="164976"/>
                  <a:pt x="129232" y="170819"/>
                </a:cubicBezTo>
                <a:cubicBezTo>
                  <a:pt x="127170" y="176662"/>
                  <a:pt x="124075" y="181474"/>
                  <a:pt x="119608" y="185942"/>
                </a:cubicBezTo>
                <a:cubicBezTo>
                  <a:pt x="115483" y="190410"/>
                  <a:pt x="110328" y="193847"/>
                  <a:pt x="104141" y="196596"/>
                </a:cubicBezTo>
                <a:cubicBezTo>
                  <a:pt x="97955" y="199346"/>
                  <a:pt x="90736" y="200721"/>
                  <a:pt x="82832" y="201408"/>
                </a:cubicBezTo>
                <a:lnTo>
                  <a:pt x="81457" y="216875"/>
                </a:lnTo>
                <a:cubicBezTo>
                  <a:pt x="81113" y="218593"/>
                  <a:pt x="80426" y="220312"/>
                  <a:pt x="79395" y="221687"/>
                </a:cubicBezTo>
                <a:cubicBezTo>
                  <a:pt x="78364" y="223061"/>
                  <a:pt x="76302" y="223749"/>
                  <a:pt x="74239" y="223749"/>
                </a:cubicBezTo>
                <a:lnTo>
                  <a:pt x="64616" y="223749"/>
                </a:lnTo>
                <a:lnTo>
                  <a:pt x="66678" y="200721"/>
                </a:lnTo>
                <a:cubicBezTo>
                  <a:pt x="59461" y="200377"/>
                  <a:pt x="51555" y="198315"/>
                  <a:pt x="44338" y="194878"/>
                </a:cubicBezTo>
                <a:close/>
                <a:moveTo>
                  <a:pt x="58430" y="94518"/>
                </a:moveTo>
                <a:cubicBezTo>
                  <a:pt x="59117" y="96580"/>
                  <a:pt x="60492" y="98298"/>
                  <a:pt x="62210" y="100017"/>
                </a:cubicBezTo>
                <a:cubicBezTo>
                  <a:pt x="63928" y="101735"/>
                  <a:pt x="65647" y="103110"/>
                  <a:pt x="68053" y="104141"/>
                </a:cubicBezTo>
                <a:cubicBezTo>
                  <a:pt x="70458" y="105516"/>
                  <a:pt x="72864" y="106547"/>
                  <a:pt x="75615" y="107578"/>
                </a:cubicBezTo>
                <a:lnTo>
                  <a:pt x="78708" y="68396"/>
                </a:lnTo>
                <a:cubicBezTo>
                  <a:pt x="74927" y="68740"/>
                  <a:pt x="71833" y="69771"/>
                  <a:pt x="69084" y="70802"/>
                </a:cubicBezTo>
                <a:cubicBezTo>
                  <a:pt x="66334" y="72177"/>
                  <a:pt x="63928" y="73552"/>
                  <a:pt x="62210" y="75270"/>
                </a:cubicBezTo>
                <a:cubicBezTo>
                  <a:pt x="60492" y="76989"/>
                  <a:pt x="59117" y="78707"/>
                  <a:pt x="58086" y="80769"/>
                </a:cubicBezTo>
                <a:cubicBezTo>
                  <a:pt x="57054" y="82831"/>
                  <a:pt x="57054" y="85238"/>
                  <a:pt x="57054" y="87643"/>
                </a:cubicBezTo>
                <a:cubicBezTo>
                  <a:pt x="57054" y="90393"/>
                  <a:pt x="57398" y="92455"/>
                  <a:pt x="58430" y="94518"/>
                </a:cubicBezTo>
                <a:close/>
                <a:moveTo>
                  <a:pt x="106890" y="149510"/>
                </a:moveTo>
                <a:cubicBezTo>
                  <a:pt x="105859" y="147447"/>
                  <a:pt x="104485" y="145729"/>
                  <a:pt x="102766" y="144354"/>
                </a:cubicBezTo>
                <a:cubicBezTo>
                  <a:pt x="101048" y="142979"/>
                  <a:pt x="98986" y="141261"/>
                  <a:pt x="96580" y="140229"/>
                </a:cubicBezTo>
                <a:cubicBezTo>
                  <a:pt x="94174" y="139198"/>
                  <a:pt x="91769" y="137824"/>
                  <a:pt x="89018" y="137136"/>
                </a:cubicBezTo>
                <a:lnTo>
                  <a:pt x="85238" y="180443"/>
                </a:lnTo>
                <a:cubicBezTo>
                  <a:pt x="92800" y="179411"/>
                  <a:pt x="98298" y="177006"/>
                  <a:pt x="102079" y="172881"/>
                </a:cubicBezTo>
                <a:cubicBezTo>
                  <a:pt x="105859" y="168757"/>
                  <a:pt x="107921" y="163601"/>
                  <a:pt x="107921" y="157071"/>
                </a:cubicBezTo>
                <a:cubicBezTo>
                  <a:pt x="108266" y="153978"/>
                  <a:pt x="107921" y="151572"/>
                  <a:pt x="106890" y="14951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90" name="Freeform: Shape 289">
            <a:extLst>
              <a:ext uri="{FF2B5EF4-FFF2-40B4-BE49-F238E27FC236}">
                <a16:creationId xmlns:a16="http://schemas.microsoft.com/office/drawing/2014/main" id="{CB9829C6-B070-426A-9BAC-68E2E1045CDB}"/>
              </a:ext>
            </a:extLst>
          </p:cNvPr>
          <p:cNvSpPr/>
          <p:nvPr/>
        </p:nvSpPr>
        <p:spPr>
          <a:xfrm>
            <a:off x="17329829" y="7024898"/>
            <a:ext cx="150278" cy="187848"/>
          </a:xfrm>
          <a:custGeom>
            <a:avLst/>
            <a:gdLst>
              <a:gd name="connsiteX0" fmla="*/ 121669 w 137480"/>
              <a:gd name="connsiteY0" fmla="*/ 166695 h 171850"/>
              <a:gd name="connsiteX1" fmla="*/ 121669 w 137480"/>
              <a:gd name="connsiteY1" fmla="*/ 179068 h 171850"/>
              <a:gd name="connsiteX2" fmla="*/ 80082 w 137480"/>
              <a:gd name="connsiteY2" fmla="*/ 179068 h 171850"/>
              <a:gd name="connsiteX3" fmla="*/ 78364 w 137480"/>
              <a:gd name="connsiteY3" fmla="*/ 179068 h 171850"/>
              <a:gd name="connsiteX4" fmla="*/ 36775 w 137480"/>
              <a:gd name="connsiteY4" fmla="*/ 179068 h 171850"/>
              <a:gd name="connsiteX5" fmla="*/ 36775 w 137480"/>
              <a:gd name="connsiteY5" fmla="*/ 166695 h 171850"/>
              <a:gd name="connsiteX6" fmla="*/ 40900 w 137480"/>
              <a:gd name="connsiteY6" fmla="*/ 161539 h 171850"/>
              <a:gd name="connsiteX7" fmla="*/ 67709 w 137480"/>
              <a:gd name="connsiteY7" fmla="*/ 159133 h 171850"/>
              <a:gd name="connsiteX8" fmla="*/ 67709 w 137480"/>
              <a:gd name="connsiteY8" fmla="*/ 70115 h 171850"/>
              <a:gd name="connsiteX9" fmla="*/ 68052 w 137480"/>
              <a:gd name="connsiteY9" fmla="*/ 59117 h 171850"/>
              <a:gd name="connsiteX10" fmla="*/ 46056 w 137480"/>
              <a:gd name="connsiteY10" fmla="*/ 77676 h 171850"/>
              <a:gd name="connsiteX11" fmla="*/ 43306 w 137480"/>
              <a:gd name="connsiteY11" fmla="*/ 79395 h 171850"/>
              <a:gd name="connsiteX12" fmla="*/ 40212 w 137480"/>
              <a:gd name="connsiteY12" fmla="*/ 79738 h 171850"/>
              <a:gd name="connsiteX13" fmla="*/ 36432 w 137480"/>
              <a:gd name="connsiteY13" fmla="*/ 79051 h 171850"/>
              <a:gd name="connsiteX14" fmla="*/ 34026 w 137480"/>
              <a:gd name="connsiteY14" fmla="*/ 76989 h 171850"/>
              <a:gd name="connsiteX15" fmla="*/ 25778 w 137480"/>
              <a:gd name="connsiteY15" fmla="*/ 65647 h 171850"/>
              <a:gd name="connsiteX16" fmla="*/ 72520 w 137480"/>
              <a:gd name="connsiteY16" fmla="*/ 25778 h 171850"/>
              <a:gd name="connsiteX17" fmla="*/ 94174 w 137480"/>
              <a:gd name="connsiteY17" fmla="*/ 25778 h 171850"/>
              <a:gd name="connsiteX18" fmla="*/ 94174 w 137480"/>
              <a:gd name="connsiteY18" fmla="*/ 159477 h 171850"/>
              <a:gd name="connsiteX19" fmla="*/ 117545 w 137480"/>
              <a:gd name="connsiteY19" fmla="*/ 161539 h 171850"/>
              <a:gd name="connsiteX20" fmla="*/ 121669 w 137480"/>
              <a:gd name="connsiteY20" fmla="*/ 166695 h 17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7480" h="171850">
                <a:moveTo>
                  <a:pt x="121669" y="166695"/>
                </a:moveTo>
                <a:lnTo>
                  <a:pt x="121669" y="179068"/>
                </a:lnTo>
                <a:lnTo>
                  <a:pt x="80082" y="179068"/>
                </a:lnTo>
                <a:lnTo>
                  <a:pt x="78364" y="179068"/>
                </a:lnTo>
                <a:lnTo>
                  <a:pt x="36775" y="179068"/>
                </a:lnTo>
                <a:lnTo>
                  <a:pt x="36775" y="166695"/>
                </a:lnTo>
                <a:cubicBezTo>
                  <a:pt x="36775" y="163601"/>
                  <a:pt x="38150" y="161883"/>
                  <a:pt x="40900" y="161539"/>
                </a:cubicBezTo>
                <a:cubicBezTo>
                  <a:pt x="42275" y="161196"/>
                  <a:pt x="51211" y="160508"/>
                  <a:pt x="67709" y="159133"/>
                </a:cubicBezTo>
                <a:lnTo>
                  <a:pt x="67709" y="70115"/>
                </a:lnTo>
                <a:cubicBezTo>
                  <a:pt x="67709" y="66678"/>
                  <a:pt x="68052" y="62897"/>
                  <a:pt x="68052" y="59117"/>
                </a:cubicBezTo>
                <a:lnTo>
                  <a:pt x="46056" y="77676"/>
                </a:lnTo>
                <a:cubicBezTo>
                  <a:pt x="45025" y="78707"/>
                  <a:pt x="43994" y="79051"/>
                  <a:pt x="43306" y="79395"/>
                </a:cubicBezTo>
                <a:cubicBezTo>
                  <a:pt x="42275" y="79738"/>
                  <a:pt x="41243" y="79738"/>
                  <a:pt x="40212" y="79738"/>
                </a:cubicBezTo>
                <a:cubicBezTo>
                  <a:pt x="38838" y="79738"/>
                  <a:pt x="37463" y="79395"/>
                  <a:pt x="36432" y="79051"/>
                </a:cubicBezTo>
                <a:cubicBezTo>
                  <a:pt x="35057" y="78364"/>
                  <a:pt x="34370" y="77676"/>
                  <a:pt x="34026" y="76989"/>
                </a:cubicBezTo>
                <a:lnTo>
                  <a:pt x="25778" y="65647"/>
                </a:lnTo>
                <a:lnTo>
                  <a:pt x="72520" y="25778"/>
                </a:lnTo>
                <a:lnTo>
                  <a:pt x="94174" y="25778"/>
                </a:lnTo>
                <a:lnTo>
                  <a:pt x="94174" y="159477"/>
                </a:lnTo>
                <a:cubicBezTo>
                  <a:pt x="108266" y="160508"/>
                  <a:pt x="116171" y="161539"/>
                  <a:pt x="117545" y="161539"/>
                </a:cubicBezTo>
                <a:cubicBezTo>
                  <a:pt x="119951" y="162227"/>
                  <a:pt x="121669" y="163945"/>
                  <a:pt x="121669" y="166695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91" name="Freeform: Shape 290">
            <a:extLst>
              <a:ext uri="{FF2B5EF4-FFF2-40B4-BE49-F238E27FC236}">
                <a16:creationId xmlns:a16="http://schemas.microsoft.com/office/drawing/2014/main" id="{885E6C58-7A3E-490F-BE0B-5664BC2C6E3C}"/>
              </a:ext>
            </a:extLst>
          </p:cNvPr>
          <p:cNvSpPr/>
          <p:nvPr/>
        </p:nvSpPr>
        <p:spPr>
          <a:xfrm>
            <a:off x="17442161" y="7025274"/>
            <a:ext cx="150278" cy="225418"/>
          </a:xfrm>
          <a:custGeom>
            <a:avLst/>
            <a:gdLst>
              <a:gd name="connsiteX0" fmla="*/ 118577 w 137480"/>
              <a:gd name="connsiteY0" fmla="*/ 45712 h 206220"/>
              <a:gd name="connsiteX1" fmla="*/ 106890 w 137480"/>
              <a:gd name="connsiteY1" fmla="*/ 49149 h 206220"/>
              <a:gd name="connsiteX2" fmla="*/ 64616 w 137480"/>
              <a:gd name="connsiteY2" fmla="*/ 49149 h 206220"/>
              <a:gd name="connsiteX3" fmla="*/ 59117 w 137480"/>
              <a:gd name="connsiteY3" fmla="*/ 81113 h 206220"/>
              <a:gd name="connsiteX4" fmla="*/ 78020 w 137480"/>
              <a:gd name="connsiteY4" fmla="*/ 79051 h 206220"/>
              <a:gd name="connsiteX5" fmla="*/ 99330 w 137480"/>
              <a:gd name="connsiteY5" fmla="*/ 82488 h 206220"/>
              <a:gd name="connsiteX6" fmla="*/ 114796 w 137480"/>
              <a:gd name="connsiteY6" fmla="*/ 92456 h 206220"/>
              <a:gd name="connsiteX7" fmla="*/ 124420 w 137480"/>
              <a:gd name="connsiteY7" fmla="*/ 107234 h 206220"/>
              <a:gd name="connsiteX8" fmla="*/ 127513 w 137480"/>
              <a:gd name="connsiteY8" fmla="*/ 125795 h 206220"/>
              <a:gd name="connsiteX9" fmla="*/ 123388 w 137480"/>
              <a:gd name="connsiteY9" fmla="*/ 148135 h 206220"/>
              <a:gd name="connsiteX10" fmla="*/ 111359 w 137480"/>
              <a:gd name="connsiteY10" fmla="*/ 165320 h 206220"/>
              <a:gd name="connsiteX11" fmla="*/ 93487 w 137480"/>
              <a:gd name="connsiteY11" fmla="*/ 176319 h 206220"/>
              <a:gd name="connsiteX12" fmla="*/ 70802 w 137480"/>
              <a:gd name="connsiteY12" fmla="*/ 180443 h 206220"/>
              <a:gd name="connsiteX13" fmla="*/ 57054 w 137480"/>
              <a:gd name="connsiteY13" fmla="*/ 179068 h 206220"/>
              <a:gd name="connsiteX14" fmla="*/ 45025 w 137480"/>
              <a:gd name="connsiteY14" fmla="*/ 174944 h 206220"/>
              <a:gd name="connsiteX15" fmla="*/ 34370 w 137480"/>
              <a:gd name="connsiteY15" fmla="*/ 169101 h 206220"/>
              <a:gd name="connsiteX16" fmla="*/ 25778 w 137480"/>
              <a:gd name="connsiteY16" fmla="*/ 162227 h 206220"/>
              <a:gd name="connsiteX17" fmla="*/ 33683 w 137480"/>
              <a:gd name="connsiteY17" fmla="*/ 150885 h 206220"/>
              <a:gd name="connsiteX18" fmla="*/ 40556 w 137480"/>
              <a:gd name="connsiteY18" fmla="*/ 147448 h 206220"/>
              <a:gd name="connsiteX19" fmla="*/ 45712 w 137480"/>
              <a:gd name="connsiteY19" fmla="*/ 149166 h 206220"/>
              <a:gd name="connsiteX20" fmla="*/ 51899 w 137480"/>
              <a:gd name="connsiteY20" fmla="*/ 152947 h 206220"/>
              <a:gd name="connsiteX21" fmla="*/ 60492 w 137480"/>
              <a:gd name="connsiteY21" fmla="*/ 156727 h 206220"/>
              <a:gd name="connsiteX22" fmla="*/ 71833 w 137480"/>
              <a:gd name="connsiteY22" fmla="*/ 158446 h 206220"/>
              <a:gd name="connsiteX23" fmla="*/ 84550 w 137480"/>
              <a:gd name="connsiteY23" fmla="*/ 156384 h 206220"/>
              <a:gd name="connsiteX24" fmla="*/ 93831 w 137480"/>
              <a:gd name="connsiteY24" fmla="*/ 149854 h 206220"/>
              <a:gd name="connsiteX25" fmla="*/ 99330 w 137480"/>
              <a:gd name="connsiteY25" fmla="*/ 139886 h 206220"/>
              <a:gd name="connsiteX26" fmla="*/ 101048 w 137480"/>
              <a:gd name="connsiteY26" fmla="*/ 127169 h 206220"/>
              <a:gd name="connsiteX27" fmla="*/ 93831 w 137480"/>
              <a:gd name="connsiteY27" fmla="*/ 107578 h 206220"/>
              <a:gd name="connsiteX28" fmla="*/ 72520 w 137480"/>
              <a:gd name="connsiteY28" fmla="*/ 100705 h 206220"/>
              <a:gd name="connsiteX29" fmla="*/ 50180 w 137480"/>
              <a:gd name="connsiteY29" fmla="*/ 104829 h 206220"/>
              <a:gd name="connsiteX30" fmla="*/ 34026 w 137480"/>
              <a:gd name="connsiteY30" fmla="*/ 100017 h 206220"/>
              <a:gd name="connsiteX31" fmla="*/ 46743 w 137480"/>
              <a:gd name="connsiteY31" fmla="*/ 25778 h 206220"/>
              <a:gd name="connsiteX32" fmla="*/ 122357 w 137480"/>
              <a:gd name="connsiteY32" fmla="*/ 25778 h 206220"/>
              <a:gd name="connsiteX33" fmla="*/ 122357 w 137480"/>
              <a:gd name="connsiteY33" fmla="*/ 37120 h 206220"/>
              <a:gd name="connsiteX34" fmla="*/ 118577 w 137480"/>
              <a:gd name="connsiteY34" fmla="*/ 45712 h 20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480" h="206220">
                <a:moveTo>
                  <a:pt x="118577" y="45712"/>
                </a:moveTo>
                <a:cubicBezTo>
                  <a:pt x="116171" y="48118"/>
                  <a:pt x="112390" y="49149"/>
                  <a:pt x="106890" y="49149"/>
                </a:cubicBezTo>
                <a:lnTo>
                  <a:pt x="64616" y="49149"/>
                </a:lnTo>
                <a:lnTo>
                  <a:pt x="59117" y="81113"/>
                </a:lnTo>
                <a:cubicBezTo>
                  <a:pt x="65991" y="79739"/>
                  <a:pt x="72520" y="79051"/>
                  <a:pt x="78020" y="79051"/>
                </a:cubicBezTo>
                <a:cubicBezTo>
                  <a:pt x="85925" y="79051"/>
                  <a:pt x="93143" y="80426"/>
                  <a:pt x="99330" y="82488"/>
                </a:cubicBezTo>
                <a:cubicBezTo>
                  <a:pt x="105516" y="84894"/>
                  <a:pt x="110672" y="88331"/>
                  <a:pt x="114796" y="92456"/>
                </a:cubicBezTo>
                <a:cubicBezTo>
                  <a:pt x="118920" y="96580"/>
                  <a:pt x="122357" y="101736"/>
                  <a:pt x="124420" y="107234"/>
                </a:cubicBezTo>
                <a:cubicBezTo>
                  <a:pt x="126482" y="112734"/>
                  <a:pt x="127513" y="118921"/>
                  <a:pt x="127513" y="125795"/>
                </a:cubicBezTo>
                <a:cubicBezTo>
                  <a:pt x="127513" y="133700"/>
                  <a:pt x="126139" y="141261"/>
                  <a:pt x="123388" y="148135"/>
                </a:cubicBezTo>
                <a:cubicBezTo>
                  <a:pt x="120295" y="155009"/>
                  <a:pt x="116515" y="160508"/>
                  <a:pt x="111359" y="165320"/>
                </a:cubicBezTo>
                <a:cubicBezTo>
                  <a:pt x="106203" y="170132"/>
                  <a:pt x="100361" y="173912"/>
                  <a:pt x="93487" y="176319"/>
                </a:cubicBezTo>
                <a:cubicBezTo>
                  <a:pt x="86612" y="178724"/>
                  <a:pt x="79051" y="180443"/>
                  <a:pt x="70802" y="180443"/>
                </a:cubicBezTo>
                <a:cubicBezTo>
                  <a:pt x="65991" y="180443"/>
                  <a:pt x="61179" y="180099"/>
                  <a:pt x="57054" y="179068"/>
                </a:cubicBezTo>
                <a:cubicBezTo>
                  <a:pt x="52930" y="178037"/>
                  <a:pt x="48806" y="176662"/>
                  <a:pt x="45025" y="174944"/>
                </a:cubicBezTo>
                <a:cubicBezTo>
                  <a:pt x="41245" y="173225"/>
                  <a:pt x="37463" y="171507"/>
                  <a:pt x="34370" y="169101"/>
                </a:cubicBezTo>
                <a:cubicBezTo>
                  <a:pt x="31277" y="167039"/>
                  <a:pt x="28527" y="164633"/>
                  <a:pt x="25778" y="162227"/>
                </a:cubicBezTo>
                <a:lnTo>
                  <a:pt x="33683" y="150885"/>
                </a:lnTo>
                <a:cubicBezTo>
                  <a:pt x="35401" y="148479"/>
                  <a:pt x="37807" y="147448"/>
                  <a:pt x="40556" y="147448"/>
                </a:cubicBezTo>
                <a:cubicBezTo>
                  <a:pt x="42276" y="147448"/>
                  <a:pt x="43994" y="148135"/>
                  <a:pt x="45712" y="149166"/>
                </a:cubicBezTo>
                <a:cubicBezTo>
                  <a:pt x="47431" y="150197"/>
                  <a:pt x="49493" y="151572"/>
                  <a:pt x="51899" y="152947"/>
                </a:cubicBezTo>
                <a:cubicBezTo>
                  <a:pt x="54304" y="154322"/>
                  <a:pt x="57054" y="155353"/>
                  <a:pt x="60492" y="156727"/>
                </a:cubicBezTo>
                <a:cubicBezTo>
                  <a:pt x="63585" y="157759"/>
                  <a:pt x="67365" y="158446"/>
                  <a:pt x="71833" y="158446"/>
                </a:cubicBezTo>
                <a:cubicBezTo>
                  <a:pt x="76646" y="158446"/>
                  <a:pt x="81113" y="157759"/>
                  <a:pt x="84550" y="156384"/>
                </a:cubicBezTo>
                <a:cubicBezTo>
                  <a:pt x="87987" y="155009"/>
                  <a:pt x="91425" y="152603"/>
                  <a:pt x="93831" y="149854"/>
                </a:cubicBezTo>
                <a:cubicBezTo>
                  <a:pt x="96236" y="147104"/>
                  <a:pt x="97955" y="143667"/>
                  <a:pt x="99330" y="139886"/>
                </a:cubicBezTo>
                <a:cubicBezTo>
                  <a:pt x="100704" y="136106"/>
                  <a:pt x="101048" y="131637"/>
                  <a:pt x="101048" y="127169"/>
                </a:cubicBezTo>
                <a:cubicBezTo>
                  <a:pt x="101048" y="118921"/>
                  <a:pt x="98642" y="112390"/>
                  <a:pt x="93831" y="107578"/>
                </a:cubicBezTo>
                <a:cubicBezTo>
                  <a:pt x="89018" y="102767"/>
                  <a:pt x="81801" y="100705"/>
                  <a:pt x="72520" y="100705"/>
                </a:cubicBezTo>
                <a:cubicBezTo>
                  <a:pt x="64960" y="100705"/>
                  <a:pt x="57741" y="102079"/>
                  <a:pt x="50180" y="104829"/>
                </a:cubicBezTo>
                <a:lnTo>
                  <a:pt x="34026" y="100017"/>
                </a:lnTo>
                <a:lnTo>
                  <a:pt x="46743" y="25778"/>
                </a:lnTo>
                <a:lnTo>
                  <a:pt x="122357" y="25778"/>
                </a:lnTo>
                <a:lnTo>
                  <a:pt x="122357" y="37120"/>
                </a:lnTo>
                <a:cubicBezTo>
                  <a:pt x="122013" y="40557"/>
                  <a:pt x="120639" y="43307"/>
                  <a:pt x="118577" y="45712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92" name="Freeform: Shape 291">
            <a:extLst>
              <a:ext uri="{FF2B5EF4-FFF2-40B4-BE49-F238E27FC236}">
                <a16:creationId xmlns:a16="http://schemas.microsoft.com/office/drawing/2014/main" id="{94BD09B8-4EB4-43CB-B5E7-65DE80DD07A8}"/>
              </a:ext>
            </a:extLst>
          </p:cNvPr>
          <p:cNvSpPr/>
          <p:nvPr/>
        </p:nvSpPr>
        <p:spPr>
          <a:xfrm>
            <a:off x="17563136" y="7159021"/>
            <a:ext cx="75140" cy="112708"/>
          </a:xfrm>
          <a:custGeom>
            <a:avLst/>
            <a:gdLst>
              <a:gd name="connsiteX0" fmla="*/ 26809 w 68740"/>
              <a:gd name="connsiteY0" fmla="*/ 34714 h 103110"/>
              <a:gd name="connsiteX1" fmla="*/ 29902 w 68740"/>
              <a:gd name="connsiteY1" fmla="*/ 29902 h 103110"/>
              <a:gd name="connsiteX2" fmla="*/ 34714 w 68740"/>
              <a:gd name="connsiteY2" fmla="*/ 26809 h 103110"/>
              <a:gd name="connsiteX3" fmla="*/ 41245 w 68740"/>
              <a:gd name="connsiteY3" fmla="*/ 25778 h 103110"/>
              <a:gd name="connsiteX4" fmla="*/ 48118 w 68740"/>
              <a:gd name="connsiteY4" fmla="*/ 27153 h 103110"/>
              <a:gd name="connsiteX5" fmla="*/ 52930 w 68740"/>
              <a:gd name="connsiteY5" fmla="*/ 31277 h 103110"/>
              <a:gd name="connsiteX6" fmla="*/ 56023 w 68740"/>
              <a:gd name="connsiteY6" fmla="*/ 37120 h 103110"/>
              <a:gd name="connsiteX7" fmla="*/ 57054 w 68740"/>
              <a:gd name="connsiteY7" fmla="*/ 43994 h 103110"/>
              <a:gd name="connsiteX8" fmla="*/ 55679 w 68740"/>
              <a:gd name="connsiteY8" fmla="*/ 54649 h 103110"/>
              <a:gd name="connsiteX9" fmla="*/ 50868 w 68740"/>
              <a:gd name="connsiteY9" fmla="*/ 65647 h 103110"/>
              <a:gd name="connsiteX10" fmla="*/ 43650 w 68740"/>
              <a:gd name="connsiteY10" fmla="*/ 76646 h 103110"/>
              <a:gd name="connsiteX11" fmla="*/ 33683 w 68740"/>
              <a:gd name="connsiteY11" fmla="*/ 86269 h 103110"/>
              <a:gd name="connsiteX12" fmla="*/ 28871 w 68740"/>
              <a:gd name="connsiteY12" fmla="*/ 82144 h 103110"/>
              <a:gd name="connsiteX13" fmla="*/ 26809 w 68740"/>
              <a:gd name="connsiteY13" fmla="*/ 78364 h 103110"/>
              <a:gd name="connsiteX14" fmla="*/ 27496 w 68740"/>
              <a:gd name="connsiteY14" fmla="*/ 76646 h 103110"/>
              <a:gd name="connsiteX15" fmla="*/ 28871 w 68740"/>
              <a:gd name="connsiteY15" fmla="*/ 74583 h 103110"/>
              <a:gd name="connsiteX16" fmla="*/ 31621 w 68740"/>
              <a:gd name="connsiteY16" fmla="*/ 71490 h 103110"/>
              <a:gd name="connsiteX17" fmla="*/ 35401 w 68740"/>
              <a:gd name="connsiteY17" fmla="*/ 67366 h 103110"/>
              <a:gd name="connsiteX18" fmla="*/ 38494 w 68740"/>
              <a:gd name="connsiteY18" fmla="*/ 62210 h 103110"/>
              <a:gd name="connsiteX19" fmla="*/ 40556 w 68740"/>
              <a:gd name="connsiteY19" fmla="*/ 56023 h 103110"/>
              <a:gd name="connsiteX20" fmla="*/ 34714 w 68740"/>
              <a:gd name="connsiteY20" fmla="*/ 54992 h 103110"/>
              <a:gd name="connsiteX21" fmla="*/ 29902 w 68740"/>
              <a:gd name="connsiteY21" fmla="*/ 51555 h 103110"/>
              <a:gd name="connsiteX22" fmla="*/ 26809 w 68740"/>
              <a:gd name="connsiteY22" fmla="*/ 46743 h 103110"/>
              <a:gd name="connsiteX23" fmla="*/ 25778 w 68740"/>
              <a:gd name="connsiteY23" fmla="*/ 40213 h 103110"/>
              <a:gd name="connsiteX24" fmla="*/ 26809 w 68740"/>
              <a:gd name="connsiteY24" fmla="*/ 34714 h 10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8740" h="103110">
                <a:moveTo>
                  <a:pt x="26809" y="34714"/>
                </a:moveTo>
                <a:cubicBezTo>
                  <a:pt x="27496" y="32996"/>
                  <a:pt x="28527" y="31277"/>
                  <a:pt x="29902" y="29902"/>
                </a:cubicBezTo>
                <a:cubicBezTo>
                  <a:pt x="31277" y="28527"/>
                  <a:pt x="32995" y="27840"/>
                  <a:pt x="34714" y="26809"/>
                </a:cubicBezTo>
                <a:cubicBezTo>
                  <a:pt x="36432" y="25778"/>
                  <a:pt x="38838" y="25778"/>
                  <a:pt x="41245" y="25778"/>
                </a:cubicBezTo>
                <a:cubicBezTo>
                  <a:pt x="43994" y="25778"/>
                  <a:pt x="46400" y="26122"/>
                  <a:pt x="48118" y="27153"/>
                </a:cubicBezTo>
                <a:cubicBezTo>
                  <a:pt x="49837" y="28184"/>
                  <a:pt x="51555" y="29558"/>
                  <a:pt x="52930" y="31277"/>
                </a:cubicBezTo>
                <a:cubicBezTo>
                  <a:pt x="54304" y="32996"/>
                  <a:pt x="55335" y="34714"/>
                  <a:pt x="56023" y="37120"/>
                </a:cubicBezTo>
                <a:cubicBezTo>
                  <a:pt x="56710" y="39182"/>
                  <a:pt x="57054" y="41588"/>
                  <a:pt x="57054" y="43994"/>
                </a:cubicBezTo>
                <a:cubicBezTo>
                  <a:pt x="57054" y="47431"/>
                  <a:pt x="56710" y="50868"/>
                  <a:pt x="55679" y="54649"/>
                </a:cubicBezTo>
                <a:cubicBezTo>
                  <a:pt x="54648" y="58430"/>
                  <a:pt x="52930" y="61866"/>
                  <a:pt x="50868" y="65647"/>
                </a:cubicBezTo>
                <a:cubicBezTo>
                  <a:pt x="48806" y="69428"/>
                  <a:pt x="46743" y="73208"/>
                  <a:pt x="43650" y="76646"/>
                </a:cubicBezTo>
                <a:cubicBezTo>
                  <a:pt x="40556" y="80082"/>
                  <a:pt x="37463" y="83520"/>
                  <a:pt x="33683" y="86269"/>
                </a:cubicBezTo>
                <a:lnTo>
                  <a:pt x="28871" y="82144"/>
                </a:lnTo>
                <a:cubicBezTo>
                  <a:pt x="27496" y="81113"/>
                  <a:pt x="26809" y="79739"/>
                  <a:pt x="26809" y="78364"/>
                </a:cubicBezTo>
                <a:cubicBezTo>
                  <a:pt x="26809" y="77677"/>
                  <a:pt x="27153" y="76989"/>
                  <a:pt x="27496" y="76646"/>
                </a:cubicBezTo>
                <a:cubicBezTo>
                  <a:pt x="27840" y="76302"/>
                  <a:pt x="28184" y="75271"/>
                  <a:pt x="28871" y="74583"/>
                </a:cubicBezTo>
                <a:cubicBezTo>
                  <a:pt x="29558" y="73896"/>
                  <a:pt x="30589" y="72521"/>
                  <a:pt x="31621" y="71490"/>
                </a:cubicBezTo>
                <a:cubicBezTo>
                  <a:pt x="32652" y="70115"/>
                  <a:pt x="34026" y="69084"/>
                  <a:pt x="35401" y="67366"/>
                </a:cubicBezTo>
                <a:cubicBezTo>
                  <a:pt x="36432" y="65647"/>
                  <a:pt x="37463" y="64272"/>
                  <a:pt x="38494" y="62210"/>
                </a:cubicBezTo>
                <a:cubicBezTo>
                  <a:pt x="39181" y="60492"/>
                  <a:pt x="40213" y="58086"/>
                  <a:pt x="40556" y="56023"/>
                </a:cubicBezTo>
                <a:cubicBezTo>
                  <a:pt x="38494" y="56023"/>
                  <a:pt x="36432" y="55680"/>
                  <a:pt x="34714" y="54992"/>
                </a:cubicBezTo>
                <a:cubicBezTo>
                  <a:pt x="32995" y="54305"/>
                  <a:pt x="31277" y="52930"/>
                  <a:pt x="29902" y="51555"/>
                </a:cubicBezTo>
                <a:cubicBezTo>
                  <a:pt x="28527" y="50181"/>
                  <a:pt x="27840" y="48462"/>
                  <a:pt x="26809" y="46743"/>
                </a:cubicBezTo>
                <a:cubicBezTo>
                  <a:pt x="25778" y="44681"/>
                  <a:pt x="25778" y="42619"/>
                  <a:pt x="25778" y="40213"/>
                </a:cubicBezTo>
                <a:cubicBezTo>
                  <a:pt x="25778" y="38495"/>
                  <a:pt x="26122" y="36432"/>
                  <a:pt x="26809" y="3471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D5EA362E-B75E-49A0-86D3-A0FBB1F27766}"/>
              </a:ext>
            </a:extLst>
          </p:cNvPr>
          <p:cNvSpPr/>
          <p:nvPr/>
        </p:nvSpPr>
        <p:spPr>
          <a:xfrm>
            <a:off x="17607467" y="7023020"/>
            <a:ext cx="150278" cy="187848"/>
          </a:xfrm>
          <a:custGeom>
            <a:avLst/>
            <a:gdLst>
              <a:gd name="connsiteX0" fmla="*/ 52243 w 137480"/>
              <a:gd name="connsiteY0" fmla="*/ 116858 h 171850"/>
              <a:gd name="connsiteX1" fmla="*/ 38838 w 137480"/>
              <a:gd name="connsiteY1" fmla="*/ 108610 h 171850"/>
              <a:gd name="connsiteX2" fmla="*/ 29215 w 137480"/>
              <a:gd name="connsiteY2" fmla="*/ 94861 h 171850"/>
              <a:gd name="connsiteX3" fmla="*/ 25778 w 137480"/>
              <a:gd name="connsiteY3" fmla="*/ 75958 h 171850"/>
              <a:gd name="connsiteX4" fmla="*/ 29559 w 137480"/>
              <a:gd name="connsiteY4" fmla="*/ 56367 h 171850"/>
              <a:gd name="connsiteX5" fmla="*/ 40213 w 137480"/>
              <a:gd name="connsiteY5" fmla="*/ 40556 h 171850"/>
              <a:gd name="connsiteX6" fmla="*/ 56710 w 137480"/>
              <a:gd name="connsiteY6" fmla="*/ 29902 h 171850"/>
              <a:gd name="connsiteX7" fmla="*/ 78021 w 137480"/>
              <a:gd name="connsiteY7" fmla="*/ 25778 h 171850"/>
              <a:gd name="connsiteX8" fmla="*/ 99330 w 137480"/>
              <a:gd name="connsiteY8" fmla="*/ 29215 h 171850"/>
              <a:gd name="connsiteX9" fmla="*/ 115140 w 137480"/>
              <a:gd name="connsiteY9" fmla="*/ 39869 h 171850"/>
              <a:gd name="connsiteX10" fmla="*/ 125108 w 137480"/>
              <a:gd name="connsiteY10" fmla="*/ 55679 h 171850"/>
              <a:gd name="connsiteX11" fmla="*/ 128888 w 137480"/>
              <a:gd name="connsiteY11" fmla="*/ 75958 h 171850"/>
              <a:gd name="connsiteX12" fmla="*/ 127513 w 137480"/>
              <a:gd name="connsiteY12" fmla="*/ 89362 h 171850"/>
              <a:gd name="connsiteX13" fmla="*/ 124077 w 137480"/>
              <a:gd name="connsiteY13" fmla="*/ 101736 h 171850"/>
              <a:gd name="connsiteX14" fmla="*/ 118577 w 137480"/>
              <a:gd name="connsiteY14" fmla="*/ 113077 h 171850"/>
              <a:gd name="connsiteX15" fmla="*/ 111703 w 137480"/>
              <a:gd name="connsiteY15" fmla="*/ 124419 h 171850"/>
              <a:gd name="connsiteX16" fmla="*/ 76646 w 137480"/>
              <a:gd name="connsiteY16" fmla="*/ 174257 h 171850"/>
              <a:gd name="connsiteX17" fmla="*/ 71490 w 137480"/>
              <a:gd name="connsiteY17" fmla="*/ 178381 h 171850"/>
              <a:gd name="connsiteX18" fmla="*/ 63241 w 137480"/>
              <a:gd name="connsiteY18" fmla="*/ 180099 h 171850"/>
              <a:gd name="connsiteX19" fmla="*/ 39182 w 137480"/>
              <a:gd name="connsiteY19" fmla="*/ 180099 h 171850"/>
              <a:gd name="connsiteX20" fmla="*/ 86956 w 137480"/>
              <a:gd name="connsiteY20" fmla="*/ 120639 h 171850"/>
              <a:gd name="connsiteX21" fmla="*/ 90393 w 137480"/>
              <a:gd name="connsiteY21" fmla="*/ 116171 h 171850"/>
              <a:gd name="connsiteX22" fmla="*/ 93487 w 137480"/>
              <a:gd name="connsiteY22" fmla="*/ 112046 h 171850"/>
              <a:gd name="connsiteX23" fmla="*/ 81801 w 137480"/>
              <a:gd name="connsiteY23" fmla="*/ 117202 h 171850"/>
              <a:gd name="connsiteX24" fmla="*/ 68397 w 137480"/>
              <a:gd name="connsiteY24" fmla="*/ 119264 h 171850"/>
              <a:gd name="connsiteX25" fmla="*/ 52243 w 137480"/>
              <a:gd name="connsiteY25" fmla="*/ 116858 h 171850"/>
              <a:gd name="connsiteX26" fmla="*/ 101735 w 137480"/>
              <a:gd name="connsiteY26" fmla="*/ 62554 h 171850"/>
              <a:gd name="connsiteX27" fmla="*/ 96237 w 137480"/>
              <a:gd name="connsiteY27" fmla="*/ 54305 h 171850"/>
              <a:gd name="connsiteX28" fmla="*/ 87987 w 137480"/>
              <a:gd name="connsiteY28" fmla="*/ 49149 h 171850"/>
              <a:gd name="connsiteX29" fmla="*/ 77333 w 137480"/>
              <a:gd name="connsiteY29" fmla="*/ 47431 h 171850"/>
              <a:gd name="connsiteX30" fmla="*/ 66678 w 137480"/>
              <a:gd name="connsiteY30" fmla="*/ 49493 h 171850"/>
              <a:gd name="connsiteX31" fmla="*/ 58773 w 137480"/>
              <a:gd name="connsiteY31" fmla="*/ 54992 h 171850"/>
              <a:gd name="connsiteX32" fmla="*/ 53617 w 137480"/>
              <a:gd name="connsiteY32" fmla="*/ 63241 h 171850"/>
              <a:gd name="connsiteX33" fmla="*/ 51899 w 137480"/>
              <a:gd name="connsiteY33" fmla="*/ 73895 h 171850"/>
              <a:gd name="connsiteX34" fmla="*/ 58430 w 137480"/>
              <a:gd name="connsiteY34" fmla="*/ 93487 h 171850"/>
              <a:gd name="connsiteX35" fmla="*/ 77333 w 137480"/>
              <a:gd name="connsiteY35" fmla="*/ 100361 h 171850"/>
              <a:gd name="connsiteX36" fmla="*/ 88675 w 137480"/>
              <a:gd name="connsiteY36" fmla="*/ 98298 h 171850"/>
              <a:gd name="connsiteX37" fmla="*/ 96924 w 137480"/>
              <a:gd name="connsiteY37" fmla="*/ 92799 h 171850"/>
              <a:gd name="connsiteX38" fmla="*/ 102079 w 137480"/>
              <a:gd name="connsiteY38" fmla="*/ 84894 h 171850"/>
              <a:gd name="connsiteX39" fmla="*/ 103798 w 137480"/>
              <a:gd name="connsiteY39" fmla="*/ 74583 h 171850"/>
              <a:gd name="connsiteX40" fmla="*/ 101735 w 137480"/>
              <a:gd name="connsiteY40" fmla="*/ 62554 h 17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37480" h="171850">
                <a:moveTo>
                  <a:pt x="52243" y="116858"/>
                </a:moveTo>
                <a:cubicBezTo>
                  <a:pt x="47087" y="114796"/>
                  <a:pt x="42620" y="112390"/>
                  <a:pt x="38838" y="108610"/>
                </a:cubicBezTo>
                <a:cubicBezTo>
                  <a:pt x="34714" y="104829"/>
                  <a:pt x="31621" y="100361"/>
                  <a:pt x="29215" y="94861"/>
                </a:cubicBezTo>
                <a:cubicBezTo>
                  <a:pt x="26809" y="89362"/>
                  <a:pt x="25778" y="83176"/>
                  <a:pt x="25778" y="75958"/>
                </a:cubicBezTo>
                <a:cubicBezTo>
                  <a:pt x="25778" y="69084"/>
                  <a:pt x="27153" y="62554"/>
                  <a:pt x="29559" y="56367"/>
                </a:cubicBezTo>
                <a:cubicBezTo>
                  <a:pt x="31964" y="50524"/>
                  <a:pt x="35401" y="45025"/>
                  <a:pt x="40213" y="40556"/>
                </a:cubicBezTo>
                <a:cubicBezTo>
                  <a:pt x="45025" y="36089"/>
                  <a:pt x="50524" y="32651"/>
                  <a:pt x="56710" y="29902"/>
                </a:cubicBezTo>
                <a:cubicBezTo>
                  <a:pt x="63241" y="27496"/>
                  <a:pt x="70115" y="25778"/>
                  <a:pt x="78021" y="25778"/>
                </a:cubicBezTo>
                <a:cubicBezTo>
                  <a:pt x="85925" y="25778"/>
                  <a:pt x="92800" y="26809"/>
                  <a:pt x="99330" y="29215"/>
                </a:cubicBezTo>
                <a:cubicBezTo>
                  <a:pt x="105860" y="31620"/>
                  <a:pt x="110672" y="35401"/>
                  <a:pt x="115140" y="39869"/>
                </a:cubicBezTo>
                <a:cubicBezTo>
                  <a:pt x="119608" y="44337"/>
                  <a:pt x="123045" y="49493"/>
                  <a:pt x="125108" y="55679"/>
                </a:cubicBezTo>
                <a:cubicBezTo>
                  <a:pt x="127513" y="61866"/>
                  <a:pt x="128888" y="68740"/>
                  <a:pt x="128888" y="75958"/>
                </a:cubicBezTo>
                <a:cubicBezTo>
                  <a:pt x="128888" y="80770"/>
                  <a:pt x="128545" y="85238"/>
                  <a:pt x="127513" y="89362"/>
                </a:cubicBezTo>
                <a:cubicBezTo>
                  <a:pt x="126482" y="93487"/>
                  <a:pt x="125451" y="97955"/>
                  <a:pt x="124077" y="101736"/>
                </a:cubicBezTo>
                <a:cubicBezTo>
                  <a:pt x="122701" y="105516"/>
                  <a:pt x="120639" y="109297"/>
                  <a:pt x="118577" y="113077"/>
                </a:cubicBezTo>
                <a:cubicBezTo>
                  <a:pt x="116515" y="116858"/>
                  <a:pt x="114109" y="120639"/>
                  <a:pt x="111703" y="124419"/>
                </a:cubicBezTo>
                <a:lnTo>
                  <a:pt x="76646" y="174257"/>
                </a:lnTo>
                <a:cubicBezTo>
                  <a:pt x="75271" y="175975"/>
                  <a:pt x="73552" y="177350"/>
                  <a:pt x="71490" y="178381"/>
                </a:cubicBezTo>
                <a:cubicBezTo>
                  <a:pt x="69084" y="179755"/>
                  <a:pt x="66334" y="180099"/>
                  <a:pt x="63241" y="180099"/>
                </a:cubicBezTo>
                <a:lnTo>
                  <a:pt x="39182" y="180099"/>
                </a:lnTo>
                <a:lnTo>
                  <a:pt x="86956" y="120639"/>
                </a:lnTo>
                <a:cubicBezTo>
                  <a:pt x="88331" y="119264"/>
                  <a:pt x="89362" y="117546"/>
                  <a:pt x="90393" y="116171"/>
                </a:cubicBezTo>
                <a:cubicBezTo>
                  <a:pt x="91425" y="114796"/>
                  <a:pt x="92112" y="113421"/>
                  <a:pt x="93487" y="112046"/>
                </a:cubicBezTo>
                <a:cubicBezTo>
                  <a:pt x="90049" y="114452"/>
                  <a:pt x="85925" y="116171"/>
                  <a:pt x="81801" y="117202"/>
                </a:cubicBezTo>
                <a:cubicBezTo>
                  <a:pt x="77677" y="118577"/>
                  <a:pt x="73208" y="119264"/>
                  <a:pt x="68397" y="119264"/>
                </a:cubicBezTo>
                <a:cubicBezTo>
                  <a:pt x="62554" y="119608"/>
                  <a:pt x="57398" y="118577"/>
                  <a:pt x="52243" y="116858"/>
                </a:cubicBezTo>
                <a:close/>
                <a:moveTo>
                  <a:pt x="101735" y="62554"/>
                </a:moveTo>
                <a:cubicBezTo>
                  <a:pt x="100361" y="59117"/>
                  <a:pt x="98642" y="56710"/>
                  <a:pt x="96237" y="54305"/>
                </a:cubicBezTo>
                <a:cubicBezTo>
                  <a:pt x="93831" y="51899"/>
                  <a:pt x="91080" y="50181"/>
                  <a:pt x="87987" y="49149"/>
                </a:cubicBezTo>
                <a:cubicBezTo>
                  <a:pt x="84894" y="47774"/>
                  <a:pt x="81114" y="47431"/>
                  <a:pt x="77333" y="47431"/>
                </a:cubicBezTo>
                <a:cubicBezTo>
                  <a:pt x="73208" y="47431"/>
                  <a:pt x="69771" y="48118"/>
                  <a:pt x="66678" y="49493"/>
                </a:cubicBezTo>
                <a:cubicBezTo>
                  <a:pt x="63585" y="50868"/>
                  <a:pt x="60836" y="52586"/>
                  <a:pt x="58773" y="54992"/>
                </a:cubicBezTo>
                <a:cubicBezTo>
                  <a:pt x="56710" y="57398"/>
                  <a:pt x="54992" y="60148"/>
                  <a:pt x="53617" y="63241"/>
                </a:cubicBezTo>
                <a:cubicBezTo>
                  <a:pt x="52243" y="66334"/>
                  <a:pt x="51899" y="70115"/>
                  <a:pt x="51899" y="73895"/>
                </a:cubicBezTo>
                <a:cubicBezTo>
                  <a:pt x="51899" y="82488"/>
                  <a:pt x="53961" y="89018"/>
                  <a:pt x="58430" y="93487"/>
                </a:cubicBezTo>
                <a:cubicBezTo>
                  <a:pt x="62898" y="97955"/>
                  <a:pt x="69084" y="100361"/>
                  <a:pt x="77333" y="100361"/>
                </a:cubicBezTo>
                <a:cubicBezTo>
                  <a:pt x="81457" y="100361"/>
                  <a:pt x="85238" y="99329"/>
                  <a:pt x="88675" y="98298"/>
                </a:cubicBezTo>
                <a:cubicBezTo>
                  <a:pt x="92112" y="96924"/>
                  <a:pt x="94518" y="95205"/>
                  <a:pt x="96924" y="92799"/>
                </a:cubicBezTo>
                <a:cubicBezTo>
                  <a:pt x="99330" y="90393"/>
                  <a:pt x="100704" y="87987"/>
                  <a:pt x="102079" y="84894"/>
                </a:cubicBezTo>
                <a:cubicBezTo>
                  <a:pt x="103454" y="81801"/>
                  <a:pt x="103798" y="78020"/>
                  <a:pt x="103798" y="74583"/>
                </a:cubicBezTo>
                <a:cubicBezTo>
                  <a:pt x="103454" y="69428"/>
                  <a:pt x="103110" y="65990"/>
                  <a:pt x="101735" y="6255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94" name="Freeform: Shape 293">
            <a:extLst>
              <a:ext uri="{FF2B5EF4-FFF2-40B4-BE49-F238E27FC236}">
                <a16:creationId xmlns:a16="http://schemas.microsoft.com/office/drawing/2014/main" id="{0DECBB34-BF4B-4B54-8E48-A25B5208EDA6}"/>
              </a:ext>
            </a:extLst>
          </p:cNvPr>
          <p:cNvSpPr/>
          <p:nvPr/>
        </p:nvSpPr>
        <p:spPr>
          <a:xfrm>
            <a:off x="17728443" y="7023020"/>
            <a:ext cx="150278" cy="187848"/>
          </a:xfrm>
          <a:custGeom>
            <a:avLst/>
            <a:gdLst>
              <a:gd name="connsiteX0" fmla="*/ 52243 w 137480"/>
              <a:gd name="connsiteY0" fmla="*/ 116858 h 171850"/>
              <a:gd name="connsiteX1" fmla="*/ 38838 w 137480"/>
              <a:gd name="connsiteY1" fmla="*/ 108610 h 171850"/>
              <a:gd name="connsiteX2" fmla="*/ 29215 w 137480"/>
              <a:gd name="connsiteY2" fmla="*/ 94861 h 171850"/>
              <a:gd name="connsiteX3" fmla="*/ 25778 w 137480"/>
              <a:gd name="connsiteY3" fmla="*/ 75958 h 171850"/>
              <a:gd name="connsiteX4" fmla="*/ 29559 w 137480"/>
              <a:gd name="connsiteY4" fmla="*/ 56367 h 171850"/>
              <a:gd name="connsiteX5" fmla="*/ 40213 w 137480"/>
              <a:gd name="connsiteY5" fmla="*/ 40556 h 171850"/>
              <a:gd name="connsiteX6" fmla="*/ 56710 w 137480"/>
              <a:gd name="connsiteY6" fmla="*/ 29902 h 171850"/>
              <a:gd name="connsiteX7" fmla="*/ 78021 w 137480"/>
              <a:gd name="connsiteY7" fmla="*/ 25778 h 171850"/>
              <a:gd name="connsiteX8" fmla="*/ 99330 w 137480"/>
              <a:gd name="connsiteY8" fmla="*/ 29215 h 171850"/>
              <a:gd name="connsiteX9" fmla="*/ 115140 w 137480"/>
              <a:gd name="connsiteY9" fmla="*/ 39869 h 171850"/>
              <a:gd name="connsiteX10" fmla="*/ 125108 w 137480"/>
              <a:gd name="connsiteY10" fmla="*/ 55679 h 171850"/>
              <a:gd name="connsiteX11" fmla="*/ 128888 w 137480"/>
              <a:gd name="connsiteY11" fmla="*/ 75958 h 171850"/>
              <a:gd name="connsiteX12" fmla="*/ 127513 w 137480"/>
              <a:gd name="connsiteY12" fmla="*/ 89362 h 171850"/>
              <a:gd name="connsiteX13" fmla="*/ 124077 w 137480"/>
              <a:gd name="connsiteY13" fmla="*/ 101736 h 171850"/>
              <a:gd name="connsiteX14" fmla="*/ 118577 w 137480"/>
              <a:gd name="connsiteY14" fmla="*/ 113077 h 171850"/>
              <a:gd name="connsiteX15" fmla="*/ 111703 w 137480"/>
              <a:gd name="connsiteY15" fmla="*/ 124419 h 171850"/>
              <a:gd name="connsiteX16" fmla="*/ 76646 w 137480"/>
              <a:gd name="connsiteY16" fmla="*/ 174257 h 171850"/>
              <a:gd name="connsiteX17" fmla="*/ 71490 w 137480"/>
              <a:gd name="connsiteY17" fmla="*/ 178381 h 171850"/>
              <a:gd name="connsiteX18" fmla="*/ 63241 w 137480"/>
              <a:gd name="connsiteY18" fmla="*/ 180099 h 171850"/>
              <a:gd name="connsiteX19" fmla="*/ 39182 w 137480"/>
              <a:gd name="connsiteY19" fmla="*/ 180099 h 171850"/>
              <a:gd name="connsiteX20" fmla="*/ 86956 w 137480"/>
              <a:gd name="connsiteY20" fmla="*/ 120639 h 171850"/>
              <a:gd name="connsiteX21" fmla="*/ 90393 w 137480"/>
              <a:gd name="connsiteY21" fmla="*/ 116171 h 171850"/>
              <a:gd name="connsiteX22" fmla="*/ 93487 w 137480"/>
              <a:gd name="connsiteY22" fmla="*/ 112046 h 171850"/>
              <a:gd name="connsiteX23" fmla="*/ 81801 w 137480"/>
              <a:gd name="connsiteY23" fmla="*/ 117202 h 171850"/>
              <a:gd name="connsiteX24" fmla="*/ 68396 w 137480"/>
              <a:gd name="connsiteY24" fmla="*/ 119264 h 171850"/>
              <a:gd name="connsiteX25" fmla="*/ 52243 w 137480"/>
              <a:gd name="connsiteY25" fmla="*/ 116858 h 171850"/>
              <a:gd name="connsiteX26" fmla="*/ 101735 w 137480"/>
              <a:gd name="connsiteY26" fmla="*/ 62554 h 171850"/>
              <a:gd name="connsiteX27" fmla="*/ 96237 w 137480"/>
              <a:gd name="connsiteY27" fmla="*/ 54305 h 171850"/>
              <a:gd name="connsiteX28" fmla="*/ 87987 w 137480"/>
              <a:gd name="connsiteY28" fmla="*/ 49149 h 171850"/>
              <a:gd name="connsiteX29" fmla="*/ 77333 w 137480"/>
              <a:gd name="connsiteY29" fmla="*/ 47431 h 171850"/>
              <a:gd name="connsiteX30" fmla="*/ 66678 w 137480"/>
              <a:gd name="connsiteY30" fmla="*/ 49493 h 171850"/>
              <a:gd name="connsiteX31" fmla="*/ 58773 w 137480"/>
              <a:gd name="connsiteY31" fmla="*/ 54992 h 171850"/>
              <a:gd name="connsiteX32" fmla="*/ 53617 w 137480"/>
              <a:gd name="connsiteY32" fmla="*/ 63241 h 171850"/>
              <a:gd name="connsiteX33" fmla="*/ 51899 w 137480"/>
              <a:gd name="connsiteY33" fmla="*/ 73895 h 171850"/>
              <a:gd name="connsiteX34" fmla="*/ 58430 w 137480"/>
              <a:gd name="connsiteY34" fmla="*/ 93487 h 171850"/>
              <a:gd name="connsiteX35" fmla="*/ 77333 w 137480"/>
              <a:gd name="connsiteY35" fmla="*/ 100361 h 171850"/>
              <a:gd name="connsiteX36" fmla="*/ 88675 w 137480"/>
              <a:gd name="connsiteY36" fmla="*/ 98298 h 171850"/>
              <a:gd name="connsiteX37" fmla="*/ 96924 w 137480"/>
              <a:gd name="connsiteY37" fmla="*/ 92799 h 171850"/>
              <a:gd name="connsiteX38" fmla="*/ 102079 w 137480"/>
              <a:gd name="connsiteY38" fmla="*/ 84894 h 171850"/>
              <a:gd name="connsiteX39" fmla="*/ 103798 w 137480"/>
              <a:gd name="connsiteY39" fmla="*/ 74583 h 171850"/>
              <a:gd name="connsiteX40" fmla="*/ 101735 w 137480"/>
              <a:gd name="connsiteY40" fmla="*/ 62554 h 17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37480" h="171850">
                <a:moveTo>
                  <a:pt x="52243" y="116858"/>
                </a:moveTo>
                <a:cubicBezTo>
                  <a:pt x="47087" y="114796"/>
                  <a:pt x="42619" y="112390"/>
                  <a:pt x="38838" y="108610"/>
                </a:cubicBezTo>
                <a:cubicBezTo>
                  <a:pt x="34714" y="104829"/>
                  <a:pt x="31621" y="100361"/>
                  <a:pt x="29215" y="94861"/>
                </a:cubicBezTo>
                <a:cubicBezTo>
                  <a:pt x="26809" y="89362"/>
                  <a:pt x="25778" y="83176"/>
                  <a:pt x="25778" y="75958"/>
                </a:cubicBezTo>
                <a:cubicBezTo>
                  <a:pt x="25778" y="69084"/>
                  <a:pt x="27153" y="62554"/>
                  <a:pt x="29559" y="56367"/>
                </a:cubicBezTo>
                <a:cubicBezTo>
                  <a:pt x="31964" y="50524"/>
                  <a:pt x="35401" y="45025"/>
                  <a:pt x="40213" y="40556"/>
                </a:cubicBezTo>
                <a:cubicBezTo>
                  <a:pt x="45025" y="36089"/>
                  <a:pt x="50524" y="32651"/>
                  <a:pt x="56710" y="29902"/>
                </a:cubicBezTo>
                <a:cubicBezTo>
                  <a:pt x="63241" y="27496"/>
                  <a:pt x="70115" y="25778"/>
                  <a:pt x="78021" y="25778"/>
                </a:cubicBezTo>
                <a:cubicBezTo>
                  <a:pt x="85925" y="25778"/>
                  <a:pt x="92800" y="26809"/>
                  <a:pt x="99330" y="29215"/>
                </a:cubicBezTo>
                <a:cubicBezTo>
                  <a:pt x="105860" y="31620"/>
                  <a:pt x="110672" y="35401"/>
                  <a:pt x="115140" y="39869"/>
                </a:cubicBezTo>
                <a:cubicBezTo>
                  <a:pt x="119608" y="44337"/>
                  <a:pt x="123045" y="49493"/>
                  <a:pt x="125108" y="55679"/>
                </a:cubicBezTo>
                <a:cubicBezTo>
                  <a:pt x="127513" y="61866"/>
                  <a:pt x="128888" y="68740"/>
                  <a:pt x="128888" y="75958"/>
                </a:cubicBezTo>
                <a:cubicBezTo>
                  <a:pt x="128888" y="80770"/>
                  <a:pt x="128544" y="85238"/>
                  <a:pt x="127513" y="89362"/>
                </a:cubicBezTo>
                <a:cubicBezTo>
                  <a:pt x="126482" y="93487"/>
                  <a:pt x="125451" y="97955"/>
                  <a:pt x="124077" y="101736"/>
                </a:cubicBezTo>
                <a:cubicBezTo>
                  <a:pt x="122701" y="105516"/>
                  <a:pt x="120639" y="109297"/>
                  <a:pt x="118577" y="113077"/>
                </a:cubicBezTo>
                <a:cubicBezTo>
                  <a:pt x="116515" y="116858"/>
                  <a:pt x="114109" y="120639"/>
                  <a:pt x="111703" y="124419"/>
                </a:cubicBezTo>
                <a:lnTo>
                  <a:pt x="76646" y="174257"/>
                </a:lnTo>
                <a:cubicBezTo>
                  <a:pt x="75271" y="175975"/>
                  <a:pt x="73552" y="177350"/>
                  <a:pt x="71490" y="178381"/>
                </a:cubicBezTo>
                <a:cubicBezTo>
                  <a:pt x="69084" y="179755"/>
                  <a:pt x="66334" y="180099"/>
                  <a:pt x="63241" y="180099"/>
                </a:cubicBezTo>
                <a:lnTo>
                  <a:pt x="39182" y="180099"/>
                </a:lnTo>
                <a:lnTo>
                  <a:pt x="86956" y="120639"/>
                </a:lnTo>
                <a:cubicBezTo>
                  <a:pt x="88331" y="119264"/>
                  <a:pt x="89362" y="117546"/>
                  <a:pt x="90393" y="116171"/>
                </a:cubicBezTo>
                <a:cubicBezTo>
                  <a:pt x="91425" y="114796"/>
                  <a:pt x="92112" y="113421"/>
                  <a:pt x="93487" y="112046"/>
                </a:cubicBezTo>
                <a:cubicBezTo>
                  <a:pt x="90049" y="114452"/>
                  <a:pt x="85925" y="116171"/>
                  <a:pt x="81801" y="117202"/>
                </a:cubicBezTo>
                <a:cubicBezTo>
                  <a:pt x="77677" y="118577"/>
                  <a:pt x="73208" y="119264"/>
                  <a:pt x="68396" y="119264"/>
                </a:cubicBezTo>
                <a:cubicBezTo>
                  <a:pt x="62554" y="119608"/>
                  <a:pt x="57398" y="118577"/>
                  <a:pt x="52243" y="116858"/>
                </a:cubicBezTo>
                <a:close/>
                <a:moveTo>
                  <a:pt x="101735" y="62554"/>
                </a:moveTo>
                <a:cubicBezTo>
                  <a:pt x="100361" y="59117"/>
                  <a:pt x="98642" y="56710"/>
                  <a:pt x="96237" y="54305"/>
                </a:cubicBezTo>
                <a:cubicBezTo>
                  <a:pt x="93831" y="51899"/>
                  <a:pt x="91080" y="50181"/>
                  <a:pt x="87987" y="49149"/>
                </a:cubicBezTo>
                <a:cubicBezTo>
                  <a:pt x="84894" y="47774"/>
                  <a:pt x="81114" y="47431"/>
                  <a:pt x="77333" y="47431"/>
                </a:cubicBezTo>
                <a:cubicBezTo>
                  <a:pt x="73208" y="47431"/>
                  <a:pt x="69771" y="48118"/>
                  <a:pt x="66678" y="49493"/>
                </a:cubicBezTo>
                <a:cubicBezTo>
                  <a:pt x="63585" y="50868"/>
                  <a:pt x="60836" y="52586"/>
                  <a:pt x="58773" y="54992"/>
                </a:cubicBezTo>
                <a:cubicBezTo>
                  <a:pt x="56710" y="57398"/>
                  <a:pt x="54992" y="60148"/>
                  <a:pt x="53617" y="63241"/>
                </a:cubicBezTo>
                <a:cubicBezTo>
                  <a:pt x="52243" y="66334"/>
                  <a:pt x="51899" y="70115"/>
                  <a:pt x="51899" y="73895"/>
                </a:cubicBezTo>
                <a:cubicBezTo>
                  <a:pt x="51899" y="82488"/>
                  <a:pt x="53961" y="89018"/>
                  <a:pt x="58430" y="93487"/>
                </a:cubicBezTo>
                <a:cubicBezTo>
                  <a:pt x="62898" y="97955"/>
                  <a:pt x="69084" y="100361"/>
                  <a:pt x="77333" y="100361"/>
                </a:cubicBezTo>
                <a:cubicBezTo>
                  <a:pt x="81457" y="100361"/>
                  <a:pt x="85238" y="99329"/>
                  <a:pt x="88675" y="98298"/>
                </a:cubicBezTo>
                <a:cubicBezTo>
                  <a:pt x="92112" y="96924"/>
                  <a:pt x="94518" y="95205"/>
                  <a:pt x="96924" y="92799"/>
                </a:cubicBezTo>
                <a:cubicBezTo>
                  <a:pt x="99330" y="90393"/>
                  <a:pt x="100704" y="87987"/>
                  <a:pt x="102079" y="84894"/>
                </a:cubicBezTo>
                <a:cubicBezTo>
                  <a:pt x="103454" y="81801"/>
                  <a:pt x="103798" y="78020"/>
                  <a:pt x="103798" y="74583"/>
                </a:cubicBezTo>
                <a:cubicBezTo>
                  <a:pt x="103454" y="69428"/>
                  <a:pt x="103110" y="65990"/>
                  <a:pt x="101735" y="6255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95" name="Freeform: Shape 294">
            <a:extLst>
              <a:ext uri="{FF2B5EF4-FFF2-40B4-BE49-F238E27FC236}">
                <a16:creationId xmlns:a16="http://schemas.microsoft.com/office/drawing/2014/main" id="{CB522518-C1AE-4554-B20D-C1E64F1CAB01}"/>
              </a:ext>
            </a:extLst>
          </p:cNvPr>
          <p:cNvSpPr/>
          <p:nvPr/>
        </p:nvSpPr>
        <p:spPr>
          <a:xfrm>
            <a:off x="17847912" y="7001604"/>
            <a:ext cx="150278" cy="262987"/>
          </a:xfrm>
          <a:custGeom>
            <a:avLst/>
            <a:gdLst>
              <a:gd name="connsiteX0" fmla="*/ 44338 w 137480"/>
              <a:gd name="connsiteY0" fmla="*/ 194535 h 240590"/>
              <a:gd name="connsiteX1" fmla="*/ 25778 w 137480"/>
              <a:gd name="connsiteY1" fmla="*/ 181818 h 240590"/>
              <a:gd name="connsiteX2" fmla="*/ 33683 w 137480"/>
              <a:gd name="connsiteY2" fmla="*/ 169788 h 240590"/>
              <a:gd name="connsiteX3" fmla="*/ 36432 w 137480"/>
              <a:gd name="connsiteY3" fmla="*/ 167039 h 240590"/>
              <a:gd name="connsiteX4" fmla="*/ 40213 w 137480"/>
              <a:gd name="connsiteY4" fmla="*/ 166352 h 240590"/>
              <a:gd name="connsiteX5" fmla="*/ 45025 w 137480"/>
              <a:gd name="connsiteY5" fmla="*/ 167726 h 240590"/>
              <a:gd name="connsiteX6" fmla="*/ 51212 w 137480"/>
              <a:gd name="connsiteY6" fmla="*/ 171850 h 240590"/>
              <a:gd name="connsiteX7" fmla="*/ 58774 w 137480"/>
              <a:gd name="connsiteY7" fmla="*/ 175975 h 240590"/>
              <a:gd name="connsiteX8" fmla="*/ 69084 w 137480"/>
              <a:gd name="connsiteY8" fmla="*/ 179412 h 240590"/>
              <a:gd name="connsiteX9" fmla="*/ 73208 w 137480"/>
              <a:gd name="connsiteY9" fmla="*/ 131981 h 240590"/>
              <a:gd name="connsiteX10" fmla="*/ 58086 w 137480"/>
              <a:gd name="connsiteY10" fmla="*/ 126826 h 240590"/>
              <a:gd name="connsiteX11" fmla="*/ 45025 w 137480"/>
              <a:gd name="connsiteY11" fmla="*/ 119264 h 240590"/>
              <a:gd name="connsiteX12" fmla="*/ 35401 w 137480"/>
              <a:gd name="connsiteY12" fmla="*/ 107235 h 240590"/>
              <a:gd name="connsiteX13" fmla="*/ 31621 w 137480"/>
              <a:gd name="connsiteY13" fmla="*/ 89362 h 240590"/>
              <a:gd name="connsiteX14" fmla="*/ 34714 w 137480"/>
              <a:gd name="connsiteY14" fmla="*/ 73552 h 240590"/>
              <a:gd name="connsiteX15" fmla="*/ 43994 w 137480"/>
              <a:gd name="connsiteY15" fmla="*/ 59804 h 240590"/>
              <a:gd name="connsiteX16" fmla="*/ 59117 w 137480"/>
              <a:gd name="connsiteY16" fmla="*/ 50181 h 240590"/>
              <a:gd name="connsiteX17" fmla="*/ 79739 w 137480"/>
              <a:gd name="connsiteY17" fmla="*/ 45369 h 240590"/>
              <a:gd name="connsiteX18" fmla="*/ 80770 w 137480"/>
              <a:gd name="connsiteY18" fmla="*/ 32308 h 240590"/>
              <a:gd name="connsiteX19" fmla="*/ 82832 w 137480"/>
              <a:gd name="connsiteY19" fmla="*/ 27840 h 240590"/>
              <a:gd name="connsiteX20" fmla="*/ 87987 w 137480"/>
              <a:gd name="connsiteY20" fmla="*/ 25778 h 240590"/>
              <a:gd name="connsiteX21" fmla="*/ 97612 w 137480"/>
              <a:gd name="connsiteY21" fmla="*/ 25778 h 240590"/>
              <a:gd name="connsiteX22" fmla="*/ 95893 w 137480"/>
              <a:gd name="connsiteY22" fmla="*/ 46743 h 240590"/>
              <a:gd name="connsiteX23" fmla="*/ 115140 w 137480"/>
              <a:gd name="connsiteY23" fmla="*/ 53274 h 240590"/>
              <a:gd name="connsiteX24" fmla="*/ 129232 w 137480"/>
              <a:gd name="connsiteY24" fmla="*/ 63585 h 240590"/>
              <a:gd name="connsiteX25" fmla="*/ 123045 w 137480"/>
              <a:gd name="connsiteY25" fmla="*/ 73208 h 240590"/>
              <a:gd name="connsiteX26" fmla="*/ 119952 w 137480"/>
              <a:gd name="connsiteY26" fmla="*/ 76302 h 240590"/>
              <a:gd name="connsiteX27" fmla="*/ 116515 w 137480"/>
              <a:gd name="connsiteY27" fmla="*/ 77333 h 240590"/>
              <a:gd name="connsiteX28" fmla="*/ 112734 w 137480"/>
              <a:gd name="connsiteY28" fmla="*/ 76302 h 240590"/>
              <a:gd name="connsiteX29" fmla="*/ 107923 w 137480"/>
              <a:gd name="connsiteY29" fmla="*/ 73896 h 240590"/>
              <a:gd name="connsiteX30" fmla="*/ 101736 w 137480"/>
              <a:gd name="connsiteY30" fmla="*/ 70803 h 240590"/>
              <a:gd name="connsiteX31" fmla="*/ 94175 w 137480"/>
              <a:gd name="connsiteY31" fmla="*/ 68397 h 240590"/>
              <a:gd name="connsiteX32" fmla="*/ 90738 w 137480"/>
              <a:gd name="connsiteY32" fmla="*/ 112047 h 240590"/>
              <a:gd name="connsiteX33" fmla="*/ 105860 w 137480"/>
              <a:gd name="connsiteY33" fmla="*/ 117202 h 240590"/>
              <a:gd name="connsiteX34" fmla="*/ 119264 w 137480"/>
              <a:gd name="connsiteY34" fmla="*/ 124420 h 240590"/>
              <a:gd name="connsiteX35" fmla="*/ 128888 w 137480"/>
              <a:gd name="connsiteY35" fmla="*/ 135418 h 240590"/>
              <a:gd name="connsiteX36" fmla="*/ 132669 w 137480"/>
              <a:gd name="connsiteY36" fmla="*/ 152260 h 240590"/>
              <a:gd name="connsiteX37" fmla="*/ 129232 w 137480"/>
              <a:gd name="connsiteY37" fmla="*/ 170819 h 240590"/>
              <a:gd name="connsiteX38" fmla="*/ 119608 w 137480"/>
              <a:gd name="connsiteY38" fmla="*/ 185942 h 240590"/>
              <a:gd name="connsiteX39" fmla="*/ 104141 w 137480"/>
              <a:gd name="connsiteY39" fmla="*/ 196597 h 240590"/>
              <a:gd name="connsiteX40" fmla="*/ 82832 w 137480"/>
              <a:gd name="connsiteY40" fmla="*/ 201409 h 240590"/>
              <a:gd name="connsiteX41" fmla="*/ 81458 w 137480"/>
              <a:gd name="connsiteY41" fmla="*/ 216876 h 240590"/>
              <a:gd name="connsiteX42" fmla="*/ 79395 w 137480"/>
              <a:gd name="connsiteY42" fmla="*/ 221687 h 240590"/>
              <a:gd name="connsiteX43" fmla="*/ 74239 w 137480"/>
              <a:gd name="connsiteY43" fmla="*/ 223750 h 240590"/>
              <a:gd name="connsiteX44" fmla="*/ 64616 w 137480"/>
              <a:gd name="connsiteY44" fmla="*/ 223750 h 240590"/>
              <a:gd name="connsiteX45" fmla="*/ 66678 w 137480"/>
              <a:gd name="connsiteY45" fmla="*/ 200722 h 240590"/>
              <a:gd name="connsiteX46" fmla="*/ 44338 w 137480"/>
              <a:gd name="connsiteY46" fmla="*/ 194535 h 240590"/>
              <a:gd name="connsiteX47" fmla="*/ 58430 w 137480"/>
              <a:gd name="connsiteY47" fmla="*/ 94174 h 240590"/>
              <a:gd name="connsiteX48" fmla="*/ 62210 w 137480"/>
              <a:gd name="connsiteY48" fmla="*/ 99674 h 240590"/>
              <a:gd name="connsiteX49" fmla="*/ 68053 w 137480"/>
              <a:gd name="connsiteY49" fmla="*/ 103798 h 240590"/>
              <a:gd name="connsiteX50" fmla="*/ 75615 w 137480"/>
              <a:gd name="connsiteY50" fmla="*/ 107235 h 240590"/>
              <a:gd name="connsiteX51" fmla="*/ 78708 w 137480"/>
              <a:gd name="connsiteY51" fmla="*/ 68053 h 240590"/>
              <a:gd name="connsiteX52" fmla="*/ 69084 w 137480"/>
              <a:gd name="connsiteY52" fmla="*/ 70459 h 240590"/>
              <a:gd name="connsiteX53" fmla="*/ 62210 w 137480"/>
              <a:gd name="connsiteY53" fmla="*/ 74927 h 240590"/>
              <a:gd name="connsiteX54" fmla="*/ 58086 w 137480"/>
              <a:gd name="connsiteY54" fmla="*/ 80426 h 240590"/>
              <a:gd name="connsiteX55" fmla="*/ 57054 w 137480"/>
              <a:gd name="connsiteY55" fmla="*/ 87300 h 240590"/>
              <a:gd name="connsiteX56" fmla="*/ 58430 w 137480"/>
              <a:gd name="connsiteY56" fmla="*/ 94174 h 240590"/>
              <a:gd name="connsiteX57" fmla="*/ 107236 w 137480"/>
              <a:gd name="connsiteY57" fmla="*/ 149167 h 240590"/>
              <a:gd name="connsiteX58" fmla="*/ 103110 w 137480"/>
              <a:gd name="connsiteY58" fmla="*/ 144011 h 240590"/>
              <a:gd name="connsiteX59" fmla="*/ 96924 w 137480"/>
              <a:gd name="connsiteY59" fmla="*/ 139886 h 240590"/>
              <a:gd name="connsiteX60" fmla="*/ 89362 w 137480"/>
              <a:gd name="connsiteY60" fmla="*/ 136793 h 240590"/>
              <a:gd name="connsiteX61" fmla="*/ 85582 w 137480"/>
              <a:gd name="connsiteY61" fmla="*/ 180099 h 240590"/>
              <a:gd name="connsiteX62" fmla="*/ 102423 w 137480"/>
              <a:gd name="connsiteY62" fmla="*/ 172538 h 240590"/>
              <a:gd name="connsiteX63" fmla="*/ 108267 w 137480"/>
              <a:gd name="connsiteY63" fmla="*/ 156728 h 240590"/>
              <a:gd name="connsiteX64" fmla="*/ 107236 w 137480"/>
              <a:gd name="connsiteY64" fmla="*/ 149167 h 240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37480" h="240590">
                <a:moveTo>
                  <a:pt x="44338" y="194535"/>
                </a:moveTo>
                <a:cubicBezTo>
                  <a:pt x="37120" y="191098"/>
                  <a:pt x="30934" y="186973"/>
                  <a:pt x="25778" y="181818"/>
                </a:cubicBezTo>
                <a:lnTo>
                  <a:pt x="33683" y="169788"/>
                </a:lnTo>
                <a:cubicBezTo>
                  <a:pt x="34370" y="168757"/>
                  <a:pt x="35058" y="167726"/>
                  <a:pt x="36432" y="167039"/>
                </a:cubicBezTo>
                <a:cubicBezTo>
                  <a:pt x="37807" y="166352"/>
                  <a:pt x="38838" y="166352"/>
                  <a:pt x="40213" y="166352"/>
                </a:cubicBezTo>
                <a:cubicBezTo>
                  <a:pt x="41589" y="166352"/>
                  <a:pt x="43307" y="166695"/>
                  <a:pt x="45025" y="167726"/>
                </a:cubicBezTo>
                <a:cubicBezTo>
                  <a:pt x="46744" y="168757"/>
                  <a:pt x="48806" y="170132"/>
                  <a:pt x="51212" y="171850"/>
                </a:cubicBezTo>
                <a:cubicBezTo>
                  <a:pt x="53617" y="173225"/>
                  <a:pt x="56023" y="174600"/>
                  <a:pt x="58774" y="175975"/>
                </a:cubicBezTo>
                <a:cubicBezTo>
                  <a:pt x="61867" y="177350"/>
                  <a:pt x="64960" y="178725"/>
                  <a:pt x="69084" y="179412"/>
                </a:cubicBezTo>
                <a:lnTo>
                  <a:pt x="73208" y="131981"/>
                </a:lnTo>
                <a:cubicBezTo>
                  <a:pt x="68053" y="130606"/>
                  <a:pt x="62898" y="128888"/>
                  <a:pt x="58086" y="126826"/>
                </a:cubicBezTo>
                <a:cubicBezTo>
                  <a:pt x="53274" y="124764"/>
                  <a:pt x="48806" y="122701"/>
                  <a:pt x="45025" y="119264"/>
                </a:cubicBezTo>
                <a:cubicBezTo>
                  <a:pt x="41245" y="116171"/>
                  <a:pt x="37807" y="112047"/>
                  <a:pt x="35401" y="107235"/>
                </a:cubicBezTo>
                <a:cubicBezTo>
                  <a:pt x="32996" y="102423"/>
                  <a:pt x="31621" y="96580"/>
                  <a:pt x="31621" y="89362"/>
                </a:cubicBezTo>
                <a:cubicBezTo>
                  <a:pt x="31621" y="84207"/>
                  <a:pt x="32652" y="78708"/>
                  <a:pt x="34714" y="73552"/>
                </a:cubicBezTo>
                <a:cubicBezTo>
                  <a:pt x="36776" y="68397"/>
                  <a:pt x="39869" y="63928"/>
                  <a:pt x="43994" y="59804"/>
                </a:cubicBezTo>
                <a:cubicBezTo>
                  <a:pt x="48119" y="55680"/>
                  <a:pt x="53274" y="52587"/>
                  <a:pt x="59117" y="50181"/>
                </a:cubicBezTo>
                <a:cubicBezTo>
                  <a:pt x="64960" y="47775"/>
                  <a:pt x="72177" y="46056"/>
                  <a:pt x="79739" y="45369"/>
                </a:cubicBezTo>
                <a:lnTo>
                  <a:pt x="80770" y="32308"/>
                </a:lnTo>
                <a:cubicBezTo>
                  <a:pt x="81114" y="30590"/>
                  <a:pt x="81458" y="28871"/>
                  <a:pt x="82832" y="27840"/>
                </a:cubicBezTo>
                <a:cubicBezTo>
                  <a:pt x="84207" y="26809"/>
                  <a:pt x="85925" y="25778"/>
                  <a:pt x="87987" y="25778"/>
                </a:cubicBezTo>
                <a:lnTo>
                  <a:pt x="97612" y="25778"/>
                </a:lnTo>
                <a:lnTo>
                  <a:pt x="95893" y="46743"/>
                </a:lnTo>
                <a:cubicBezTo>
                  <a:pt x="103454" y="48118"/>
                  <a:pt x="109641" y="50181"/>
                  <a:pt x="115140" y="53274"/>
                </a:cubicBezTo>
                <a:cubicBezTo>
                  <a:pt x="120639" y="56367"/>
                  <a:pt x="125452" y="59804"/>
                  <a:pt x="129232" y="63585"/>
                </a:cubicBezTo>
                <a:lnTo>
                  <a:pt x="123045" y="73208"/>
                </a:lnTo>
                <a:cubicBezTo>
                  <a:pt x="122014" y="74584"/>
                  <a:pt x="120983" y="75615"/>
                  <a:pt x="119952" y="76302"/>
                </a:cubicBezTo>
                <a:cubicBezTo>
                  <a:pt x="118921" y="76989"/>
                  <a:pt x="117890" y="77333"/>
                  <a:pt x="116515" y="77333"/>
                </a:cubicBezTo>
                <a:cubicBezTo>
                  <a:pt x="115484" y="77333"/>
                  <a:pt x="114109" y="76989"/>
                  <a:pt x="112734" y="76302"/>
                </a:cubicBezTo>
                <a:cubicBezTo>
                  <a:pt x="111360" y="75615"/>
                  <a:pt x="109641" y="74927"/>
                  <a:pt x="107923" y="73896"/>
                </a:cubicBezTo>
                <a:cubicBezTo>
                  <a:pt x="105860" y="72865"/>
                  <a:pt x="103798" y="72177"/>
                  <a:pt x="101736" y="70803"/>
                </a:cubicBezTo>
                <a:cubicBezTo>
                  <a:pt x="99330" y="69772"/>
                  <a:pt x="96924" y="69084"/>
                  <a:pt x="94175" y="68397"/>
                </a:cubicBezTo>
                <a:lnTo>
                  <a:pt x="90738" y="112047"/>
                </a:lnTo>
                <a:cubicBezTo>
                  <a:pt x="95893" y="113421"/>
                  <a:pt x="100705" y="115483"/>
                  <a:pt x="105860" y="117202"/>
                </a:cubicBezTo>
                <a:cubicBezTo>
                  <a:pt x="111016" y="119264"/>
                  <a:pt x="115140" y="121327"/>
                  <a:pt x="119264" y="124420"/>
                </a:cubicBezTo>
                <a:cubicBezTo>
                  <a:pt x="123389" y="127513"/>
                  <a:pt x="126483" y="130950"/>
                  <a:pt x="128888" y="135418"/>
                </a:cubicBezTo>
                <a:cubicBezTo>
                  <a:pt x="131294" y="139886"/>
                  <a:pt x="132669" y="145729"/>
                  <a:pt x="132669" y="152260"/>
                </a:cubicBezTo>
                <a:cubicBezTo>
                  <a:pt x="132669" y="158790"/>
                  <a:pt x="131294" y="164976"/>
                  <a:pt x="129232" y="170819"/>
                </a:cubicBezTo>
                <a:cubicBezTo>
                  <a:pt x="127170" y="176663"/>
                  <a:pt x="124077" y="181474"/>
                  <a:pt x="119608" y="185942"/>
                </a:cubicBezTo>
                <a:cubicBezTo>
                  <a:pt x="115484" y="190411"/>
                  <a:pt x="110329" y="193848"/>
                  <a:pt x="104141" y="196597"/>
                </a:cubicBezTo>
                <a:cubicBezTo>
                  <a:pt x="97955" y="199347"/>
                  <a:pt x="90738" y="200722"/>
                  <a:pt x="82832" y="201409"/>
                </a:cubicBezTo>
                <a:lnTo>
                  <a:pt x="81458" y="216876"/>
                </a:lnTo>
                <a:cubicBezTo>
                  <a:pt x="81114" y="218594"/>
                  <a:pt x="80427" y="220312"/>
                  <a:pt x="79395" y="221687"/>
                </a:cubicBezTo>
                <a:cubicBezTo>
                  <a:pt x="78364" y="223062"/>
                  <a:pt x="76302" y="223750"/>
                  <a:pt x="74239" y="223750"/>
                </a:cubicBezTo>
                <a:lnTo>
                  <a:pt x="64616" y="223750"/>
                </a:lnTo>
                <a:lnTo>
                  <a:pt x="66678" y="200722"/>
                </a:lnTo>
                <a:cubicBezTo>
                  <a:pt x="59461" y="200034"/>
                  <a:pt x="51555" y="197972"/>
                  <a:pt x="44338" y="194535"/>
                </a:cubicBezTo>
                <a:close/>
                <a:moveTo>
                  <a:pt x="58430" y="94174"/>
                </a:moveTo>
                <a:cubicBezTo>
                  <a:pt x="59117" y="96236"/>
                  <a:pt x="60492" y="97955"/>
                  <a:pt x="62210" y="99674"/>
                </a:cubicBezTo>
                <a:cubicBezTo>
                  <a:pt x="63929" y="101392"/>
                  <a:pt x="65647" y="102767"/>
                  <a:pt x="68053" y="103798"/>
                </a:cubicBezTo>
                <a:cubicBezTo>
                  <a:pt x="70459" y="105173"/>
                  <a:pt x="72865" y="106204"/>
                  <a:pt x="75615" y="107235"/>
                </a:cubicBezTo>
                <a:lnTo>
                  <a:pt x="78708" y="68053"/>
                </a:lnTo>
                <a:cubicBezTo>
                  <a:pt x="74928" y="68397"/>
                  <a:pt x="71834" y="69428"/>
                  <a:pt x="69084" y="70459"/>
                </a:cubicBezTo>
                <a:cubicBezTo>
                  <a:pt x="66335" y="71834"/>
                  <a:pt x="63929" y="73208"/>
                  <a:pt x="62210" y="74927"/>
                </a:cubicBezTo>
                <a:cubicBezTo>
                  <a:pt x="60492" y="76646"/>
                  <a:pt x="59117" y="78364"/>
                  <a:pt x="58086" y="80426"/>
                </a:cubicBezTo>
                <a:cubicBezTo>
                  <a:pt x="57054" y="82488"/>
                  <a:pt x="57054" y="84894"/>
                  <a:pt x="57054" y="87300"/>
                </a:cubicBezTo>
                <a:cubicBezTo>
                  <a:pt x="57054" y="90050"/>
                  <a:pt x="57398" y="92112"/>
                  <a:pt x="58430" y="94174"/>
                </a:cubicBezTo>
                <a:close/>
                <a:moveTo>
                  <a:pt x="107236" y="149167"/>
                </a:moveTo>
                <a:cubicBezTo>
                  <a:pt x="106204" y="147104"/>
                  <a:pt x="104829" y="145386"/>
                  <a:pt x="103110" y="144011"/>
                </a:cubicBezTo>
                <a:cubicBezTo>
                  <a:pt x="101392" y="142636"/>
                  <a:pt x="99330" y="140918"/>
                  <a:pt x="96924" y="139886"/>
                </a:cubicBezTo>
                <a:cubicBezTo>
                  <a:pt x="94518" y="138855"/>
                  <a:pt x="92113" y="137480"/>
                  <a:pt x="89362" y="136793"/>
                </a:cubicBezTo>
                <a:lnTo>
                  <a:pt x="85582" y="180099"/>
                </a:lnTo>
                <a:cubicBezTo>
                  <a:pt x="93144" y="179068"/>
                  <a:pt x="98643" y="176663"/>
                  <a:pt x="102423" y="172538"/>
                </a:cubicBezTo>
                <a:cubicBezTo>
                  <a:pt x="106204" y="168414"/>
                  <a:pt x="108267" y="163258"/>
                  <a:pt x="108267" y="156728"/>
                </a:cubicBezTo>
                <a:cubicBezTo>
                  <a:pt x="108267" y="153634"/>
                  <a:pt x="107923" y="151572"/>
                  <a:pt x="107236" y="149167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E918F068-8E68-4927-B259-8AB47B9676D4}"/>
              </a:ext>
            </a:extLst>
          </p:cNvPr>
          <p:cNvSpPr/>
          <p:nvPr/>
        </p:nvSpPr>
        <p:spPr>
          <a:xfrm>
            <a:off x="14491820" y="9476315"/>
            <a:ext cx="150278" cy="187848"/>
          </a:xfrm>
          <a:custGeom>
            <a:avLst/>
            <a:gdLst>
              <a:gd name="connsiteX0" fmla="*/ 121670 w 137480"/>
              <a:gd name="connsiteY0" fmla="*/ 166695 h 171850"/>
              <a:gd name="connsiteX1" fmla="*/ 121670 w 137480"/>
              <a:gd name="connsiteY1" fmla="*/ 179069 h 171850"/>
              <a:gd name="connsiteX2" fmla="*/ 80082 w 137480"/>
              <a:gd name="connsiteY2" fmla="*/ 179069 h 171850"/>
              <a:gd name="connsiteX3" fmla="*/ 78364 w 137480"/>
              <a:gd name="connsiteY3" fmla="*/ 179069 h 171850"/>
              <a:gd name="connsiteX4" fmla="*/ 36776 w 137480"/>
              <a:gd name="connsiteY4" fmla="*/ 179069 h 171850"/>
              <a:gd name="connsiteX5" fmla="*/ 36776 w 137480"/>
              <a:gd name="connsiteY5" fmla="*/ 166695 h 171850"/>
              <a:gd name="connsiteX6" fmla="*/ 40900 w 137480"/>
              <a:gd name="connsiteY6" fmla="*/ 161540 h 171850"/>
              <a:gd name="connsiteX7" fmla="*/ 67709 w 137480"/>
              <a:gd name="connsiteY7" fmla="*/ 159134 h 171850"/>
              <a:gd name="connsiteX8" fmla="*/ 67709 w 137480"/>
              <a:gd name="connsiteY8" fmla="*/ 70115 h 171850"/>
              <a:gd name="connsiteX9" fmla="*/ 68053 w 137480"/>
              <a:gd name="connsiteY9" fmla="*/ 59117 h 171850"/>
              <a:gd name="connsiteX10" fmla="*/ 46056 w 137480"/>
              <a:gd name="connsiteY10" fmla="*/ 77677 h 171850"/>
              <a:gd name="connsiteX11" fmla="*/ 43307 w 137480"/>
              <a:gd name="connsiteY11" fmla="*/ 79395 h 171850"/>
              <a:gd name="connsiteX12" fmla="*/ 40213 w 137480"/>
              <a:gd name="connsiteY12" fmla="*/ 79739 h 171850"/>
              <a:gd name="connsiteX13" fmla="*/ 36432 w 137480"/>
              <a:gd name="connsiteY13" fmla="*/ 79052 h 171850"/>
              <a:gd name="connsiteX14" fmla="*/ 34026 w 137480"/>
              <a:gd name="connsiteY14" fmla="*/ 76990 h 171850"/>
              <a:gd name="connsiteX15" fmla="*/ 25778 w 137480"/>
              <a:gd name="connsiteY15" fmla="*/ 65647 h 171850"/>
              <a:gd name="connsiteX16" fmla="*/ 72520 w 137480"/>
              <a:gd name="connsiteY16" fmla="*/ 25778 h 171850"/>
              <a:gd name="connsiteX17" fmla="*/ 94174 w 137480"/>
              <a:gd name="connsiteY17" fmla="*/ 25778 h 171850"/>
              <a:gd name="connsiteX18" fmla="*/ 94174 w 137480"/>
              <a:gd name="connsiteY18" fmla="*/ 159478 h 171850"/>
              <a:gd name="connsiteX19" fmla="*/ 117546 w 137480"/>
              <a:gd name="connsiteY19" fmla="*/ 161540 h 171850"/>
              <a:gd name="connsiteX20" fmla="*/ 121670 w 137480"/>
              <a:gd name="connsiteY20" fmla="*/ 166695 h 17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7480" h="171850">
                <a:moveTo>
                  <a:pt x="121670" y="166695"/>
                </a:moveTo>
                <a:lnTo>
                  <a:pt x="121670" y="179069"/>
                </a:lnTo>
                <a:lnTo>
                  <a:pt x="80082" y="179069"/>
                </a:lnTo>
                <a:lnTo>
                  <a:pt x="78364" y="179069"/>
                </a:lnTo>
                <a:lnTo>
                  <a:pt x="36776" y="179069"/>
                </a:lnTo>
                <a:lnTo>
                  <a:pt x="36776" y="166695"/>
                </a:lnTo>
                <a:cubicBezTo>
                  <a:pt x="36776" y="163602"/>
                  <a:pt x="38150" y="161884"/>
                  <a:pt x="40900" y="161540"/>
                </a:cubicBezTo>
                <a:cubicBezTo>
                  <a:pt x="42276" y="161196"/>
                  <a:pt x="51211" y="160509"/>
                  <a:pt x="67709" y="159134"/>
                </a:cubicBezTo>
                <a:lnTo>
                  <a:pt x="67709" y="70115"/>
                </a:lnTo>
                <a:cubicBezTo>
                  <a:pt x="67709" y="66678"/>
                  <a:pt x="68053" y="62898"/>
                  <a:pt x="68053" y="59117"/>
                </a:cubicBezTo>
                <a:lnTo>
                  <a:pt x="46056" y="77677"/>
                </a:lnTo>
                <a:cubicBezTo>
                  <a:pt x="45025" y="78708"/>
                  <a:pt x="43994" y="79052"/>
                  <a:pt x="43307" y="79395"/>
                </a:cubicBezTo>
                <a:cubicBezTo>
                  <a:pt x="42276" y="79739"/>
                  <a:pt x="41245" y="79739"/>
                  <a:pt x="40213" y="79739"/>
                </a:cubicBezTo>
                <a:cubicBezTo>
                  <a:pt x="38838" y="79739"/>
                  <a:pt x="37463" y="79395"/>
                  <a:pt x="36432" y="79052"/>
                </a:cubicBezTo>
                <a:cubicBezTo>
                  <a:pt x="35057" y="78364"/>
                  <a:pt x="34370" y="77677"/>
                  <a:pt x="34026" y="76990"/>
                </a:cubicBezTo>
                <a:lnTo>
                  <a:pt x="25778" y="65647"/>
                </a:lnTo>
                <a:lnTo>
                  <a:pt x="72520" y="25778"/>
                </a:lnTo>
                <a:lnTo>
                  <a:pt x="94174" y="25778"/>
                </a:lnTo>
                <a:lnTo>
                  <a:pt x="94174" y="159478"/>
                </a:lnTo>
                <a:cubicBezTo>
                  <a:pt x="108266" y="160509"/>
                  <a:pt x="116171" y="161540"/>
                  <a:pt x="117546" y="161540"/>
                </a:cubicBezTo>
                <a:cubicBezTo>
                  <a:pt x="119951" y="161884"/>
                  <a:pt x="121670" y="163602"/>
                  <a:pt x="121670" y="166695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97" name="Freeform: Shape 296">
            <a:extLst>
              <a:ext uri="{FF2B5EF4-FFF2-40B4-BE49-F238E27FC236}">
                <a16:creationId xmlns:a16="http://schemas.microsoft.com/office/drawing/2014/main" id="{4FAD467C-B3A9-4A52-B736-3C7A8C0EFFDC}"/>
              </a:ext>
            </a:extLst>
          </p:cNvPr>
          <p:cNvSpPr/>
          <p:nvPr/>
        </p:nvSpPr>
        <p:spPr>
          <a:xfrm>
            <a:off x="14604529" y="9475940"/>
            <a:ext cx="150278" cy="225418"/>
          </a:xfrm>
          <a:custGeom>
            <a:avLst/>
            <a:gdLst>
              <a:gd name="connsiteX0" fmla="*/ 104485 w 137480"/>
              <a:gd name="connsiteY0" fmla="*/ 86268 h 206220"/>
              <a:gd name="connsiteX1" fmla="*/ 118920 w 137480"/>
              <a:gd name="connsiteY1" fmla="*/ 94861 h 206220"/>
              <a:gd name="connsiteX2" fmla="*/ 129232 w 137480"/>
              <a:gd name="connsiteY2" fmla="*/ 108953 h 206220"/>
              <a:gd name="connsiteX3" fmla="*/ 133012 w 137480"/>
              <a:gd name="connsiteY3" fmla="*/ 129231 h 206220"/>
              <a:gd name="connsiteX4" fmla="*/ 128888 w 137480"/>
              <a:gd name="connsiteY4" fmla="*/ 149166 h 206220"/>
              <a:gd name="connsiteX5" fmla="*/ 117889 w 137480"/>
              <a:gd name="connsiteY5" fmla="*/ 165320 h 206220"/>
              <a:gd name="connsiteX6" fmla="*/ 100704 w 137480"/>
              <a:gd name="connsiteY6" fmla="*/ 176319 h 206220"/>
              <a:gd name="connsiteX7" fmla="*/ 78708 w 137480"/>
              <a:gd name="connsiteY7" fmla="*/ 180443 h 206220"/>
              <a:gd name="connsiteX8" fmla="*/ 56710 w 137480"/>
              <a:gd name="connsiteY8" fmla="*/ 176662 h 206220"/>
              <a:gd name="connsiteX9" fmla="*/ 40213 w 137480"/>
              <a:gd name="connsiteY9" fmla="*/ 165663 h 206220"/>
              <a:gd name="connsiteX10" fmla="*/ 29558 w 137480"/>
              <a:gd name="connsiteY10" fmla="*/ 148822 h 206220"/>
              <a:gd name="connsiteX11" fmla="*/ 25778 w 137480"/>
              <a:gd name="connsiteY11" fmla="*/ 126826 h 206220"/>
              <a:gd name="connsiteX12" fmla="*/ 30246 w 137480"/>
              <a:gd name="connsiteY12" fmla="*/ 104484 h 206220"/>
              <a:gd name="connsiteX13" fmla="*/ 43994 w 137480"/>
              <a:gd name="connsiteY13" fmla="*/ 81113 h 206220"/>
              <a:gd name="connsiteX14" fmla="*/ 80426 w 137480"/>
              <a:gd name="connsiteY14" fmla="*/ 31964 h 206220"/>
              <a:gd name="connsiteX15" fmla="*/ 85925 w 137480"/>
              <a:gd name="connsiteY15" fmla="*/ 27840 h 206220"/>
              <a:gd name="connsiteX16" fmla="*/ 94518 w 137480"/>
              <a:gd name="connsiteY16" fmla="*/ 25778 h 206220"/>
              <a:gd name="connsiteX17" fmla="*/ 117889 w 137480"/>
              <a:gd name="connsiteY17" fmla="*/ 25778 h 206220"/>
              <a:gd name="connsiteX18" fmla="*/ 72520 w 137480"/>
              <a:gd name="connsiteY18" fmla="*/ 81457 h 206220"/>
              <a:gd name="connsiteX19" fmla="*/ 69427 w 137480"/>
              <a:gd name="connsiteY19" fmla="*/ 84894 h 206220"/>
              <a:gd name="connsiteX20" fmla="*/ 67022 w 137480"/>
              <a:gd name="connsiteY20" fmla="*/ 87987 h 206220"/>
              <a:gd name="connsiteX21" fmla="*/ 76646 w 137480"/>
              <a:gd name="connsiteY21" fmla="*/ 84550 h 206220"/>
              <a:gd name="connsiteX22" fmla="*/ 87987 w 137480"/>
              <a:gd name="connsiteY22" fmla="*/ 83175 h 206220"/>
              <a:gd name="connsiteX23" fmla="*/ 104485 w 137480"/>
              <a:gd name="connsiteY23" fmla="*/ 86268 h 206220"/>
              <a:gd name="connsiteX24" fmla="*/ 52586 w 137480"/>
              <a:gd name="connsiteY24" fmla="*/ 142636 h 206220"/>
              <a:gd name="connsiteX25" fmla="*/ 57741 w 137480"/>
              <a:gd name="connsiteY25" fmla="*/ 151572 h 206220"/>
              <a:gd name="connsiteX26" fmla="*/ 66334 w 137480"/>
              <a:gd name="connsiteY26" fmla="*/ 157414 h 206220"/>
              <a:gd name="connsiteX27" fmla="*/ 78020 w 137480"/>
              <a:gd name="connsiteY27" fmla="*/ 159477 h 206220"/>
              <a:gd name="connsiteX28" fmla="*/ 89705 w 137480"/>
              <a:gd name="connsiteY28" fmla="*/ 157414 h 206220"/>
              <a:gd name="connsiteX29" fmla="*/ 98642 w 137480"/>
              <a:gd name="connsiteY29" fmla="*/ 151572 h 206220"/>
              <a:gd name="connsiteX30" fmla="*/ 104485 w 137480"/>
              <a:gd name="connsiteY30" fmla="*/ 142636 h 206220"/>
              <a:gd name="connsiteX31" fmla="*/ 106547 w 137480"/>
              <a:gd name="connsiteY31" fmla="*/ 131293 h 206220"/>
              <a:gd name="connsiteX32" fmla="*/ 104485 w 137480"/>
              <a:gd name="connsiteY32" fmla="*/ 119607 h 206220"/>
              <a:gd name="connsiteX33" fmla="*/ 98642 w 137480"/>
              <a:gd name="connsiteY33" fmla="*/ 110672 h 206220"/>
              <a:gd name="connsiteX34" fmla="*/ 89705 w 137480"/>
              <a:gd name="connsiteY34" fmla="*/ 105172 h 206220"/>
              <a:gd name="connsiteX35" fmla="*/ 78364 w 137480"/>
              <a:gd name="connsiteY35" fmla="*/ 103110 h 206220"/>
              <a:gd name="connsiteX36" fmla="*/ 67022 w 137480"/>
              <a:gd name="connsiteY36" fmla="*/ 105172 h 206220"/>
              <a:gd name="connsiteX37" fmla="*/ 58430 w 137480"/>
              <a:gd name="connsiteY37" fmla="*/ 111015 h 206220"/>
              <a:gd name="connsiteX38" fmla="*/ 52586 w 137480"/>
              <a:gd name="connsiteY38" fmla="*/ 119951 h 206220"/>
              <a:gd name="connsiteX39" fmla="*/ 50524 w 137480"/>
              <a:gd name="connsiteY39" fmla="*/ 130950 h 206220"/>
              <a:gd name="connsiteX40" fmla="*/ 52586 w 137480"/>
              <a:gd name="connsiteY40" fmla="*/ 142636 h 20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37480" h="206220">
                <a:moveTo>
                  <a:pt x="104485" y="86268"/>
                </a:moveTo>
                <a:cubicBezTo>
                  <a:pt x="109985" y="88330"/>
                  <a:pt x="114796" y="91080"/>
                  <a:pt x="118920" y="94861"/>
                </a:cubicBezTo>
                <a:cubicBezTo>
                  <a:pt x="123044" y="98642"/>
                  <a:pt x="126482" y="103453"/>
                  <a:pt x="129232" y="108953"/>
                </a:cubicBezTo>
                <a:cubicBezTo>
                  <a:pt x="131637" y="114796"/>
                  <a:pt x="133012" y="121326"/>
                  <a:pt x="133012" y="129231"/>
                </a:cubicBezTo>
                <a:cubicBezTo>
                  <a:pt x="133012" y="136449"/>
                  <a:pt x="131637" y="142980"/>
                  <a:pt x="128888" y="149166"/>
                </a:cubicBezTo>
                <a:cubicBezTo>
                  <a:pt x="126482" y="155696"/>
                  <a:pt x="122357" y="160852"/>
                  <a:pt x="117889" y="165320"/>
                </a:cubicBezTo>
                <a:cubicBezTo>
                  <a:pt x="113078" y="170131"/>
                  <a:pt x="107579" y="173568"/>
                  <a:pt x="100704" y="176319"/>
                </a:cubicBezTo>
                <a:cubicBezTo>
                  <a:pt x="93831" y="179068"/>
                  <a:pt x="86612" y="180443"/>
                  <a:pt x="78708" y="180443"/>
                </a:cubicBezTo>
                <a:cubicBezTo>
                  <a:pt x="70458" y="180443"/>
                  <a:pt x="63241" y="179068"/>
                  <a:pt x="56710" y="176662"/>
                </a:cubicBezTo>
                <a:cubicBezTo>
                  <a:pt x="50180" y="174255"/>
                  <a:pt x="45025" y="170475"/>
                  <a:pt x="40213" y="165663"/>
                </a:cubicBezTo>
                <a:cubicBezTo>
                  <a:pt x="35401" y="160852"/>
                  <a:pt x="32308" y="155352"/>
                  <a:pt x="29558" y="148822"/>
                </a:cubicBezTo>
                <a:cubicBezTo>
                  <a:pt x="27153" y="142292"/>
                  <a:pt x="25778" y="134730"/>
                  <a:pt x="25778" y="126826"/>
                </a:cubicBezTo>
                <a:cubicBezTo>
                  <a:pt x="25778" y="119607"/>
                  <a:pt x="27153" y="112390"/>
                  <a:pt x="30246" y="104484"/>
                </a:cubicBezTo>
                <a:cubicBezTo>
                  <a:pt x="33339" y="96923"/>
                  <a:pt x="37807" y="89362"/>
                  <a:pt x="43994" y="81113"/>
                </a:cubicBezTo>
                <a:lnTo>
                  <a:pt x="80426" y="31964"/>
                </a:lnTo>
                <a:cubicBezTo>
                  <a:pt x="81801" y="30246"/>
                  <a:pt x="83519" y="28871"/>
                  <a:pt x="85925" y="27840"/>
                </a:cubicBezTo>
                <a:cubicBezTo>
                  <a:pt x="88331" y="26465"/>
                  <a:pt x="91080" y="25778"/>
                  <a:pt x="94518" y="25778"/>
                </a:cubicBezTo>
                <a:lnTo>
                  <a:pt x="117889" y="25778"/>
                </a:lnTo>
                <a:lnTo>
                  <a:pt x="72520" y="81457"/>
                </a:lnTo>
                <a:cubicBezTo>
                  <a:pt x="71489" y="82832"/>
                  <a:pt x="70458" y="83863"/>
                  <a:pt x="69427" y="84894"/>
                </a:cubicBezTo>
                <a:lnTo>
                  <a:pt x="67022" y="87987"/>
                </a:lnTo>
                <a:cubicBezTo>
                  <a:pt x="70115" y="86612"/>
                  <a:pt x="73208" y="85237"/>
                  <a:pt x="76646" y="84550"/>
                </a:cubicBezTo>
                <a:cubicBezTo>
                  <a:pt x="80082" y="83519"/>
                  <a:pt x="83863" y="83175"/>
                  <a:pt x="87987" y="83175"/>
                </a:cubicBezTo>
                <a:cubicBezTo>
                  <a:pt x="93143" y="83519"/>
                  <a:pt x="98986" y="84550"/>
                  <a:pt x="104485" y="86268"/>
                </a:cubicBezTo>
                <a:close/>
                <a:moveTo>
                  <a:pt x="52586" y="142636"/>
                </a:moveTo>
                <a:cubicBezTo>
                  <a:pt x="53961" y="146073"/>
                  <a:pt x="55679" y="149166"/>
                  <a:pt x="57741" y="151572"/>
                </a:cubicBezTo>
                <a:cubicBezTo>
                  <a:pt x="60148" y="153977"/>
                  <a:pt x="62897" y="156039"/>
                  <a:pt x="66334" y="157414"/>
                </a:cubicBezTo>
                <a:cubicBezTo>
                  <a:pt x="69771" y="158790"/>
                  <a:pt x="73551" y="159477"/>
                  <a:pt x="78020" y="159477"/>
                </a:cubicBezTo>
                <a:cubicBezTo>
                  <a:pt x="82144" y="159477"/>
                  <a:pt x="86269" y="158790"/>
                  <a:pt x="89705" y="157414"/>
                </a:cubicBezTo>
                <a:cubicBezTo>
                  <a:pt x="93143" y="156039"/>
                  <a:pt x="95893" y="153977"/>
                  <a:pt x="98642" y="151572"/>
                </a:cubicBezTo>
                <a:cubicBezTo>
                  <a:pt x="101392" y="149166"/>
                  <a:pt x="103110" y="146073"/>
                  <a:pt x="104485" y="142636"/>
                </a:cubicBezTo>
                <a:cubicBezTo>
                  <a:pt x="105859" y="139198"/>
                  <a:pt x="106547" y="135418"/>
                  <a:pt x="106547" y="131293"/>
                </a:cubicBezTo>
                <a:cubicBezTo>
                  <a:pt x="106547" y="126826"/>
                  <a:pt x="105859" y="122700"/>
                  <a:pt x="104485" y="119607"/>
                </a:cubicBezTo>
                <a:cubicBezTo>
                  <a:pt x="103110" y="116514"/>
                  <a:pt x="101392" y="113077"/>
                  <a:pt x="98642" y="110672"/>
                </a:cubicBezTo>
                <a:cubicBezTo>
                  <a:pt x="96236" y="108266"/>
                  <a:pt x="93143" y="106547"/>
                  <a:pt x="89705" y="105172"/>
                </a:cubicBezTo>
                <a:cubicBezTo>
                  <a:pt x="86269" y="103797"/>
                  <a:pt x="82488" y="103110"/>
                  <a:pt x="78364" y="103110"/>
                </a:cubicBezTo>
                <a:cubicBezTo>
                  <a:pt x="74239" y="103110"/>
                  <a:pt x="70458" y="103797"/>
                  <a:pt x="67022" y="105172"/>
                </a:cubicBezTo>
                <a:cubicBezTo>
                  <a:pt x="63585" y="106547"/>
                  <a:pt x="60835" y="108610"/>
                  <a:pt x="58430" y="111015"/>
                </a:cubicBezTo>
                <a:cubicBezTo>
                  <a:pt x="56023" y="113421"/>
                  <a:pt x="53961" y="116514"/>
                  <a:pt x="52586" y="119951"/>
                </a:cubicBezTo>
                <a:cubicBezTo>
                  <a:pt x="51211" y="123388"/>
                  <a:pt x="50524" y="126826"/>
                  <a:pt x="50524" y="130950"/>
                </a:cubicBezTo>
                <a:cubicBezTo>
                  <a:pt x="50868" y="135418"/>
                  <a:pt x="51211" y="139198"/>
                  <a:pt x="52586" y="142636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98" name="Freeform: Shape 297">
            <a:extLst>
              <a:ext uri="{FF2B5EF4-FFF2-40B4-BE49-F238E27FC236}">
                <a16:creationId xmlns:a16="http://schemas.microsoft.com/office/drawing/2014/main" id="{F0777C0D-86E2-45F5-A8F6-E5D1C52F343A}"/>
              </a:ext>
            </a:extLst>
          </p:cNvPr>
          <p:cNvSpPr/>
          <p:nvPr/>
        </p:nvSpPr>
        <p:spPr>
          <a:xfrm>
            <a:off x="14731138" y="9610438"/>
            <a:ext cx="75140" cy="112708"/>
          </a:xfrm>
          <a:custGeom>
            <a:avLst/>
            <a:gdLst>
              <a:gd name="connsiteX0" fmla="*/ 27153 w 68740"/>
              <a:gd name="connsiteY0" fmla="*/ 34714 h 103110"/>
              <a:gd name="connsiteX1" fmla="*/ 30246 w 68740"/>
              <a:gd name="connsiteY1" fmla="*/ 29902 h 103110"/>
              <a:gd name="connsiteX2" fmla="*/ 35057 w 68740"/>
              <a:gd name="connsiteY2" fmla="*/ 26809 h 103110"/>
              <a:gd name="connsiteX3" fmla="*/ 41587 w 68740"/>
              <a:gd name="connsiteY3" fmla="*/ 25778 h 103110"/>
              <a:gd name="connsiteX4" fmla="*/ 48462 w 68740"/>
              <a:gd name="connsiteY4" fmla="*/ 27153 h 103110"/>
              <a:gd name="connsiteX5" fmla="*/ 53274 w 68740"/>
              <a:gd name="connsiteY5" fmla="*/ 31277 h 103110"/>
              <a:gd name="connsiteX6" fmla="*/ 56367 w 68740"/>
              <a:gd name="connsiteY6" fmla="*/ 37120 h 103110"/>
              <a:gd name="connsiteX7" fmla="*/ 57398 w 68740"/>
              <a:gd name="connsiteY7" fmla="*/ 43994 h 103110"/>
              <a:gd name="connsiteX8" fmla="*/ 56023 w 68740"/>
              <a:gd name="connsiteY8" fmla="*/ 54648 h 103110"/>
              <a:gd name="connsiteX9" fmla="*/ 51211 w 68740"/>
              <a:gd name="connsiteY9" fmla="*/ 65647 h 103110"/>
              <a:gd name="connsiteX10" fmla="*/ 43994 w 68740"/>
              <a:gd name="connsiteY10" fmla="*/ 76646 h 103110"/>
              <a:gd name="connsiteX11" fmla="*/ 34026 w 68740"/>
              <a:gd name="connsiteY11" fmla="*/ 86269 h 103110"/>
              <a:gd name="connsiteX12" fmla="*/ 29215 w 68740"/>
              <a:gd name="connsiteY12" fmla="*/ 82145 h 103110"/>
              <a:gd name="connsiteX13" fmla="*/ 27153 w 68740"/>
              <a:gd name="connsiteY13" fmla="*/ 78364 h 103110"/>
              <a:gd name="connsiteX14" fmla="*/ 27840 w 68740"/>
              <a:gd name="connsiteY14" fmla="*/ 76646 h 103110"/>
              <a:gd name="connsiteX15" fmla="*/ 29215 w 68740"/>
              <a:gd name="connsiteY15" fmla="*/ 74584 h 103110"/>
              <a:gd name="connsiteX16" fmla="*/ 31964 w 68740"/>
              <a:gd name="connsiteY16" fmla="*/ 71490 h 103110"/>
              <a:gd name="connsiteX17" fmla="*/ 35401 w 68740"/>
              <a:gd name="connsiteY17" fmla="*/ 67365 h 103110"/>
              <a:gd name="connsiteX18" fmla="*/ 38494 w 68740"/>
              <a:gd name="connsiteY18" fmla="*/ 62210 h 103110"/>
              <a:gd name="connsiteX19" fmla="*/ 40556 w 68740"/>
              <a:gd name="connsiteY19" fmla="*/ 56023 h 103110"/>
              <a:gd name="connsiteX20" fmla="*/ 34714 w 68740"/>
              <a:gd name="connsiteY20" fmla="*/ 54992 h 103110"/>
              <a:gd name="connsiteX21" fmla="*/ 29902 w 68740"/>
              <a:gd name="connsiteY21" fmla="*/ 51555 h 103110"/>
              <a:gd name="connsiteX22" fmla="*/ 26809 w 68740"/>
              <a:gd name="connsiteY22" fmla="*/ 46744 h 103110"/>
              <a:gd name="connsiteX23" fmla="*/ 25778 w 68740"/>
              <a:gd name="connsiteY23" fmla="*/ 40213 h 103110"/>
              <a:gd name="connsiteX24" fmla="*/ 27153 w 68740"/>
              <a:gd name="connsiteY24" fmla="*/ 34714 h 10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8740" h="103110">
                <a:moveTo>
                  <a:pt x="27153" y="34714"/>
                </a:moveTo>
                <a:cubicBezTo>
                  <a:pt x="27840" y="32995"/>
                  <a:pt x="28871" y="31277"/>
                  <a:pt x="30246" y="29902"/>
                </a:cubicBezTo>
                <a:cubicBezTo>
                  <a:pt x="31621" y="28528"/>
                  <a:pt x="33339" y="27840"/>
                  <a:pt x="35057" y="26809"/>
                </a:cubicBezTo>
                <a:cubicBezTo>
                  <a:pt x="36776" y="25778"/>
                  <a:pt x="39182" y="25778"/>
                  <a:pt x="41587" y="25778"/>
                </a:cubicBezTo>
                <a:cubicBezTo>
                  <a:pt x="44338" y="25778"/>
                  <a:pt x="46744" y="26122"/>
                  <a:pt x="48462" y="27153"/>
                </a:cubicBezTo>
                <a:cubicBezTo>
                  <a:pt x="50180" y="28184"/>
                  <a:pt x="51899" y="29559"/>
                  <a:pt x="53274" y="31277"/>
                </a:cubicBezTo>
                <a:cubicBezTo>
                  <a:pt x="54648" y="32995"/>
                  <a:pt x="55679" y="34714"/>
                  <a:pt x="56367" y="37120"/>
                </a:cubicBezTo>
                <a:cubicBezTo>
                  <a:pt x="57054" y="39182"/>
                  <a:pt x="57398" y="41587"/>
                  <a:pt x="57398" y="43994"/>
                </a:cubicBezTo>
                <a:cubicBezTo>
                  <a:pt x="57398" y="47431"/>
                  <a:pt x="57054" y="50868"/>
                  <a:pt x="56023" y="54648"/>
                </a:cubicBezTo>
                <a:cubicBezTo>
                  <a:pt x="54992" y="58430"/>
                  <a:pt x="53274" y="61867"/>
                  <a:pt x="51211" y="65647"/>
                </a:cubicBezTo>
                <a:cubicBezTo>
                  <a:pt x="49149" y="69428"/>
                  <a:pt x="47087" y="73208"/>
                  <a:pt x="43994" y="76646"/>
                </a:cubicBezTo>
                <a:cubicBezTo>
                  <a:pt x="40900" y="80083"/>
                  <a:pt x="37807" y="83519"/>
                  <a:pt x="34026" y="86269"/>
                </a:cubicBezTo>
                <a:lnTo>
                  <a:pt x="29215" y="82145"/>
                </a:lnTo>
                <a:cubicBezTo>
                  <a:pt x="27840" y="81114"/>
                  <a:pt x="27153" y="79739"/>
                  <a:pt x="27153" y="78364"/>
                </a:cubicBezTo>
                <a:cubicBezTo>
                  <a:pt x="27153" y="77677"/>
                  <a:pt x="27497" y="76989"/>
                  <a:pt x="27840" y="76646"/>
                </a:cubicBezTo>
                <a:cubicBezTo>
                  <a:pt x="28184" y="76302"/>
                  <a:pt x="28528" y="75271"/>
                  <a:pt x="29215" y="74584"/>
                </a:cubicBezTo>
                <a:cubicBezTo>
                  <a:pt x="29902" y="73895"/>
                  <a:pt x="30933" y="72521"/>
                  <a:pt x="31964" y="71490"/>
                </a:cubicBezTo>
                <a:cubicBezTo>
                  <a:pt x="32995" y="70115"/>
                  <a:pt x="34370" y="69084"/>
                  <a:pt x="35401" y="67365"/>
                </a:cubicBezTo>
                <a:cubicBezTo>
                  <a:pt x="36432" y="65647"/>
                  <a:pt x="37463" y="64272"/>
                  <a:pt x="38494" y="62210"/>
                </a:cubicBezTo>
                <a:cubicBezTo>
                  <a:pt x="39182" y="60492"/>
                  <a:pt x="40213" y="58086"/>
                  <a:pt x="40556" y="56023"/>
                </a:cubicBezTo>
                <a:cubicBezTo>
                  <a:pt x="38494" y="56023"/>
                  <a:pt x="36432" y="55679"/>
                  <a:pt x="34714" y="54992"/>
                </a:cubicBezTo>
                <a:cubicBezTo>
                  <a:pt x="32995" y="54305"/>
                  <a:pt x="31277" y="52930"/>
                  <a:pt x="29902" y="51555"/>
                </a:cubicBezTo>
                <a:cubicBezTo>
                  <a:pt x="28528" y="50180"/>
                  <a:pt x="27840" y="48462"/>
                  <a:pt x="26809" y="46744"/>
                </a:cubicBezTo>
                <a:cubicBezTo>
                  <a:pt x="25778" y="44682"/>
                  <a:pt x="25778" y="42619"/>
                  <a:pt x="25778" y="40213"/>
                </a:cubicBezTo>
                <a:cubicBezTo>
                  <a:pt x="25778" y="38151"/>
                  <a:pt x="26122" y="36089"/>
                  <a:pt x="27153" y="3471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715E2755-0D51-412F-BE9B-5F1E80AF2FBD}"/>
              </a:ext>
            </a:extLst>
          </p:cNvPr>
          <p:cNvSpPr/>
          <p:nvPr/>
        </p:nvSpPr>
        <p:spPr>
          <a:xfrm>
            <a:off x="14775470" y="9474061"/>
            <a:ext cx="150278" cy="187848"/>
          </a:xfrm>
          <a:custGeom>
            <a:avLst/>
            <a:gdLst>
              <a:gd name="connsiteX0" fmla="*/ 52243 w 137480"/>
              <a:gd name="connsiteY0" fmla="*/ 116859 h 171850"/>
              <a:gd name="connsiteX1" fmla="*/ 38838 w 137480"/>
              <a:gd name="connsiteY1" fmla="*/ 108610 h 171850"/>
              <a:gd name="connsiteX2" fmla="*/ 29215 w 137480"/>
              <a:gd name="connsiteY2" fmla="*/ 94862 h 171850"/>
              <a:gd name="connsiteX3" fmla="*/ 25778 w 137480"/>
              <a:gd name="connsiteY3" fmla="*/ 75959 h 171850"/>
              <a:gd name="connsiteX4" fmla="*/ 29559 w 137480"/>
              <a:gd name="connsiteY4" fmla="*/ 56367 h 171850"/>
              <a:gd name="connsiteX5" fmla="*/ 40213 w 137480"/>
              <a:gd name="connsiteY5" fmla="*/ 40557 h 171850"/>
              <a:gd name="connsiteX6" fmla="*/ 56711 w 137480"/>
              <a:gd name="connsiteY6" fmla="*/ 29902 h 171850"/>
              <a:gd name="connsiteX7" fmla="*/ 78021 w 137480"/>
              <a:gd name="connsiteY7" fmla="*/ 25778 h 171850"/>
              <a:gd name="connsiteX8" fmla="*/ 99330 w 137480"/>
              <a:gd name="connsiteY8" fmla="*/ 29215 h 171850"/>
              <a:gd name="connsiteX9" fmla="*/ 115140 w 137480"/>
              <a:gd name="connsiteY9" fmla="*/ 39869 h 171850"/>
              <a:gd name="connsiteX10" fmla="*/ 125452 w 137480"/>
              <a:gd name="connsiteY10" fmla="*/ 55679 h 171850"/>
              <a:gd name="connsiteX11" fmla="*/ 128888 w 137480"/>
              <a:gd name="connsiteY11" fmla="*/ 75959 h 171850"/>
              <a:gd name="connsiteX12" fmla="*/ 127514 w 137480"/>
              <a:gd name="connsiteY12" fmla="*/ 89362 h 171850"/>
              <a:gd name="connsiteX13" fmla="*/ 124077 w 137480"/>
              <a:gd name="connsiteY13" fmla="*/ 101736 h 171850"/>
              <a:gd name="connsiteX14" fmla="*/ 118577 w 137480"/>
              <a:gd name="connsiteY14" fmla="*/ 113078 h 171850"/>
              <a:gd name="connsiteX15" fmla="*/ 111703 w 137480"/>
              <a:gd name="connsiteY15" fmla="*/ 124419 h 171850"/>
              <a:gd name="connsiteX16" fmla="*/ 76646 w 137480"/>
              <a:gd name="connsiteY16" fmla="*/ 174257 h 171850"/>
              <a:gd name="connsiteX17" fmla="*/ 71490 w 137480"/>
              <a:gd name="connsiteY17" fmla="*/ 178381 h 171850"/>
              <a:gd name="connsiteX18" fmla="*/ 63241 w 137480"/>
              <a:gd name="connsiteY18" fmla="*/ 180100 h 171850"/>
              <a:gd name="connsiteX19" fmla="*/ 39182 w 137480"/>
              <a:gd name="connsiteY19" fmla="*/ 180100 h 171850"/>
              <a:gd name="connsiteX20" fmla="*/ 86956 w 137480"/>
              <a:gd name="connsiteY20" fmla="*/ 120639 h 171850"/>
              <a:gd name="connsiteX21" fmla="*/ 90393 w 137480"/>
              <a:gd name="connsiteY21" fmla="*/ 116171 h 171850"/>
              <a:gd name="connsiteX22" fmla="*/ 93487 w 137480"/>
              <a:gd name="connsiteY22" fmla="*/ 112047 h 171850"/>
              <a:gd name="connsiteX23" fmla="*/ 81801 w 137480"/>
              <a:gd name="connsiteY23" fmla="*/ 117202 h 171850"/>
              <a:gd name="connsiteX24" fmla="*/ 68397 w 137480"/>
              <a:gd name="connsiteY24" fmla="*/ 119264 h 171850"/>
              <a:gd name="connsiteX25" fmla="*/ 52243 w 137480"/>
              <a:gd name="connsiteY25" fmla="*/ 116859 h 171850"/>
              <a:gd name="connsiteX26" fmla="*/ 101736 w 137480"/>
              <a:gd name="connsiteY26" fmla="*/ 62554 h 171850"/>
              <a:gd name="connsiteX27" fmla="*/ 96237 w 137480"/>
              <a:gd name="connsiteY27" fmla="*/ 54305 h 171850"/>
              <a:gd name="connsiteX28" fmla="*/ 87987 w 137480"/>
              <a:gd name="connsiteY28" fmla="*/ 49150 h 171850"/>
              <a:gd name="connsiteX29" fmla="*/ 77333 w 137480"/>
              <a:gd name="connsiteY29" fmla="*/ 47431 h 171850"/>
              <a:gd name="connsiteX30" fmla="*/ 66678 w 137480"/>
              <a:gd name="connsiteY30" fmla="*/ 49493 h 171850"/>
              <a:gd name="connsiteX31" fmla="*/ 58774 w 137480"/>
              <a:gd name="connsiteY31" fmla="*/ 54992 h 171850"/>
              <a:gd name="connsiteX32" fmla="*/ 53617 w 137480"/>
              <a:gd name="connsiteY32" fmla="*/ 63241 h 171850"/>
              <a:gd name="connsiteX33" fmla="*/ 51899 w 137480"/>
              <a:gd name="connsiteY33" fmla="*/ 73896 h 171850"/>
              <a:gd name="connsiteX34" fmla="*/ 58430 w 137480"/>
              <a:gd name="connsiteY34" fmla="*/ 93487 h 171850"/>
              <a:gd name="connsiteX35" fmla="*/ 77333 w 137480"/>
              <a:gd name="connsiteY35" fmla="*/ 100361 h 171850"/>
              <a:gd name="connsiteX36" fmla="*/ 88675 w 137480"/>
              <a:gd name="connsiteY36" fmla="*/ 98299 h 171850"/>
              <a:gd name="connsiteX37" fmla="*/ 96924 w 137480"/>
              <a:gd name="connsiteY37" fmla="*/ 92800 h 171850"/>
              <a:gd name="connsiteX38" fmla="*/ 102079 w 137480"/>
              <a:gd name="connsiteY38" fmla="*/ 84894 h 171850"/>
              <a:gd name="connsiteX39" fmla="*/ 103798 w 137480"/>
              <a:gd name="connsiteY39" fmla="*/ 74584 h 171850"/>
              <a:gd name="connsiteX40" fmla="*/ 101736 w 137480"/>
              <a:gd name="connsiteY40" fmla="*/ 62554 h 17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37480" h="171850">
                <a:moveTo>
                  <a:pt x="52243" y="116859"/>
                </a:moveTo>
                <a:cubicBezTo>
                  <a:pt x="47088" y="114796"/>
                  <a:pt x="42620" y="112391"/>
                  <a:pt x="38838" y="108610"/>
                </a:cubicBezTo>
                <a:cubicBezTo>
                  <a:pt x="34714" y="104829"/>
                  <a:pt x="31621" y="100361"/>
                  <a:pt x="29215" y="94862"/>
                </a:cubicBezTo>
                <a:cubicBezTo>
                  <a:pt x="26809" y="89362"/>
                  <a:pt x="25778" y="83176"/>
                  <a:pt x="25778" y="75959"/>
                </a:cubicBezTo>
                <a:cubicBezTo>
                  <a:pt x="25778" y="69084"/>
                  <a:pt x="27153" y="62554"/>
                  <a:pt x="29559" y="56367"/>
                </a:cubicBezTo>
                <a:cubicBezTo>
                  <a:pt x="31965" y="50524"/>
                  <a:pt x="35401" y="45025"/>
                  <a:pt x="40213" y="40557"/>
                </a:cubicBezTo>
                <a:cubicBezTo>
                  <a:pt x="45025" y="36089"/>
                  <a:pt x="50524" y="32652"/>
                  <a:pt x="56711" y="29902"/>
                </a:cubicBezTo>
                <a:cubicBezTo>
                  <a:pt x="63241" y="27497"/>
                  <a:pt x="70115" y="25778"/>
                  <a:pt x="78021" y="25778"/>
                </a:cubicBezTo>
                <a:cubicBezTo>
                  <a:pt x="85925" y="25778"/>
                  <a:pt x="92800" y="26809"/>
                  <a:pt x="99330" y="29215"/>
                </a:cubicBezTo>
                <a:cubicBezTo>
                  <a:pt x="105860" y="31621"/>
                  <a:pt x="110672" y="35401"/>
                  <a:pt x="115140" y="39869"/>
                </a:cubicBezTo>
                <a:cubicBezTo>
                  <a:pt x="119608" y="44338"/>
                  <a:pt x="123045" y="49493"/>
                  <a:pt x="125452" y="55679"/>
                </a:cubicBezTo>
                <a:cubicBezTo>
                  <a:pt x="127857" y="61867"/>
                  <a:pt x="128888" y="68740"/>
                  <a:pt x="128888" y="75959"/>
                </a:cubicBezTo>
                <a:cubicBezTo>
                  <a:pt x="128888" y="80770"/>
                  <a:pt x="128545" y="85238"/>
                  <a:pt x="127514" y="89362"/>
                </a:cubicBezTo>
                <a:cubicBezTo>
                  <a:pt x="126483" y="93487"/>
                  <a:pt x="125452" y="97955"/>
                  <a:pt x="124077" y="101736"/>
                </a:cubicBezTo>
                <a:cubicBezTo>
                  <a:pt x="122701" y="105516"/>
                  <a:pt x="120639" y="109298"/>
                  <a:pt x="118577" y="113078"/>
                </a:cubicBezTo>
                <a:cubicBezTo>
                  <a:pt x="116515" y="116859"/>
                  <a:pt x="114109" y="120639"/>
                  <a:pt x="111703" y="124419"/>
                </a:cubicBezTo>
                <a:lnTo>
                  <a:pt x="76646" y="174257"/>
                </a:lnTo>
                <a:cubicBezTo>
                  <a:pt x="75271" y="175975"/>
                  <a:pt x="73552" y="177350"/>
                  <a:pt x="71490" y="178381"/>
                </a:cubicBezTo>
                <a:cubicBezTo>
                  <a:pt x="69084" y="179756"/>
                  <a:pt x="66335" y="180100"/>
                  <a:pt x="63241" y="180100"/>
                </a:cubicBezTo>
                <a:lnTo>
                  <a:pt x="39182" y="180100"/>
                </a:lnTo>
                <a:lnTo>
                  <a:pt x="86956" y="120639"/>
                </a:lnTo>
                <a:cubicBezTo>
                  <a:pt x="88331" y="119264"/>
                  <a:pt x="89362" y="117546"/>
                  <a:pt x="90393" y="116171"/>
                </a:cubicBezTo>
                <a:cubicBezTo>
                  <a:pt x="91425" y="114796"/>
                  <a:pt x="92113" y="113422"/>
                  <a:pt x="93487" y="112047"/>
                </a:cubicBezTo>
                <a:cubicBezTo>
                  <a:pt x="90050" y="114453"/>
                  <a:pt x="85925" y="116171"/>
                  <a:pt x="81801" y="117202"/>
                </a:cubicBezTo>
                <a:cubicBezTo>
                  <a:pt x="77677" y="118577"/>
                  <a:pt x="73208" y="119264"/>
                  <a:pt x="68397" y="119264"/>
                </a:cubicBezTo>
                <a:cubicBezTo>
                  <a:pt x="62554" y="119952"/>
                  <a:pt x="57398" y="118921"/>
                  <a:pt x="52243" y="116859"/>
                </a:cubicBezTo>
                <a:close/>
                <a:moveTo>
                  <a:pt x="101736" y="62554"/>
                </a:moveTo>
                <a:cubicBezTo>
                  <a:pt x="100361" y="59117"/>
                  <a:pt x="98643" y="56711"/>
                  <a:pt x="96237" y="54305"/>
                </a:cubicBezTo>
                <a:cubicBezTo>
                  <a:pt x="93831" y="51899"/>
                  <a:pt x="91082" y="50181"/>
                  <a:pt x="87987" y="49150"/>
                </a:cubicBezTo>
                <a:cubicBezTo>
                  <a:pt x="84894" y="48119"/>
                  <a:pt x="81114" y="47431"/>
                  <a:pt x="77333" y="47431"/>
                </a:cubicBezTo>
                <a:cubicBezTo>
                  <a:pt x="73208" y="47431"/>
                  <a:pt x="69771" y="48119"/>
                  <a:pt x="66678" y="49493"/>
                </a:cubicBezTo>
                <a:cubicBezTo>
                  <a:pt x="63585" y="50868"/>
                  <a:pt x="60836" y="52586"/>
                  <a:pt x="58774" y="54992"/>
                </a:cubicBezTo>
                <a:cubicBezTo>
                  <a:pt x="56711" y="57398"/>
                  <a:pt x="54992" y="60148"/>
                  <a:pt x="53617" y="63241"/>
                </a:cubicBezTo>
                <a:cubicBezTo>
                  <a:pt x="52243" y="66335"/>
                  <a:pt x="51899" y="70115"/>
                  <a:pt x="51899" y="73896"/>
                </a:cubicBezTo>
                <a:cubicBezTo>
                  <a:pt x="51899" y="82489"/>
                  <a:pt x="53961" y="89018"/>
                  <a:pt x="58430" y="93487"/>
                </a:cubicBezTo>
                <a:cubicBezTo>
                  <a:pt x="62898" y="97955"/>
                  <a:pt x="69084" y="100361"/>
                  <a:pt x="77333" y="100361"/>
                </a:cubicBezTo>
                <a:cubicBezTo>
                  <a:pt x="81458" y="100361"/>
                  <a:pt x="85238" y="99330"/>
                  <a:pt x="88675" y="98299"/>
                </a:cubicBezTo>
                <a:cubicBezTo>
                  <a:pt x="92113" y="96924"/>
                  <a:pt x="94518" y="95206"/>
                  <a:pt x="96924" y="92800"/>
                </a:cubicBezTo>
                <a:cubicBezTo>
                  <a:pt x="99330" y="90393"/>
                  <a:pt x="100705" y="87987"/>
                  <a:pt x="102079" y="84894"/>
                </a:cubicBezTo>
                <a:cubicBezTo>
                  <a:pt x="103454" y="81801"/>
                  <a:pt x="103798" y="78021"/>
                  <a:pt x="103798" y="74584"/>
                </a:cubicBezTo>
                <a:cubicBezTo>
                  <a:pt x="103454" y="69771"/>
                  <a:pt x="103110" y="65991"/>
                  <a:pt x="101736" y="6255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00" name="Freeform: Shape 299">
            <a:extLst>
              <a:ext uri="{FF2B5EF4-FFF2-40B4-BE49-F238E27FC236}">
                <a16:creationId xmlns:a16="http://schemas.microsoft.com/office/drawing/2014/main" id="{34CC7A7D-EE87-458B-8D0B-536830979A52}"/>
              </a:ext>
            </a:extLst>
          </p:cNvPr>
          <p:cNvSpPr/>
          <p:nvPr/>
        </p:nvSpPr>
        <p:spPr>
          <a:xfrm>
            <a:off x="14896444" y="9474061"/>
            <a:ext cx="150278" cy="187848"/>
          </a:xfrm>
          <a:custGeom>
            <a:avLst/>
            <a:gdLst>
              <a:gd name="connsiteX0" fmla="*/ 52243 w 137480"/>
              <a:gd name="connsiteY0" fmla="*/ 116859 h 171850"/>
              <a:gd name="connsiteX1" fmla="*/ 38838 w 137480"/>
              <a:gd name="connsiteY1" fmla="*/ 108610 h 171850"/>
              <a:gd name="connsiteX2" fmla="*/ 29215 w 137480"/>
              <a:gd name="connsiteY2" fmla="*/ 94862 h 171850"/>
              <a:gd name="connsiteX3" fmla="*/ 25778 w 137480"/>
              <a:gd name="connsiteY3" fmla="*/ 75959 h 171850"/>
              <a:gd name="connsiteX4" fmla="*/ 29559 w 137480"/>
              <a:gd name="connsiteY4" fmla="*/ 56367 h 171850"/>
              <a:gd name="connsiteX5" fmla="*/ 40213 w 137480"/>
              <a:gd name="connsiteY5" fmla="*/ 40557 h 171850"/>
              <a:gd name="connsiteX6" fmla="*/ 56711 w 137480"/>
              <a:gd name="connsiteY6" fmla="*/ 29902 h 171850"/>
              <a:gd name="connsiteX7" fmla="*/ 78021 w 137480"/>
              <a:gd name="connsiteY7" fmla="*/ 25778 h 171850"/>
              <a:gd name="connsiteX8" fmla="*/ 99330 w 137480"/>
              <a:gd name="connsiteY8" fmla="*/ 29215 h 171850"/>
              <a:gd name="connsiteX9" fmla="*/ 115140 w 137480"/>
              <a:gd name="connsiteY9" fmla="*/ 39869 h 171850"/>
              <a:gd name="connsiteX10" fmla="*/ 125452 w 137480"/>
              <a:gd name="connsiteY10" fmla="*/ 55679 h 171850"/>
              <a:gd name="connsiteX11" fmla="*/ 128888 w 137480"/>
              <a:gd name="connsiteY11" fmla="*/ 75959 h 171850"/>
              <a:gd name="connsiteX12" fmla="*/ 127514 w 137480"/>
              <a:gd name="connsiteY12" fmla="*/ 89362 h 171850"/>
              <a:gd name="connsiteX13" fmla="*/ 124077 w 137480"/>
              <a:gd name="connsiteY13" fmla="*/ 101736 h 171850"/>
              <a:gd name="connsiteX14" fmla="*/ 118577 w 137480"/>
              <a:gd name="connsiteY14" fmla="*/ 113078 h 171850"/>
              <a:gd name="connsiteX15" fmla="*/ 111703 w 137480"/>
              <a:gd name="connsiteY15" fmla="*/ 124419 h 171850"/>
              <a:gd name="connsiteX16" fmla="*/ 76646 w 137480"/>
              <a:gd name="connsiteY16" fmla="*/ 174257 h 171850"/>
              <a:gd name="connsiteX17" fmla="*/ 71490 w 137480"/>
              <a:gd name="connsiteY17" fmla="*/ 178381 h 171850"/>
              <a:gd name="connsiteX18" fmla="*/ 63241 w 137480"/>
              <a:gd name="connsiteY18" fmla="*/ 180100 h 171850"/>
              <a:gd name="connsiteX19" fmla="*/ 39182 w 137480"/>
              <a:gd name="connsiteY19" fmla="*/ 180100 h 171850"/>
              <a:gd name="connsiteX20" fmla="*/ 86956 w 137480"/>
              <a:gd name="connsiteY20" fmla="*/ 120639 h 171850"/>
              <a:gd name="connsiteX21" fmla="*/ 90393 w 137480"/>
              <a:gd name="connsiteY21" fmla="*/ 116171 h 171850"/>
              <a:gd name="connsiteX22" fmla="*/ 93487 w 137480"/>
              <a:gd name="connsiteY22" fmla="*/ 112047 h 171850"/>
              <a:gd name="connsiteX23" fmla="*/ 81801 w 137480"/>
              <a:gd name="connsiteY23" fmla="*/ 117202 h 171850"/>
              <a:gd name="connsiteX24" fmla="*/ 68397 w 137480"/>
              <a:gd name="connsiteY24" fmla="*/ 119264 h 171850"/>
              <a:gd name="connsiteX25" fmla="*/ 52243 w 137480"/>
              <a:gd name="connsiteY25" fmla="*/ 116859 h 171850"/>
              <a:gd name="connsiteX26" fmla="*/ 102079 w 137480"/>
              <a:gd name="connsiteY26" fmla="*/ 62554 h 171850"/>
              <a:gd name="connsiteX27" fmla="*/ 96580 w 137480"/>
              <a:gd name="connsiteY27" fmla="*/ 54305 h 171850"/>
              <a:gd name="connsiteX28" fmla="*/ 88331 w 137480"/>
              <a:gd name="connsiteY28" fmla="*/ 49150 h 171850"/>
              <a:gd name="connsiteX29" fmla="*/ 77677 w 137480"/>
              <a:gd name="connsiteY29" fmla="*/ 47431 h 171850"/>
              <a:gd name="connsiteX30" fmla="*/ 67022 w 137480"/>
              <a:gd name="connsiteY30" fmla="*/ 49493 h 171850"/>
              <a:gd name="connsiteX31" fmla="*/ 59117 w 137480"/>
              <a:gd name="connsiteY31" fmla="*/ 54992 h 171850"/>
              <a:gd name="connsiteX32" fmla="*/ 53961 w 137480"/>
              <a:gd name="connsiteY32" fmla="*/ 63241 h 171850"/>
              <a:gd name="connsiteX33" fmla="*/ 52243 w 137480"/>
              <a:gd name="connsiteY33" fmla="*/ 73896 h 171850"/>
              <a:gd name="connsiteX34" fmla="*/ 58774 w 137480"/>
              <a:gd name="connsiteY34" fmla="*/ 93487 h 171850"/>
              <a:gd name="connsiteX35" fmla="*/ 77677 w 137480"/>
              <a:gd name="connsiteY35" fmla="*/ 100361 h 171850"/>
              <a:gd name="connsiteX36" fmla="*/ 89018 w 137480"/>
              <a:gd name="connsiteY36" fmla="*/ 98299 h 171850"/>
              <a:gd name="connsiteX37" fmla="*/ 97268 w 137480"/>
              <a:gd name="connsiteY37" fmla="*/ 92800 h 171850"/>
              <a:gd name="connsiteX38" fmla="*/ 102423 w 137480"/>
              <a:gd name="connsiteY38" fmla="*/ 84894 h 171850"/>
              <a:gd name="connsiteX39" fmla="*/ 104141 w 137480"/>
              <a:gd name="connsiteY39" fmla="*/ 74584 h 171850"/>
              <a:gd name="connsiteX40" fmla="*/ 102079 w 137480"/>
              <a:gd name="connsiteY40" fmla="*/ 62554 h 17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37480" h="171850">
                <a:moveTo>
                  <a:pt x="52243" y="116859"/>
                </a:moveTo>
                <a:cubicBezTo>
                  <a:pt x="47087" y="114796"/>
                  <a:pt x="42620" y="112391"/>
                  <a:pt x="38838" y="108610"/>
                </a:cubicBezTo>
                <a:cubicBezTo>
                  <a:pt x="34714" y="104829"/>
                  <a:pt x="31621" y="100361"/>
                  <a:pt x="29215" y="94862"/>
                </a:cubicBezTo>
                <a:cubicBezTo>
                  <a:pt x="26809" y="89362"/>
                  <a:pt x="25778" y="83176"/>
                  <a:pt x="25778" y="75959"/>
                </a:cubicBezTo>
                <a:cubicBezTo>
                  <a:pt x="25778" y="69084"/>
                  <a:pt x="27153" y="62554"/>
                  <a:pt x="29559" y="56367"/>
                </a:cubicBezTo>
                <a:cubicBezTo>
                  <a:pt x="31965" y="50524"/>
                  <a:pt x="35401" y="45025"/>
                  <a:pt x="40213" y="40557"/>
                </a:cubicBezTo>
                <a:cubicBezTo>
                  <a:pt x="45025" y="36089"/>
                  <a:pt x="50524" y="32652"/>
                  <a:pt x="56711" y="29902"/>
                </a:cubicBezTo>
                <a:cubicBezTo>
                  <a:pt x="63241" y="27497"/>
                  <a:pt x="70115" y="25778"/>
                  <a:pt x="78021" y="25778"/>
                </a:cubicBezTo>
                <a:cubicBezTo>
                  <a:pt x="85925" y="25778"/>
                  <a:pt x="92800" y="26809"/>
                  <a:pt x="99330" y="29215"/>
                </a:cubicBezTo>
                <a:cubicBezTo>
                  <a:pt x="105860" y="31621"/>
                  <a:pt x="110672" y="35401"/>
                  <a:pt x="115140" y="39869"/>
                </a:cubicBezTo>
                <a:cubicBezTo>
                  <a:pt x="119608" y="44338"/>
                  <a:pt x="123045" y="49493"/>
                  <a:pt x="125452" y="55679"/>
                </a:cubicBezTo>
                <a:cubicBezTo>
                  <a:pt x="127857" y="61867"/>
                  <a:pt x="128888" y="68740"/>
                  <a:pt x="128888" y="75959"/>
                </a:cubicBezTo>
                <a:cubicBezTo>
                  <a:pt x="128888" y="80770"/>
                  <a:pt x="128545" y="85238"/>
                  <a:pt x="127514" y="89362"/>
                </a:cubicBezTo>
                <a:cubicBezTo>
                  <a:pt x="126483" y="93487"/>
                  <a:pt x="125452" y="97955"/>
                  <a:pt x="124077" y="101736"/>
                </a:cubicBezTo>
                <a:cubicBezTo>
                  <a:pt x="122701" y="105516"/>
                  <a:pt x="120639" y="109298"/>
                  <a:pt x="118577" y="113078"/>
                </a:cubicBezTo>
                <a:cubicBezTo>
                  <a:pt x="116515" y="116859"/>
                  <a:pt x="114109" y="120639"/>
                  <a:pt x="111703" y="124419"/>
                </a:cubicBezTo>
                <a:lnTo>
                  <a:pt x="76646" y="174257"/>
                </a:lnTo>
                <a:cubicBezTo>
                  <a:pt x="75271" y="175975"/>
                  <a:pt x="73552" y="177350"/>
                  <a:pt x="71490" y="178381"/>
                </a:cubicBezTo>
                <a:cubicBezTo>
                  <a:pt x="69084" y="179756"/>
                  <a:pt x="66335" y="180100"/>
                  <a:pt x="63241" y="180100"/>
                </a:cubicBezTo>
                <a:lnTo>
                  <a:pt x="39182" y="180100"/>
                </a:lnTo>
                <a:lnTo>
                  <a:pt x="86956" y="120639"/>
                </a:lnTo>
                <a:cubicBezTo>
                  <a:pt x="88331" y="119264"/>
                  <a:pt x="89362" y="117546"/>
                  <a:pt x="90393" y="116171"/>
                </a:cubicBezTo>
                <a:cubicBezTo>
                  <a:pt x="91425" y="114796"/>
                  <a:pt x="92113" y="113422"/>
                  <a:pt x="93487" y="112047"/>
                </a:cubicBezTo>
                <a:cubicBezTo>
                  <a:pt x="90049" y="114453"/>
                  <a:pt x="85925" y="116171"/>
                  <a:pt x="81801" y="117202"/>
                </a:cubicBezTo>
                <a:cubicBezTo>
                  <a:pt x="77677" y="118577"/>
                  <a:pt x="73208" y="119264"/>
                  <a:pt x="68397" y="119264"/>
                </a:cubicBezTo>
                <a:cubicBezTo>
                  <a:pt x="62554" y="119952"/>
                  <a:pt x="57398" y="118921"/>
                  <a:pt x="52243" y="116859"/>
                </a:cubicBezTo>
                <a:close/>
                <a:moveTo>
                  <a:pt x="102079" y="62554"/>
                </a:moveTo>
                <a:cubicBezTo>
                  <a:pt x="100705" y="59117"/>
                  <a:pt x="98986" y="56711"/>
                  <a:pt x="96580" y="54305"/>
                </a:cubicBezTo>
                <a:cubicBezTo>
                  <a:pt x="94175" y="51899"/>
                  <a:pt x="91425" y="50181"/>
                  <a:pt x="88331" y="49150"/>
                </a:cubicBezTo>
                <a:cubicBezTo>
                  <a:pt x="85238" y="48119"/>
                  <a:pt x="81457" y="47431"/>
                  <a:pt x="77677" y="47431"/>
                </a:cubicBezTo>
                <a:cubicBezTo>
                  <a:pt x="73552" y="47431"/>
                  <a:pt x="70115" y="48119"/>
                  <a:pt x="67022" y="49493"/>
                </a:cubicBezTo>
                <a:cubicBezTo>
                  <a:pt x="63929" y="50868"/>
                  <a:pt x="61179" y="52586"/>
                  <a:pt x="59117" y="54992"/>
                </a:cubicBezTo>
                <a:cubicBezTo>
                  <a:pt x="57054" y="57398"/>
                  <a:pt x="55336" y="60148"/>
                  <a:pt x="53961" y="63241"/>
                </a:cubicBezTo>
                <a:cubicBezTo>
                  <a:pt x="52586" y="66335"/>
                  <a:pt x="52243" y="70115"/>
                  <a:pt x="52243" y="73896"/>
                </a:cubicBezTo>
                <a:cubicBezTo>
                  <a:pt x="52243" y="82489"/>
                  <a:pt x="54305" y="89018"/>
                  <a:pt x="58774" y="93487"/>
                </a:cubicBezTo>
                <a:cubicBezTo>
                  <a:pt x="63241" y="97955"/>
                  <a:pt x="69428" y="100361"/>
                  <a:pt x="77677" y="100361"/>
                </a:cubicBezTo>
                <a:cubicBezTo>
                  <a:pt x="81801" y="100361"/>
                  <a:pt x="85582" y="99330"/>
                  <a:pt x="89018" y="98299"/>
                </a:cubicBezTo>
                <a:cubicBezTo>
                  <a:pt x="92456" y="96924"/>
                  <a:pt x="94862" y="95206"/>
                  <a:pt x="97268" y="92800"/>
                </a:cubicBezTo>
                <a:cubicBezTo>
                  <a:pt x="99674" y="90393"/>
                  <a:pt x="101048" y="87987"/>
                  <a:pt x="102423" y="84894"/>
                </a:cubicBezTo>
                <a:cubicBezTo>
                  <a:pt x="103798" y="81801"/>
                  <a:pt x="104141" y="78021"/>
                  <a:pt x="104141" y="74584"/>
                </a:cubicBezTo>
                <a:cubicBezTo>
                  <a:pt x="103454" y="69771"/>
                  <a:pt x="103110" y="65991"/>
                  <a:pt x="102079" y="6255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01" name="Freeform: Shape 300">
            <a:extLst>
              <a:ext uri="{FF2B5EF4-FFF2-40B4-BE49-F238E27FC236}">
                <a16:creationId xmlns:a16="http://schemas.microsoft.com/office/drawing/2014/main" id="{3F28FE98-A05C-4DA6-8724-54F8061A997B}"/>
              </a:ext>
            </a:extLst>
          </p:cNvPr>
          <p:cNvSpPr/>
          <p:nvPr/>
        </p:nvSpPr>
        <p:spPr>
          <a:xfrm>
            <a:off x="15015916" y="9453022"/>
            <a:ext cx="150278" cy="262987"/>
          </a:xfrm>
          <a:custGeom>
            <a:avLst/>
            <a:gdLst>
              <a:gd name="connsiteX0" fmla="*/ 44337 w 137480"/>
              <a:gd name="connsiteY0" fmla="*/ 194535 h 240590"/>
              <a:gd name="connsiteX1" fmla="*/ 25778 w 137480"/>
              <a:gd name="connsiteY1" fmla="*/ 181818 h 240590"/>
              <a:gd name="connsiteX2" fmla="*/ 33682 w 137480"/>
              <a:gd name="connsiteY2" fmla="*/ 169788 h 240590"/>
              <a:gd name="connsiteX3" fmla="*/ 36432 w 137480"/>
              <a:gd name="connsiteY3" fmla="*/ 167039 h 240590"/>
              <a:gd name="connsiteX4" fmla="*/ 40212 w 137480"/>
              <a:gd name="connsiteY4" fmla="*/ 166351 h 240590"/>
              <a:gd name="connsiteX5" fmla="*/ 45025 w 137480"/>
              <a:gd name="connsiteY5" fmla="*/ 167726 h 240590"/>
              <a:gd name="connsiteX6" fmla="*/ 51211 w 137480"/>
              <a:gd name="connsiteY6" fmla="*/ 171850 h 240590"/>
              <a:gd name="connsiteX7" fmla="*/ 58773 w 137480"/>
              <a:gd name="connsiteY7" fmla="*/ 175975 h 240590"/>
              <a:gd name="connsiteX8" fmla="*/ 69083 w 137480"/>
              <a:gd name="connsiteY8" fmla="*/ 179412 h 240590"/>
              <a:gd name="connsiteX9" fmla="*/ 73207 w 137480"/>
              <a:gd name="connsiteY9" fmla="*/ 131981 h 240590"/>
              <a:gd name="connsiteX10" fmla="*/ 58084 w 137480"/>
              <a:gd name="connsiteY10" fmla="*/ 126826 h 240590"/>
              <a:gd name="connsiteX11" fmla="*/ 45025 w 137480"/>
              <a:gd name="connsiteY11" fmla="*/ 119264 h 240590"/>
              <a:gd name="connsiteX12" fmla="*/ 35401 w 137480"/>
              <a:gd name="connsiteY12" fmla="*/ 107234 h 240590"/>
              <a:gd name="connsiteX13" fmla="*/ 31620 w 137480"/>
              <a:gd name="connsiteY13" fmla="*/ 89362 h 240590"/>
              <a:gd name="connsiteX14" fmla="*/ 34713 w 137480"/>
              <a:gd name="connsiteY14" fmla="*/ 73552 h 240590"/>
              <a:gd name="connsiteX15" fmla="*/ 43994 w 137480"/>
              <a:gd name="connsiteY15" fmla="*/ 59805 h 240590"/>
              <a:gd name="connsiteX16" fmla="*/ 59117 w 137480"/>
              <a:gd name="connsiteY16" fmla="*/ 50181 h 240590"/>
              <a:gd name="connsiteX17" fmla="*/ 79738 w 137480"/>
              <a:gd name="connsiteY17" fmla="*/ 45369 h 240590"/>
              <a:gd name="connsiteX18" fmla="*/ 80769 w 137480"/>
              <a:gd name="connsiteY18" fmla="*/ 32308 h 240590"/>
              <a:gd name="connsiteX19" fmla="*/ 82831 w 137480"/>
              <a:gd name="connsiteY19" fmla="*/ 27840 h 240590"/>
              <a:gd name="connsiteX20" fmla="*/ 87987 w 137480"/>
              <a:gd name="connsiteY20" fmla="*/ 25778 h 240590"/>
              <a:gd name="connsiteX21" fmla="*/ 97611 w 137480"/>
              <a:gd name="connsiteY21" fmla="*/ 25778 h 240590"/>
              <a:gd name="connsiteX22" fmla="*/ 95892 w 137480"/>
              <a:gd name="connsiteY22" fmla="*/ 46744 h 240590"/>
              <a:gd name="connsiteX23" fmla="*/ 115139 w 137480"/>
              <a:gd name="connsiteY23" fmla="*/ 53274 h 240590"/>
              <a:gd name="connsiteX24" fmla="*/ 129231 w 137480"/>
              <a:gd name="connsiteY24" fmla="*/ 63585 h 240590"/>
              <a:gd name="connsiteX25" fmla="*/ 123044 w 137480"/>
              <a:gd name="connsiteY25" fmla="*/ 73208 h 240590"/>
              <a:gd name="connsiteX26" fmla="*/ 119951 w 137480"/>
              <a:gd name="connsiteY26" fmla="*/ 76302 h 240590"/>
              <a:gd name="connsiteX27" fmla="*/ 116514 w 137480"/>
              <a:gd name="connsiteY27" fmla="*/ 77333 h 240590"/>
              <a:gd name="connsiteX28" fmla="*/ 112734 w 137480"/>
              <a:gd name="connsiteY28" fmla="*/ 76302 h 240590"/>
              <a:gd name="connsiteX29" fmla="*/ 107921 w 137480"/>
              <a:gd name="connsiteY29" fmla="*/ 73895 h 240590"/>
              <a:gd name="connsiteX30" fmla="*/ 101735 w 137480"/>
              <a:gd name="connsiteY30" fmla="*/ 70802 h 240590"/>
              <a:gd name="connsiteX31" fmla="*/ 94174 w 137480"/>
              <a:gd name="connsiteY31" fmla="*/ 68397 h 240590"/>
              <a:gd name="connsiteX32" fmla="*/ 90736 w 137480"/>
              <a:gd name="connsiteY32" fmla="*/ 112047 h 240590"/>
              <a:gd name="connsiteX33" fmla="*/ 105859 w 137480"/>
              <a:gd name="connsiteY33" fmla="*/ 117202 h 240590"/>
              <a:gd name="connsiteX34" fmla="*/ 119264 w 137480"/>
              <a:gd name="connsiteY34" fmla="*/ 124419 h 240590"/>
              <a:gd name="connsiteX35" fmla="*/ 128888 w 137480"/>
              <a:gd name="connsiteY35" fmla="*/ 135418 h 240590"/>
              <a:gd name="connsiteX36" fmla="*/ 132668 w 137480"/>
              <a:gd name="connsiteY36" fmla="*/ 152259 h 240590"/>
              <a:gd name="connsiteX37" fmla="*/ 129231 w 137480"/>
              <a:gd name="connsiteY37" fmla="*/ 170819 h 240590"/>
              <a:gd name="connsiteX38" fmla="*/ 119607 w 137480"/>
              <a:gd name="connsiteY38" fmla="*/ 185942 h 240590"/>
              <a:gd name="connsiteX39" fmla="*/ 104141 w 137480"/>
              <a:gd name="connsiteY39" fmla="*/ 196597 h 240590"/>
              <a:gd name="connsiteX40" fmla="*/ 82831 w 137480"/>
              <a:gd name="connsiteY40" fmla="*/ 201409 h 240590"/>
              <a:gd name="connsiteX41" fmla="*/ 81457 w 137480"/>
              <a:gd name="connsiteY41" fmla="*/ 216875 h 240590"/>
              <a:gd name="connsiteX42" fmla="*/ 79395 w 137480"/>
              <a:gd name="connsiteY42" fmla="*/ 221687 h 240590"/>
              <a:gd name="connsiteX43" fmla="*/ 74238 w 137480"/>
              <a:gd name="connsiteY43" fmla="*/ 223750 h 240590"/>
              <a:gd name="connsiteX44" fmla="*/ 64615 w 137480"/>
              <a:gd name="connsiteY44" fmla="*/ 223750 h 240590"/>
              <a:gd name="connsiteX45" fmla="*/ 66677 w 137480"/>
              <a:gd name="connsiteY45" fmla="*/ 200721 h 240590"/>
              <a:gd name="connsiteX46" fmla="*/ 44337 w 137480"/>
              <a:gd name="connsiteY46" fmla="*/ 194535 h 240590"/>
              <a:gd name="connsiteX47" fmla="*/ 58429 w 137480"/>
              <a:gd name="connsiteY47" fmla="*/ 94175 h 240590"/>
              <a:gd name="connsiteX48" fmla="*/ 62210 w 137480"/>
              <a:gd name="connsiteY48" fmla="*/ 99673 h 240590"/>
              <a:gd name="connsiteX49" fmla="*/ 68052 w 137480"/>
              <a:gd name="connsiteY49" fmla="*/ 103798 h 240590"/>
              <a:gd name="connsiteX50" fmla="*/ 75614 w 137480"/>
              <a:gd name="connsiteY50" fmla="*/ 107234 h 240590"/>
              <a:gd name="connsiteX51" fmla="*/ 78707 w 137480"/>
              <a:gd name="connsiteY51" fmla="*/ 68053 h 240590"/>
              <a:gd name="connsiteX52" fmla="*/ 69083 w 137480"/>
              <a:gd name="connsiteY52" fmla="*/ 70459 h 240590"/>
              <a:gd name="connsiteX53" fmla="*/ 62210 w 137480"/>
              <a:gd name="connsiteY53" fmla="*/ 74927 h 240590"/>
              <a:gd name="connsiteX54" fmla="*/ 58084 w 137480"/>
              <a:gd name="connsiteY54" fmla="*/ 80426 h 240590"/>
              <a:gd name="connsiteX55" fmla="*/ 57053 w 137480"/>
              <a:gd name="connsiteY55" fmla="*/ 87300 h 240590"/>
              <a:gd name="connsiteX56" fmla="*/ 58429 w 137480"/>
              <a:gd name="connsiteY56" fmla="*/ 94175 h 240590"/>
              <a:gd name="connsiteX57" fmla="*/ 107234 w 137480"/>
              <a:gd name="connsiteY57" fmla="*/ 149166 h 240590"/>
              <a:gd name="connsiteX58" fmla="*/ 103110 w 137480"/>
              <a:gd name="connsiteY58" fmla="*/ 144011 h 240590"/>
              <a:gd name="connsiteX59" fmla="*/ 96923 w 137480"/>
              <a:gd name="connsiteY59" fmla="*/ 139886 h 240590"/>
              <a:gd name="connsiteX60" fmla="*/ 89361 w 137480"/>
              <a:gd name="connsiteY60" fmla="*/ 136793 h 240590"/>
              <a:gd name="connsiteX61" fmla="*/ 85925 w 137480"/>
              <a:gd name="connsiteY61" fmla="*/ 180100 h 240590"/>
              <a:gd name="connsiteX62" fmla="*/ 102766 w 137480"/>
              <a:gd name="connsiteY62" fmla="*/ 172538 h 240590"/>
              <a:gd name="connsiteX63" fmla="*/ 108609 w 137480"/>
              <a:gd name="connsiteY63" fmla="*/ 156727 h 240590"/>
              <a:gd name="connsiteX64" fmla="*/ 107234 w 137480"/>
              <a:gd name="connsiteY64" fmla="*/ 149166 h 240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37480" h="240590">
                <a:moveTo>
                  <a:pt x="44337" y="194535"/>
                </a:moveTo>
                <a:cubicBezTo>
                  <a:pt x="37119" y="191098"/>
                  <a:pt x="30933" y="186973"/>
                  <a:pt x="25778" y="181818"/>
                </a:cubicBezTo>
                <a:lnTo>
                  <a:pt x="33682" y="169788"/>
                </a:lnTo>
                <a:cubicBezTo>
                  <a:pt x="34370" y="168757"/>
                  <a:pt x="35057" y="167726"/>
                  <a:pt x="36432" y="167039"/>
                </a:cubicBezTo>
                <a:cubicBezTo>
                  <a:pt x="37806" y="166351"/>
                  <a:pt x="38837" y="166351"/>
                  <a:pt x="40212" y="166351"/>
                </a:cubicBezTo>
                <a:cubicBezTo>
                  <a:pt x="41587" y="166351"/>
                  <a:pt x="43306" y="166695"/>
                  <a:pt x="45025" y="167726"/>
                </a:cubicBezTo>
                <a:cubicBezTo>
                  <a:pt x="46743" y="168757"/>
                  <a:pt x="48805" y="170132"/>
                  <a:pt x="51211" y="171850"/>
                </a:cubicBezTo>
                <a:cubicBezTo>
                  <a:pt x="53617" y="173225"/>
                  <a:pt x="56022" y="174601"/>
                  <a:pt x="58773" y="175975"/>
                </a:cubicBezTo>
                <a:cubicBezTo>
                  <a:pt x="61866" y="177350"/>
                  <a:pt x="64959" y="178725"/>
                  <a:pt x="69083" y="179412"/>
                </a:cubicBezTo>
                <a:lnTo>
                  <a:pt x="73207" y="131981"/>
                </a:lnTo>
                <a:cubicBezTo>
                  <a:pt x="68052" y="130607"/>
                  <a:pt x="62897" y="128888"/>
                  <a:pt x="58084" y="126826"/>
                </a:cubicBezTo>
                <a:cubicBezTo>
                  <a:pt x="53273" y="124764"/>
                  <a:pt x="48805" y="122701"/>
                  <a:pt x="45025" y="119264"/>
                </a:cubicBezTo>
                <a:cubicBezTo>
                  <a:pt x="41243" y="116171"/>
                  <a:pt x="37806" y="112047"/>
                  <a:pt x="35401" y="107234"/>
                </a:cubicBezTo>
                <a:cubicBezTo>
                  <a:pt x="32995" y="102423"/>
                  <a:pt x="31620" y="96580"/>
                  <a:pt x="31620" y="89362"/>
                </a:cubicBezTo>
                <a:cubicBezTo>
                  <a:pt x="31620" y="84207"/>
                  <a:pt x="32651" y="78708"/>
                  <a:pt x="34713" y="73552"/>
                </a:cubicBezTo>
                <a:cubicBezTo>
                  <a:pt x="36775" y="68397"/>
                  <a:pt x="39868" y="63929"/>
                  <a:pt x="43994" y="59805"/>
                </a:cubicBezTo>
                <a:cubicBezTo>
                  <a:pt x="48118" y="55679"/>
                  <a:pt x="53273" y="52586"/>
                  <a:pt x="59117" y="50181"/>
                </a:cubicBezTo>
                <a:cubicBezTo>
                  <a:pt x="64959" y="47775"/>
                  <a:pt x="72176" y="46056"/>
                  <a:pt x="79738" y="45369"/>
                </a:cubicBezTo>
                <a:lnTo>
                  <a:pt x="80769" y="32308"/>
                </a:lnTo>
                <a:cubicBezTo>
                  <a:pt x="81113" y="30590"/>
                  <a:pt x="81457" y="28871"/>
                  <a:pt x="82831" y="27840"/>
                </a:cubicBezTo>
                <a:cubicBezTo>
                  <a:pt x="84206" y="26809"/>
                  <a:pt x="85925" y="25778"/>
                  <a:pt x="87987" y="25778"/>
                </a:cubicBezTo>
                <a:lnTo>
                  <a:pt x="97611" y="25778"/>
                </a:lnTo>
                <a:lnTo>
                  <a:pt x="95892" y="46744"/>
                </a:lnTo>
                <a:cubicBezTo>
                  <a:pt x="103453" y="48118"/>
                  <a:pt x="109640" y="50181"/>
                  <a:pt x="115139" y="53274"/>
                </a:cubicBezTo>
                <a:cubicBezTo>
                  <a:pt x="120638" y="56367"/>
                  <a:pt x="125451" y="59805"/>
                  <a:pt x="129231" y="63585"/>
                </a:cubicBezTo>
                <a:lnTo>
                  <a:pt x="123044" y="73208"/>
                </a:lnTo>
                <a:cubicBezTo>
                  <a:pt x="122013" y="74584"/>
                  <a:pt x="120982" y="75615"/>
                  <a:pt x="119951" y="76302"/>
                </a:cubicBezTo>
                <a:cubicBezTo>
                  <a:pt x="118920" y="76990"/>
                  <a:pt x="117889" y="77333"/>
                  <a:pt x="116514" y="77333"/>
                </a:cubicBezTo>
                <a:cubicBezTo>
                  <a:pt x="115483" y="77333"/>
                  <a:pt x="114108" y="76990"/>
                  <a:pt x="112734" y="76302"/>
                </a:cubicBezTo>
                <a:cubicBezTo>
                  <a:pt x="111359" y="75615"/>
                  <a:pt x="109640" y="74927"/>
                  <a:pt x="107921" y="73895"/>
                </a:cubicBezTo>
                <a:cubicBezTo>
                  <a:pt x="105859" y="72864"/>
                  <a:pt x="103797" y="72177"/>
                  <a:pt x="101735" y="70802"/>
                </a:cubicBezTo>
                <a:cubicBezTo>
                  <a:pt x="99329" y="69771"/>
                  <a:pt x="96923" y="69084"/>
                  <a:pt x="94174" y="68397"/>
                </a:cubicBezTo>
                <a:lnTo>
                  <a:pt x="90736" y="112047"/>
                </a:lnTo>
                <a:cubicBezTo>
                  <a:pt x="95892" y="113422"/>
                  <a:pt x="100704" y="115484"/>
                  <a:pt x="105859" y="117202"/>
                </a:cubicBezTo>
                <a:cubicBezTo>
                  <a:pt x="111015" y="119264"/>
                  <a:pt x="115139" y="121326"/>
                  <a:pt x="119264" y="124419"/>
                </a:cubicBezTo>
                <a:cubicBezTo>
                  <a:pt x="123388" y="127514"/>
                  <a:pt x="126482" y="130950"/>
                  <a:pt x="128888" y="135418"/>
                </a:cubicBezTo>
                <a:cubicBezTo>
                  <a:pt x="131293" y="139886"/>
                  <a:pt x="132668" y="145730"/>
                  <a:pt x="132668" y="152259"/>
                </a:cubicBezTo>
                <a:cubicBezTo>
                  <a:pt x="132668" y="158790"/>
                  <a:pt x="131293" y="164977"/>
                  <a:pt x="129231" y="170819"/>
                </a:cubicBezTo>
                <a:cubicBezTo>
                  <a:pt x="127169" y="176663"/>
                  <a:pt x="124075" y="181474"/>
                  <a:pt x="119607" y="185942"/>
                </a:cubicBezTo>
                <a:cubicBezTo>
                  <a:pt x="115483" y="190411"/>
                  <a:pt x="110328" y="193848"/>
                  <a:pt x="104141" y="196597"/>
                </a:cubicBezTo>
                <a:cubicBezTo>
                  <a:pt x="97954" y="199347"/>
                  <a:pt x="90736" y="200721"/>
                  <a:pt x="82831" y="201409"/>
                </a:cubicBezTo>
                <a:lnTo>
                  <a:pt x="81457" y="216875"/>
                </a:lnTo>
                <a:cubicBezTo>
                  <a:pt x="81113" y="218594"/>
                  <a:pt x="80769" y="220312"/>
                  <a:pt x="79395" y="221687"/>
                </a:cubicBezTo>
                <a:cubicBezTo>
                  <a:pt x="78020" y="223062"/>
                  <a:pt x="76302" y="223750"/>
                  <a:pt x="74238" y="223750"/>
                </a:cubicBezTo>
                <a:lnTo>
                  <a:pt x="64615" y="223750"/>
                </a:lnTo>
                <a:lnTo>
                  <a:pt x="66677" y="200721"/>
                </a:lnTo>
                <a:cubicBezTo>
                  <a:pt x="59460" y="200034"/>
                  <a:pt x="51555" y="197972"/>
                  <a:pt x="44337" y="194535"/>
                </a:cubicBezTo>
                <a:close/>
                <a:moveTo>
                  <a:pt x="58429" y="94175"/>
                </a:moveTo>
                <a:cubicBezTo>
                  <a:pt x="59117" y="96237"/>
                  <a:pt x="60491" y="97955"/>
                  <a:pt x="62210" y="99673"/>
                </a:cubicBezTo>
                <a:cubicBezTo>
                  <a:pt x="63928" y="101392"/>
                  <a:pt x="65990" y="102767"/>
                  <a:pt x="68052" y="103798"/>
                </a:cubicBezTo>
                <a:cubicBezTo>
                  <a:pt x="70458" y="105172"/>
                  <a:pt x="72864" y="106203"/>
                  <a:pt x="75614" y="107234"/>
                </a:cubicBezTo>
                <a:lnTo>
                  <a:pt x="78707" y="68053"/>
                </a:lnTo>
                <a:cubicBezTo>
                  <a:pt x="74927" y="68397"/>
                  <a:pt x="71833" y="69428"/>
                  <a:pt x="69083" y="70459"/>
                </a:cubicBezTo>
                <a:cubicBezTo>
                  <a:pt x="66334" y="71833"/>
                  <a:pt x="63928" y="73208"/>
                  <a:pt x="62210" y="74927"/>
                </a:cubicBezTo>
                <a:cubicBezTo>
                  <a:pt x="60491" y="76646"/>
                  <a:pt x="59117" y="78364"/>
                  <a:pt x="58084" y="80426"/>
                </a:cubicBezTo>
                <a:cubicBezTo>
                  <a:pt x="57053" y="82488"/>
                  <a:pt x="57053" y="84894"/>
                  <a:pt x="57053" y="87300"/>
                </a:cubicBezTo>
                <a:cubicBezTo>
                  <a:pt x="57053" y="89706"/>
                  <a:pt x="57397" y="91769"/>
                  <a:pt x="58429" y="94175"/>
                </a:cubicBezTo>
                <a:close/>
                <a:moveTo>
                  <a:pt x="107234" y="149166"/>
                </a:moveTo>
                <a:cubicBezTo>
                  <a:pt x="106203" y="147104"/>
                  <a:pt x="104828" y="145386"/>
                  <a:pt x="103110" y="144011"/>
                </a:cubicBezTo>
                <a:cubicBezTo>
                  <a:pt x="101391" y="142636"/>
                  <a:pt x="99329" y="140918"/>
                  <a:pt x="96923" y="139886"/>
                </a:cubicBezTo>
                <a:cubicBezTo>
                  <a:pt x="94518" y="138855"/>
                  <a:pt x="92112" y="137480"/>
                  <a:pt x="89361" y="136793"/>
                </a:cubicBezTo>
                <a:lnTo>
                  <a:pt x="85925" y="180100"/>
                </a:lnTo>
                <a:cubicBezTo>
                  <a:pt x="93487" y="179069"/>
                  <a:pt x="98985" y="176663"/>
                  <a:pt x="102766" y="172538"/>
                </a:cubicBezTo>
                <a:cubicBezTo>
                  <a:pt x="106546" y="168413"/>
                  <a:pt x="108609" y="163258"/>
                  <a:pt x="108609" y="156727"/>
                </a:cubicBezTo>
                <a:cubicBezTo>
                  <a:pt x="108266" y="153634"/>
                  <a:pt x="107921" y="151228"/>
                  <a:pt x="107234" y="149166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371C3F18-6E3E-434F-A55B-467D37E27D27}"/>
              </a:ext>
            </a:extLst>
          </p:cNvPr>
          <p:cNvSpPr/>
          <p:nvPr/>
        </p:nvSpPr>
        <p:spPr>
          <a:xfrm>
            <a:off x="17383929" y="9473686"/>
            <a:ext cx="150278" cy="225418"/>
          </a:xfrm>
          <a:custGeom>
            <a:avLst/>
            <a:gdLst>
              <a:gd name="connsiteX0" fmla="*/ 57053 w 137480"/>
              <a:gd name="connsiteY0" fmla="*/ 179755 h 206220"/>
              <a:gd name="connsiteX1" fmla="*/ 40212 w 137480"/>
              <a:gd name="connsiteY1" fmla="*/ 170475 h 206220"/>
              <a:gd name="connsiteX2" fmla="*/ 29558 w 137480"/>
              <a:gd name="connsiteY2" fmla="*/ 156383 h 206220"/>
              <a:gd name="connsiteX3" fmla="*/ 25778 w 137480"/>
              <a:gd name="connsiteY3" fmla="*/ 137823 h 206220"/>
              <a:gd name="connsiteX4" fmla="*/ 32308 w 137480"/>
              <a:gd name="connsiteY4" fmla="*/ 114796 h 206220"/>
              <a:gd name="connsiteX5" fmla="*/ 52929 w 137480"/>
              <a:gd name="connsiteY5" fmla="*/ 100704 h 206220"/>
              <a:gd name="connsiteX6" fmla="*/ 36088 w 137480"/>
              <a:gd name="connsiteY6" fmla="*/ 87299 h 206220"/>
              <a:gd name="connsiteX7" fmla="*/ 30589 w 137480"/>
              <a:gd name="connsiteY7" fmla="*/ 66678 h 206220"/>
              <a:gd name="connsiteX8" fmla="*/ 34026 w 137480"/>
              <a:gd name="connsiteY8" fmla="*/ 50524 h 206220"/>
              <a:gd name="connsiteX9" fmla="*/ 43650 w 137480"/>
              <a:gd name="connsiteY9" fmla="*/ 37463 h 206220"/>
              <a:gd name="connsiteX10" fmla="*/ 58773 w 137480"/>
              <a:gd name="connsiteY10" fmla="*/ 28871 h 206220"/>
              <a:gd name="connsiteX11" fmla="*/ 78364 w 137480"/>
              <a:gd name="connsiteY11" fmla="*/ 25778 h 206220"/>
              <a:gd name="connsiteX12" fmla="*/ 97954 w 137480"/>
              <a:gd name="connsiteY12" fmla="*/ 28871 h 206220"/>
              <a:gd name="connsiteX13" fmla="*/ 113077 w 137480"/>
              <a:gd name="connsiteY13" fmla="*/ 37463 h 206220"/>
              <a:gd name="connsiteX14" fmla="*/ 122700 w 137480"/>
              <a:gd name="connsiteY14" fmla="*/ 50524 h 206220"/>
              <a:gd name="connsiteX15" fmla="*/ 126482 w 137480"/>
              <a:gd name="connsiteY15" fmla="*/ 66678 h 206220"/>
              <a:gd name="connsiteX16" fmla="*/ 120638 w 137480"/>
              <a:gd name="connsiteY16" fmla="*/ 87299 h 206220"/>
              <a:gd name="connsiteX17" fmla="*/ 104141 w 137480"/>
              <a:gd name="connsiteY17" fmla="*/ 100704 h 206220"/>
              <a:gd name="connsiteX18" fmla="*/ 124762 w 137480"/>
              <a:gd name="connsiteY18" fmla="*/ 114796 h 206220"/>
              <a:gd name="connsiteX19" fmla="*/ 131293 w 137480"/>
              <a:gd name="connsiteY19" fmla="*/ 137823 h 206220"/>
              <a:gd name="connsiteX20" fmla="*/ 127513 w 137480"/>
              <a:gd name="connsiteY20" fmla="*/ 156383 h 206220"/>
              <a:gd name="connsiteX21" fmla="*/ 116858 w 137480"/>
              <a:gd name="connsiteY21" fmla="*/ 170475 h 206220"/>
              <a:gd name="connsiteX22" fmla="*/ 100016 w 137480"/>
              <a:gd name="connsiteY22" fmla="*/ 179755 h 206220"/>
              <a:gd name="connsiteX23" fmla="*/ 78364 w 137480"/>
              <a:gd name="connsiteY23" fmla="*/ 182848 h 206220"/>
              <a:gd name="connsiteX24" fmla="*/ 57053 w 137480"/>
              <a:gd name="connsiteY24" fmla="*/ 179755 h 206220"/>
              <a:gd name="connsiteX25" fmla="*/ 90392 w 137480"/>
              <a:gd name="connsiteY25" fmla="*/ 160852 h 206220"/>
              <a:gd name="connsiteX26" fmla="*/ 98298 w 137480"/>
              <a:gd name="connsiteY26" fmla="*/ 155696 h 206220"/>
              <a:gd name="connsiteX27" fmla="*/ 103453 w 137480"/>
              <a:gd name="connsiteY27" fmla="*/ 148135 h 206220"/>
              <a:gd name="connsiteX28" fmla="*/ 105172 w 137480"/>
              <a:gd name="connsiteY28" fmla="*/ 138167 h 206220"/>
              <a:gd name="connsiteX29" fmla="*/ 98298 w 137480"/>
              <a:gd name="connsiteY29" fmla="*/ 119264 h 206220"/>
              <a:gd name="connsiteX30" fmla="*/ 79051 w 137480"/>
              <a:gd name="connsiteY30" fmla="*/ 112734 h 206220"/>
              <a:gd name="connsiteX31" fmla="*/ 59804 w 137480"/>
              <a:gd name="connsiteY31" fmla="*/ 119264 h 206220"/>
              <a:gd name="connsiteX32" fmla="*/ 52929 w 137480"/>
              <a:gd name="connsiteY32" fmla="*/ 138167 h 206220"/>
              <a:gd name="connsiteX33" fmla="*/ 54648 w 137480"/>
              <a:gd name="connsiteY33" fmla="*/ 148135 h 206220"/>
              <a:gd name="connsiteX34" fmla="*/ 59804 w 137480"/>
              <a:gd name="connsiteY34" fmla="*/ 155696 h 206220"/>
              <a:gd name="connsiteX35" fmla="*/ 67709 w 137480"/>
              <a:gd name="connsiteY35" fmla="*/ 160852 h 206220"/>
              <a:gd name="connsiteX36" fmla="*/ 79051 w 137480"/>
              <a:gd name="connsiteY36" fmla="*/ 162570 h 206220"/>
              <a:gd name="connsiteX37" fmla="*/ 90392 w 137480"/>
              <a:gd name="connsiteY37" fmla="*/ 160852 h 206220"/>
              <a:gd name="connsiteX38" fmla="*/ 89705 w 137480"/>
              <a:gd name="connsiteY38" fmla="*/ 89705 h 206220"/>
              <a:gd name="connsiteX39" fmla="*/ 96580 w 137480"/>
              <a:gd name="connsiteY39" fmla="*/ 84550 h 206220"/>
              <a:gd name="connsiteX40" fmla="*/ 100016 w 137480"/>
              <a:gd name="connsiteY40" fmla="*/ 76989 h 206220"/>
              <a:gd name="connsiteX41" fmla="*/ 101391 w 137480"/>
              <a:gd name="connsiteY41" fmla="*/ 68052 h 206220"/>
              <a:gd name="connsiteX42" fmla="*/ 100016 w 137480"/>
              <a:gd name="connsiteY42" fmla="*/ 59804 h 206220"/>
              <a:gd name="connsiteX43" fmla="*/ 95892 w 137480"/>
              <a:gd name="connsiteY43" fmla="*/ 52929 h 206220"/>
              <a:gd name="connsiteX44" fmla="*/ 89018 w 137480"/>
              <a:gd name="connsiteY44" fmla="*/ 48118 h 206220"/>
              <a:gd name="connsiteX45" fmla="*/ 78707 w 137480"/>
              <a:gd name="connsiteY45" fmla="*/ 46399 h 206220"/>
              <a:gd name="connsiteX46" fmla="*/ 68740 w 137480"/>
              <a:gd name="connsiteY46" fmla="*/ 48118 h 206220"/>
              <a:gd name="connsiteX47" fmla="*/ 61522 w 137480"/>
              <a:gd name="connsiteY47" fmla="*/ 52929 h 206220"/>
              <a:gd name="connsiteX48" fmla="*/ 57397 w 137480"/>
              <a:gd name="connsiteY48" fmla="*/ 59804 h 206220"/>
              <a:gd name="connsiteX49" fmla="*/ 56022 w 137480"/>
              <a:gd name="connsiteY49" fmla="*/ 68052 h 206220"/>
              <a:gd name="connsiteX50" fmla="*/ 57053 w 137480"/>
              <a:gd name="connsiteY50" fmla="*/ 76989 h 206220"/>
              <a:gd name="connsiteX51" fmla="*/ 60835 w 137480"/>
              <a:gd name="connsiteY51" fmla="*/ 84550 h 206220"/>
              <a:gd name="connsiteX52" fmla="*/ 67709 w 137480"/>
              <a:gd name="connsiteY52" fmla="*/ 89705 h 206220"/>
              <a:gd name="connsiteX53" fmla="*/ 78364 w 137480"/>
              <a:gd name="connsiteY53" fmla="*/ 91768 h 206220"/>
              <a:gd name="connsiteX54" fmla="*/ 89705 w 137480"/>
              <a:gd name="connsiteY54" fmla="*/ 89705 h 20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37480" h="206220">
                <a:moveTo>
                  <a:pt x="57053" y="179755"/>
                </a:moveTo>
                <a:cubicBezTo>
                  <a:pt x="50524" y="177693"/>
                  <a:pt x="44681" y="174600"/>
                  <a:pt x="40212" y="170475"/>
                </a:cubicBezTo>
                <a:cubicBezTo>
                  <a:pt x="35401" y="166694"/>
                  <a:pt x="31964" y="161883"/>
                  <a:pt x="29558" y="156383"/>
                </a:cubicBezTo>
                <a:cubicBezTo>
                  <a:pt x="27152" y="150884"/>
                  <a:pt x="25778" y="144698"/>
                  <a:pt x="25778" y="137823"/>
                </a:cubicBezTo>
                <a:cubicBezTo>
                  <a:pt x="25778" y="128544"/>
                  <a:pt x="27840" y="121326"/>
                  <a:pt x="32308" y="114796"/>
                </a:cubicBezTo>
                <a:cubicBezTo>
                  <a:pt x="36775" y="108266"/>
                  <a:pt x="43650" y="103797"/>
                  <a:pt x="52929" y="100704"/>
                </a:cubicBezTo>
                <a:cubicBezTo>
                  <a:pt x="45368" y="97611"/>
                  <a:pt x="39868" y="93143"/>
                  <a:pt x="36088" y="87299"/>
                </a:cubicBezTo>
                <a:cubicBezTo>
                  <a:pt x="32308" y="81457"/>
                  <a:pt x="30589" y="74927"/>
                  <a:pt x="30589" y="66678"/>
                </a:cubicBezTo>
                <a:cubicBezTo>
                  <a:pt x="30589" y="60835"/>
                  <a:pt x="31964" y="55335"/>
                  <a:pt x="34026" y="50524"/>
                </a:cubicBezTo>
                <a:cubicBezTo>
                  <a:pt x="36432" y="45368"/>
                  <a:pt x="39525" y="41587"/>
                  <a:pt x="43650" y="37463"/>
                </a:cubicBezTo>
                <a:cubicBezTo>
                  <a:pt x="47774" y="33682"/>
                  <a:pt x="52929" y="30933"/>
                  <a:pt x="58773" y="28871"/>
                </a:cubicBezTo>
                <a:cubicBezTo>
                  <a:pt x="64615" y="26809"/>
                  <a:pt x="71145" y="25778"/>
                  <a:pt x="78364" y="25778"/>
                </a:cubicBezTo>
                <a:cubicBezTo>
                  <a:pt x="85237" y="25778"/>
                  <a:pt x="91768" y="26809"/>
                  <a:pt x="97954" y="28871"/>
                </a:cubicBezTo>
                <a:cubicBezTo>
                  <a:pt x="103797" y="30933"/>
                  <a:pt x="108953" y="33682"/>
                  <a:pt x="113077" y="37463"/>
                </a:cubicBezTo>
                <a:cubicBezTo>
                  <a:pt x="117201" y="41243"/>
                  <a:pt x="120638" y="45368"/>
                  <a:pt x="122700" y="50524"/>
                </a:cubicBezTo>
                <a:cubicBezTo>
                  <a:pt x="125107" y="55679"/>
                  <a:pt x="126482" y="61179"/>
                  <a:pt x="126482" y="66678"/>
                </a:cubicBezTo>
                <a:cubicBezTo>
                  <a:pt x="126482" y="74582"/>
                  <a:pt x="124420" y="81457"/>
                  <a:pt x="120638" y="87299"/>
                </a:cubicBezTo>
                <a:cubicBezTo>
                  <a:pt x="116858" y="93143"/>
                  <a:pt x="111703" y="97611"/>
                  <a:pt x="104141" y="100704"/>
                </a:cubicBezTo>
                <a:cubicBezTo>
                  <a:pt x="113421" y="103797"/>
                  <a:pt x="120295" y="108266"/>
                  <a:pt x="124762" y="114796"/>
                </a:cubicBezTo>
                <a:cubicBezTo>
                  <a:pt x="129231" y="120982"/>
                  <a:pt x="131293" y="128544"/>
                  <a:pt x="131293" y="137823"/>
                </a:cubicBezTo>
                <a:cubicBezTo>
                  <a:pt x="131293" y="144698"/>
                  <a:pt x="129919" y="150884"/>
                  <a:pt x="127513" y="156383"/>
                </a:cubicBezTo>
                <a:cubicBezTo>
                  <a:pt x="125107" y="161883"/>
                  <a:pt x="121326" y="166694"/>
                  <a:pt x="116858" y="170475"/>
                </a:cubicBezTo>
                <a:cubicBezTo>
                  <a:pt x="112046" y="174255"/>
                  <a:pt x="106546" y="177350"/>
                  <a:pt x="100016" y="179755"/>
                </a:cubicBezTo>
                <a:cubicBezTo>
                  <a:pt x="93487" y="181817"/>
                  <a:pt x="86268" y="182848"/>
                  <a:pt x="78364" y="182848"/>
                </a:cubicBezTo>
                <a:cubicBezTo>
                  <a:pt x="70802" y="182848"/>
                  <a:pt x="63584" y="181817"/>
                  <a:pt x="57053" y="179755"/>
                </a:cubicBezTo>
                <a:close/>
                <a:moveTo>
                  <a:pt x="90392" y="160852"/>
                </a:moveTo>
                <a:cubicBezTo>
                  <a:pt x="93487" y="159477"/>
                  <a:pt x="96236" y="157759"/>
                  <a:pt x="98298" y="155696"/>
                </a:cubicBezTo>
                <a:cubicBezTo>
                  <a:pt x="100704" y="153634"/>
                  <a:pt x="102422" y="150884"/>
                  <a:pt x="103453" y="148135"/>
                </a:cubicBezTo>
                <a:cubicBezTo>
                  <a:pt x="104484" y="145042"/>
                  <a:pt x="105172" y="141605"/>
                  <a:pt x="105172" y="138167"/>
                </a:cubicBezTo>
                <a:cubicBezTo>
                  <a:pt x="105172" y="129575"/>
                  <a:pt x="102766" y="123388"/>
                  <a:pt x="98298" y="119264"/>
                </a:cubicBezTo>
                <a:cubicBezTo>
                  <a:pt x="93830" y="115139"/>
                  <a:pt x="87299" y="112734"/>
                  <a:pt x="79051" y="112734"/>
                </a:cubicBezTo>
                <a:cubicBezTo>
                  <a:pt x="70802" y="112734"/>
                  <a:pt x="64272" y="115139"/>
                  <a:pt x="59804" y="119264"/>
                </a:cubicBezTo>
                <a:cubicBezTo>
                  <a:pt x="55335" y="123388"/>
                  <a:pt x="52929" y="129919"/>
                  <a:pt x="52929" y="138167"/>
                </a:cubicBezTo>
                <a:cubicBezTo>
                  <a:pt x="52929" y="141605"/>
                  <a:pt x="53617" y="145042"/>
                  <a:pt x="54648" y="148135"/>
                </a:cubicBezTo>
                <a:cubicBezTo>
                  <a:pt x="55679" y="151228"/>
                  <a:pt x="57741" y="153634"/>
                  <a:pt x="59804" y="155696"/>
                </a:cubicBezTo>
                <a:cubicBezTo>
                  <a:pt x="61866" y="157759"/>
                  <a:pt x="64615" y="159821"/>
                  <a:pt x="67709" y="160852"/>
                </a:cubicBezTo>
                <a:cubicBezTo>
                  <a:pt x="70802" y="161883"/>
                  <a:pt x="74927" y="162570"/>
                  <a:pt x="79051" y="162570"/>
                </a:cubicBezTo>
                <a:cubicBezTo>
                  <a:pt x="83175" y="162570"/>
                  <a:pt x="86956" y="161883"/>
                  <a:pt x="90392" y="160852"/>
                </a:cubicBezTo>
                <a:close/>
                <a:moveTo>
                  <a:pt x="89705" y="89705"/>
                </a:moveTo>
                <a:cubicBezTo>
                  <a:pt x="92799" y="88330"/>
                  <a:pt x="94861" y="86612"/>
                  <a:pt x="96580" y="84550"/>
                </a:cubicBezTo>
                <a:cubicBezTo>
                  <a:pt x="98298" y="82488"/>
                  <a:pt x="99673" y="79738"/>
                  <a:pt x="100016" y="76989"/>
                </a:cubicBezTo>
                <a:cubicBezTo>
                  <a:pt x="101048" y="73895"/>
                  <a:pt x="101391" y="71145"/>
                  <a:pt x="101391" y="68052"/>
                </a:cubicBezTo>
                <a:cubicBezTo>
                  <a:pt x="101391" y="64959"/>
                  <a:pt x="100704" y="62210"/>
                  <a:pt x="100016" y="59804"/>
                </a:cubicBezTo>
                <a:cubicBezTo>
                  <a:pt x="99329" y="57397"/>
                  <a:pt x="97954" y="54991"/>
                  <a:pt x="95892" y="52929"/>
                </a:cubicBezTo>
                <a:cubicBezTo>
                  <a:pt x="93830" y="50867"/>
                  <a:pt x="91768" y="49493"/>
                  <a:pt x="89018" y="48118"/>
                </a:cubicBezTo>
                <a:cubicBezTo>
                  <a:pt x="86268" y="46743"/>
                  <a:pt x="82488" y="46399"/>
                  <a:pt x="78707" y="46399"/>
                </a:cubicBezTo>
                <a:cubicBezTo>
                  <a:pt x="74927" y="46399"/>
                  <a:pt x="71489" y="46743"/>
                  <a:pt x="68740" y="48118"/>
                </a:cubicBezTo>
                <a:cubicBezTo>
                  <a:pt x="65990" y="49493"/>
                  <a:pt x="63584" y="50867"/>
                  <a:pt x="61522" y="52929"/>
                </a:cubicBezTo>
                <a:cubicBezTo>
                  <a:pt x="59804" y="54991"/>
                  <a:pt x="58429" y="57397"/>
                  <a:pt x="57397" y="59804"/>
                </a:cubicBezTo>
                <a:cubicBezTo>
                  <a:pt x="56366" y="62210"/>
                  <a:pt x="56022" y="64959"/>
                  <a:pt x="56022" y="68052"/>
                </a:cubicBezTo>
                <a:cubicBezTo>
                  <a:pt x="56022" y="71145"/>
                  <a:pt x="56366" y="73895"/>
                  <a:pt x="57053" y="76989"/>
                </a:cubicBezTo>
                <a:cubicBezTo>
                  <a:pt x="57741" y="80082"/>
                  <a:pt x="59117" y="82488"/>
                  <a:pt x="60835" y="84550"/>
                </a:cubicBezTo>
                <a:cubicBezTo>
                  <a:pt x="62553" y="86612"/>
                  <a:pt x="64959" y="88674"/>
                  <a:pt x="67709" y="89705"/>
                </a:cubicBezTo>
                <a:cubicBezTo>
                  <a:pt x="70802" y="91080"/>
                  <a:pt x="73895" y="91768"/>
                  <a:pt x="78364" y="91768"/>
                </a:cubicBezTo>
                <a:cubicBezTo>
                  <a:pt x="83175" y="91768"/>
                  <a:pt x="86612" y="91080"/>
                  <a:pt x="89705" y="89705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03" name="Freeform: Shape 302">
            <a:extLst>
              <a:ext uri="{FF2B5EF4-FFF2-40B4-BE49-F238E27FC236}">
                <a16:creationId xmlns:a16="http://schemas.microsoft.com/office/drawing/2014/main" id="{5E09E548-10F0-49A2-AB2E-DF254CC9FF23}"/>
              </a:ext>
            </a:extLst>
          </p:cNvPr>
          <p:cNvSpPr/>
          <p:nvPr/>
        </p:nvSpPr>
        <p:spPr>
          <a:xfrm>
            <a:off x="17509786" y="9610438"/>
            <a:ext cx="75140" cy="112708"/>
          </a:xfrm>
          <a:custGeom>
            <a:avLst/>
            <a:gdLst>
              <a:gd name="connsiteX0" fmla="*/ 26809 w 68740"/>
              <a:gd name="connsiteY0" fmla="*/ 34714 h 103110"/>
              <a:gd name="connsiteX1" fmla="*/ 29903 w 68740"/>
              <a:gd name="connsiteY1" fmla="*/ 29902 h 103110"/>
              <a:gd name="connsiteX2" fmla="*/ 34714 w 68740"/>
              <a:gd name="connsiteY2" fmla="*/ 26809 h 103110"/>
              <a:gd name="connsiteX3" fmla="*/ 41245 w 68740"/>
              <a:gd name="connsiteY3" fmla="*/ 25778 h 103110"/>
              <a:gd name="connsiteX4" fmla="*/ 48119 w 68740"/>
              <a:gd name="connsiteY4" fmla="*/ 27153 h 103110"/>
              <a:gd name="connsiteX5" fmla="*/ 52930 w 68740"/>
              <a:gd name="connsiteY5" fmla="*/ 31277 h 103110"/>
              <a:gd name="connsiteX6" fmla="*/ 56023 w 68740"/>
              <a:gd name="connsiteY6" fmla="*/ 37120 h 103110"/>
              <a:gd name="connsiteX7" fmla="*/ 57054 w 68740"/>
              <a:gd name="connsiteY7" fmla="*/ 43994 h 103110"/>
              <a:gd name="connsiteX8" fmla="*/ 55680 w 68740"/>
              <a:gd name="connsiteY8" fmla="*/ 54648 h 103110"/>
              <a:gd name="connsiteX9" fmla="*/ 50868 w 68740"/>
              <a:gd name="connsiteY9" fmla="*/ 65647 h 103110"/>
              <a:gd name="connsiteX10" fmla="*/ 43651 w 68740"/>
              <a:gd name="connsiteY10" fmla="*/ 76646 h 103110"/>
              <a:gd name="connsiteX11" fmla="*/ 33683 w 68740"/>
              <a:gd name="connsiteY11" fmla="*/ 86269 h 103110"/>
              <a:gd name="connsiteX12" fmla="*/ 28872 w 68740"/>
              <a:gd name="connsiteY12" fmla="*/ 82145 h 103110"/>
              <a:gd name="connsiteX13" fmla="*/ 26809 w 68740"/>
              <a:gd name="connsiteY13" fmla="*/ 78364 h 103110"/>
              <a:gd name="connsiteX14" fmla="*/ 27497 w 68740"/>
              <a:gd name="connsiteY14" fmla="*/ 76646 h 103110"/>
              <a:gd name="connsiteX15" fmla="*/ 28872 w 68740"/>
              <a:gd name="connsiteY15" fmla="*/ 74584 h 103110"/>
              <a:gd name="connsiteX16" fmla="*/ 31621 w 68740"/>
              <a:gd name="connsiteY16" fmla="*/ 71490 h 103110"/>
              <a:gd name="connsiteX17" fmla="*/ 35401 w 68740"/>
              <a:gd name="connsiteY17" fmla="*/ 67365 h 103110"/>
              <a:gd name="connsiteX18" fmla="*/ 38495 w 68740"/>
              <a:gd name="connsiteY18" fmla="*/ 62210 h 103110"/>
              <a:gd name="connsiteX19" fmla="*/ 40557 w 68740"/>
              <a:gd name="connsiteY19" fmla="*/ 56023 h 103110"/>
              <a:gd name="connsiteX20" fmla="*/ 34714 w 68740"/>
              <a:gd name="connsiteY20" fmla="*/ 54992 h 103110"/>
              <a:gd name="connsiteX21" fmla="*/ 29903 w 68740"/>
              <a:gd name="connsiteY21" fmla="*/ 51555 h 103110"/>
              <a:gd name="connsiteX22" fmla="*/ 26809 w 68740"/>
              <a:gd name="connsiteY22" fmla="*/ 46744 h 103110"/>
              <a:gd name="connsiteX23" fmla="*/ 25778 w 68740"/>
              <a:gd name="connsiteY23" fmla="*/ 40213 h 103110"/>
              <a:gd name="connsiteX24" fmla="*/ 26809 w 68740"/>
              <a:gd name="connsiteY24" fmla="*/ 34714 h 10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8740" h="103110">
                <a:moveTo>
                  <a:pt x="26809" y="34714"/>
                </a:moveTo>
                <a:cubicBezTo>
                  <a:pt x="27497" y="32995"/>
                  <a:pt x="28528" y="31277"/>
                  <a:pt x="29903" y="29902"/>
                </a:cubicBezTo>
                <a:cubicBezTo>
                  <a:pt x="31277" y="28528"/>
                  <a:pt x="32996" y="27840"/>
                  <a:pt x="34714" y="26809"/>
                </a:cubicBezTo>
                <a:cubicBezTo>
                  <a:pt x="36432" y="25778"/>
                  <a:pt x="38838" y="25778"/>
                  <a:pt x="41245" y="25778"/>
                </a:cubicBezTo>
                <a:cubicBezTo>
                  <a:pt x="43994" y="25778"/>
                  <a:pt x="46400" y="26122"/>
                  <a:pt x="48119" y="27153"/>
                </a:cubicBezTo>
                <a:cubicBezTo>
                  <a:pt x="49837" y="28184"/>
                  <a:pt x="51555" y="29559"/>
                  <a:pt x="52930" y="31277"/>
                </a:cubicBezTo>
                <a:cubicBezTo>
                  <a:pt x="54305" y="32995"/>
                  <a:pt x="55336" y="34714"/>
                  <a:pt x="56023" y="37120"/>
                </a:cubicBezTo>
                <a:cubicBezTo>
                  <a:pt x="56711" y="39182"/>
                  <a:pt x="57054" y="41587"/>
                  <a:pt x="57054" y="43994"/>
                </a:cubicBezTo>
                <a:cubicBezTo>
                  <a:pt x="57054" y="47431"/>
                  <a:pt x="56711" y="50868"/>
                  <a:pt x="55680" y="54648"/>
                </a:cubicBezTo>
                <a:cubicBezTo>
                  <a:pt x="54649" y="58430"/>
                  <a:pt x="52930" y="61867"/>
                  <a:pt x="50868" y="65647"/>
                </a:cubicBezTo>
                <a:cubicBezTo>
                  <a:pt x="48806" y="69428"/>
                  <a:pt x="46744" y="73208"/>
                  <a:pt x="43651" y="76646"/>
                </a:cubicBezTo>
                <a:cubicBezTo>
                  <a:pt x="40557" y="80083"/>
                  <a:pt x="37464" y="83519"/>
                  <a:pt x="33683" y="86269"/>
                </a:cubicBezTo>
                <a:lnTo>
                  <a:pt x="28872" y="82145"/>
                </a:lnTo>
                <a:cubicBezTo>
                  <a:pt x="27497" y="81114"/>
                  <a:pt x="26809" y="79739"/>
                  <a:pt x="26809" y="78364"/>
                </a:cubicBezTo>
                <a:cubicBezTo>
                  <a:pt x="26809" y="77677"/>
                  <a:pt x="27153" y="76989"/>
                  <a:pt x="27497" y="76646"/>
                </a:cubicBezTo>
                <a:cubicBezTo>
                  <a:pt x="27840" y="76302"/>
                  <a:pt x="28184" y="75271"/>
                  <a:pt x="28872" y="74584"/>
                </a:cubicBezTo>
                <a:cubicBezTo>
                  <a:pt x="29559" y="73895"/>
                  <a:pt x="30590" y="72521"/>
                  <a:pt x="31621" y="71490"/>
                </a:cubicBezTo>
                <a:cubicBezTo>
                  <a:pt x="32652" y="70115"/>
                  <a:pt x="34027" y="69084"/>
                  <a:pt x="35401" y="67365"/>
                </a:cubicBezTo>
                <a:cubicBezTo>
                  <a:pt x="36432" y="65647"/>
                  <a:pt x="37464" y="64272"/>
                  <a:pt x="38495" y="62210"/>
                </a:cubicBezTo>
                <a:cubicBezTo>
                  <a:pt x="39182" y="60492"/>
                  <a:pt x="40213" y="58086"/>
                  <a:pt x="40557" y="56023"/>
                </a:cubicBezTo>
                <a:cubicBezTo>
                  <a:pt x="38495" y="56023"/>
                  <a:pt x="36432" y="55679"/>
                  <a:pt x="34714" y="54992"/>
                </a:cubicBezTo>
                <a:cubicBezTo>
                  <a:pt x="32996" y="54305"/>
                  <a:pt x="31277" y="52930"/>
                  <a:pt x="29903" y="51555"/>
                </a:cubicBezTo>
                <a:cubicBezTo>
                  <a:pt x="28528" y="50180"/>
                  <a:pt x="27840" y="48462"/>
                  <a:pt x="26809" y="46744"/>
                </a:cubicBezTo>
                <a:cubicBezTo>
                  <a:pt x="25778" y="44682"/>
                  <a:pt x="25778" y="42619"/>
                  <a:pt x="25778" y="40213"/>
                </a:cubicBezTo>
                <a:cubicBezTo>
                  <a:pt x="25778" y="38151"/>
                  <a:pt x="26122" y="36089"/>
                  <a:pt x="26809" y="3471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04" name="Freeform: Shape 303">
            <a:extLst>
              <a:ext uri="{FF2B5EF4-FFF2-40B4-BE49-F238E27FC236}">
                <a16:creationId xmlns:a16="http://schemas.microsoft.com/office/drawing/2014/main" id="{782A7645-F576-4AD4-B368-365CAE4DBFC9}"/>
              </a:ext>
            </a:extLst>
          </p:cNvPr>
          <p:cNvSpPr/>
          <p:nvPr/>
        </p:nvSpPr>
        <p:spPr>
          <a:xfrm>
            <a:off x="17554119" y="9474061"/>
            <a:ext cx="150278" cy="187848"/>
          </a:xfrm>
          <a:custGeom>
            <a:avLst/>
            <a:gdLst>
              <a:gd name="connsiteX0" fmla="*/ 52242 w 137480"/>
              <a:gd name="connsiteY0" fmla="*/ 116859 h 171850"/>
              <a:gd name="connsiteX1" fmla="*/ 38837 w 137480"/>
              <a:gd name="connsiteY1" fmla="*/ 108610 h 171850"/>
              <a:gd name="connsiteX2" fmla="*/ 29214 w 137480"/>
              <a:gd name="connsiteY2" fmla="*/ 94862 h 171850"/>
              <a:gd name="connsiteX3" fmla="*/ 25778 w 137480"/>
              <a:gd name="connsiteY3" fmla="*/ 75959 h 171850"/>
              <a:gd name="connsiteX4" fmla="*/ 29558 w 137480"/>
              <a:gd name="connsiteY4" fmla="*/ 56367 h 171850"/>
              <a:gd name="connsiteX5" fmla="*/ 40212 w 137480"/>
              <a:gd name="connsiteY5" fmla="*/ 40557 h 171850"/>
              <a:gd name="connsiteX6" fmla="*/ 56710 w 137480"/>
              <a:gd name="connsiteY6" fmla="*/ 29902 h 171850"/>
              <a:gd name="connsiteX7" fmla="*/ 78020 w 137480"/>
              <a:gd name="connsiteY7" fmla="*/ 25778 h 171850"/>
              <a:gd name="connsiteX8" fmla="*/ 99329 w 137480"/>
              <a:gd name="connsiteY8" fmla="*/ 29215 h 171850"/>
              <a:gd name="connsiteX9" fmla="*/ 115139 w 137480"/>
              <a:gd name="connsiteY9" fmla="*/ 39869 h 171850"/>
              <a:gd name="connsiteX10" fmla="*/ 125107 w 137480"/>
              <a:gd name="connsiteY10" fmla="*/ 55679 h 171850"/>
              <a:gd name="connsiteX11" fmla="*/ 128888 w 137480"/>
              <a:gd name="connsiteY11" fmla="*/ 75959 h 171850"/>
              <a:gd name="connsiteX12" fmla="*/ 127513 w 137480"/>
              <a:gd name="connsiteY12" fmla="*/ 89362 h 171850"/>
              <a:gd name="connsiteX13" fmla="*/ 124075 w 137480"/>
              <a:gd name="connsiteY13" fmla="*/ 101736 h 171850"/>
              <a:gd name="connsiteX14" fmla="*/ 118576 w 137480"/>
              <a:gd name="connsiteY14" fmla="*/ 113078 h 171850"/>
              <a:gd name="connsiteX15" fmla="*/ 111703 w 137480"/>
              <a:gd name="connsiteY15" fmla="*/ 124419 h 171850"/>
              <a:gd name="connsiteX16" fmla="*/ 76645 w 137480"/>
              <a:gd name="connsiteY16" fmla="*/ 174257 h 171850"/>
              <a:gd name="connsiteX17" fmla="*/ 71489 w 137480"/>
              <a:gd name="connsiteY17" fmla="*/ 178381 h 171850"/>
              <a:gd name="connsiteX18" fmla="*/ 63241 w 137480"/>
              <a:gd name="connsiteY18" fmla="*/ 180100 h 171850"/>
              <a:gd name="connsiteX19" fmla="*/ 39181 w 137480"/>
              <a:gd name="connsiteY19" fmla="*/ 180100 h 171850"/>
              <a:gd name="connsiteX20" fmla="*/ 86956 w 137480"/>
              <a:gd name="connsiteY20" fmla="*/ 120639 h 171850"/>
              <a:gd name="connsiteX21" fmla="*/ 90392 w 137480"/>
              <a:gd name="connsiteY21" fmla="*/ 116171 h 171850"/>
              <a:gd name="connsiteX22" fmla="*/ 93487 w 137480"/>
              <a:gd name="connsiteY22" fmla="*/ 112047 h 171850"/>
              <a:gd name="connsiteX23" fmla="*/ 81800 w 137480"/>
              <a:gd name="connsiteY23" fmla="*/ 117202 h 171850"/>
              <a:gd name="connsiteX24" fmla="*/ 68396 w 137480"/>
              <a:gd name="connsiteY24" fmla="*/ 119264 h 171850"/>
              <a:gd name="connsiteX25" fmla="*/ 52242 w 137480"/>
              <a:gd name="connsiteY25" fmla="*/ 116859 h 171850"/>
              <a:gd name="connsiteX26" fmla="*/ 101735 w 137480"/>
              <a:gd name="connsiteY26" fmla="*/ 62554 h 171850"/>
              <a:gd name="connsiteX27" fmla="*/ 96236 w 137480"/>
              <a:gd name="connsiteY27" fmla="*/ 54305 h 171850"/>
              <a:gd name="connsiteX28" fmla="*/ 87987 w 137480"/>
              <a:gd name="connsiteY28" fmla="*/ 49150 h 171850"/>
              <a:gd name="connsiteX29" fmla="*/ 77333 w 137480"/>
              <a:gd name="connsiteY29" fmla="*/ 47431 h 171850"/>
              <a:gd name="connsiteX30" fmla="*/ 66678 w 137480"/>
              <a:gd name="connsiteY30" fmla="*/ 49493 h 171850"/>
              <a:gd name="connsiteX31" fmla="*/ 58773 w 137480"/>
              <a:gd name="connsiteY31" fmla="*/ 54992 h 171850"/>
              <a:gd name="connsiteX32" fmla="*/ 53617 w 137480"/>
              <a:gd name="connsiteY32" fmla="*/ 63241 h 171850"/>
              <a:gd name="connsiteX33" fmla="*/ 51898 w 137480"/>
              <a:gd name="connsiteY33" fmla="*/ 73896 h 171850"/>
              <a:gd name="connsiteX34" fmla="*/ 58429 w 137480"/>
              <a:gd name="connsiteY34" fmla="*/ 93487 h 171850"/>
              <a:gd name="connsiteX35" fmla="*/ 77333 w 137480"/>
              <a:gd name="connsiteY35" fmla="*/ 100361 h 171850"/>
              <a:gd name="connsiteX36" fmla="*/ 88674 w 137480"/>
              <a:gd name="connsiteY36" fmla="*/ 98299 h 171850"/>
              <a:gd name="connsiteX37" fmla="*/ 96923 w 137480"/>
              <a:gd name="connsiteY37" fmla="*/ 92800 h 171850"/>
              <a:gd name="connsiteX38" fmla="*/ 102079 w 137480"/>
              <a:gd name="connsiteY38" fmla="*/ 84894 h 171850"/>
              <a:gd name="connsiteX39" fmla="*/ 103797 w 137480"/>
              <a:gd name="connsiteY39" fmla="*/ 74584 h 171850"/>
              <a:gd name="connsiteX40" fmla="*/ 101735 w 137480"/>
              <a:gd name="connsiteY40" fmla="*/ 62554 h 17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37480" h="171850">
                <a:moveTo>
                  <a:pt x="52242" y="116859"/>
                </a:moveTo>
                <a:cubicBezTo>
                  <a:pt x="47087" y="114796"/>
                  <a:pt x="42619" y="112391"/>
                  <a:pt x="38837" y="108610"/>
                </a:cubicBezTo>
                <a:cubicBezTo>
                  <a:pt x="34713" y="104829"/>
                  <a:pt x="31620" y="100361"/>
                  <a:pt x="29214" y="94862"/>
                </a:cubicBezTo>
                <a:cubicBezTo>
                  <a:pt x="26809" y="89362"/>
                  <a:pt x="25778" y="83176"/>
                  <a:pt x="25778" y="75959"/>
                </a:cubicBezTo>
                <a:cubicBezTo>
                  <a:pt x="25778" y="69084"/>
                  <a:pt x="27152" y="62554"/>
                  <a:pt x="29558" y="56367"/>
                </a:cubicBezTo>
                <a:cubicBezTo>
                  <a:pt x="31964" y="50524"/>
                  <a:pt x="35401" y="45025"/>
                  <a:pt x="40212" y="40557"/>
                </a:cubicBezTo>
                <a:cubicBezTo>
                  <a:pt x="45025" y="36089"/>
                  <a:pt x="50524" y="32652"/>
                  <a:pt x="56710" y="29902"/>
                </a:cubicBezTo>
                <a:cubicBezTo>
                  <a:pt x="63241" y="27497"/>
                  <a:pt x="70114" y="25778"/>
                  <a:pt x="78020" y="25778"/>
                </a:cubicBezTo>
                <a:cubicBezTo>
                  <a:pt x="85925" y="25778"/>
                  <a:pt x="92799" y="26809"/>
                  <a:pt x="99329" y="29215"/>
                </a:cubicBezTo>
                <a:cubicBezTo>
                  <a:pt x="105859" y="31621"/>
                  <a:pt x="110672" y="35401"/>
                  <a:pt x="115139" y="39869"/>
                </a:cubicBezTo>
                <a:cubicBezTo>
                  <a:pt x="119607" y="44338"/>
                  <a:pt x="123044" y="49493"/>
                  <a:pt x="125107" y="55679"/>
                </a:cubicBezTo>
                <a:cubicBezTo>
                  <a:pt x="127513" y="61867"/>
                  <a:pt x="128888" y="68740"/>
                  <a:pt x="128888" y="75959"/>
                </a:cubicBezTo>
                <a:cubicBezTo>
                  <a:pt x="128888" y="80770"/>
                  <a:pt x="128544" y="85238"/>
                  <a:pt x="127513" y="89362"/>
                </a:cubicBezTo>
                <a:cubicBezTo>
                  <a:pt x="126482" y="93487"/>
                  <a:pt x="125451" y="97955"/>
                  <a:pt x="124075" y="101736"/>
                </a:cubicBezTo>
                <a:cubicBezTo>
                  <a:pt x="122700" y="105516"/>
                  <a:pt x="120638" y="109298"/>
                  <a:pt x="118576" y="113078"/>
                </a:cubicBezTo>
                <a:cubicBezTo>
                  <a:pt x="116514" y="116859"/>
                  <a:pt x="114108" y="120639"/>
                  <a:pt x="111703" y="124419"/>
                </a:cubicBezTo>
                <a:lnTo>
                  <a:pt x="76645" y="174257"/>
                </a:lnTo>
                <a:cubicBezTo>
                  <a:pt x="75271" y="175975"/>
                  <a:pt x="73551" y="177350"/>
                  <a:pt x="71489" y="178381"/>
                </a:cubicBezTo>
                <a:cubicBezTo>
                  <a:pt x="69083" y="179756"/>
                  <a:pt x="66334" y="180100"/>
                  <a:pt x="63241" y="180100"/>
                </a:cubicBezTo>
                <a:lnTo>
                  <a:pt x="39181" y="180100"/>
                </a:lnTo>
                <a:lnTo>
                  <a:pt x="86956" y="120639"/>
                </a:lnTo>
                <a:cubicBezTo>
                  <a:pt x="88330" y="119264"/>
                  <a:pt x="89361" y="117546"/>
                  <a:pt x="90392" y="116171"/>
                </a:cubicBezTo>
                <a:cubicBezTo>
                  <a:pt x="91425" y="114796"/>
                  <a:pt x="92112" y="113422"/>
                  <a:pt x="93487" y="112047"/>
                </a:cubicBezTo>
                <a:cubicBezTo>
                  <a:pt x="90049" y="114453"/>
                  <a:pt x="85925" y="116171"/>
                  <a:pt x="81800" y="117202"/>
                </a:cubicBezTo>
                <a:cubicBezTo>
                  <a:pt x="77676" y="118577"/>
                  <a:pt x="73207" y="119264"/>
                  <a:pt x="68396" y="119264"/>
                </a:cubicBezTo>
                <a:cubicBezTo>
                  <a:pt x="62553" y="119952"/>
                  <a:pt x="57397" y="118921"/>
                  <a:pt x="52242" y="116859"/>
                </a:cubicBezTo>
                <a:close/>
                <a:moveTo>
                  <a:pt x="101735" y="62554"/>
                </a:moveTo>
                <a:cubicBezTo>
                  <a:pt x="100360" y="59117"/>
                  <a:pt x="98642" y="56711"/>
                  <a:pt x="96236" y="54305"/>
                </a:cubicBezTo>
                <a:cubicBezTo>
                  <a:pt x="93830" y="51899"/>
                  <a:pt x="91080" y="50181"/>
                  <a:pt x="87987" y="49150"/>
                </a:cubicBezTo>
                <a:cubicBezTo>
                  <a:pt x="84894" y="47775"/>
                  <a:pt x="81113" y="47431"/>
                  <a:pt x="77333" y="47431"/>
                </a:cubicBezTo>
                <a:cubicBezTo>
                  <a:pt x="73207" y="47431"/>
                  <a:pt x="69771" y="48119"/>
                  <a:pt x="66678" y="49493"/>
                </a:cubicBezTo>
                <a:cubicBezTo>
                  <a:pt x="63584" y="50868"/>
                  <a:pt x="60835" y="52586"/>
                  <a:pt x="58773" y="54992"/>
                </a:cubicBezTo>
                <a:cubicBezTo>
                  <a:pt x="56710" y="57398"/>
                  <a:pt x="54991" y="60148"/>
                  <a:pt x="53617" y="63241"/>
                </a:cubicBezTo>
                <a:cubicBezTo>
                  <a:pt x="52242" y="66335"/>
                  <a:pt x="51898" y="70115"/>
                  <a:pt x="51898" y="73896"/>
                </a:cubicBezTo>
                <a:cubicBezTo>
                  <a:pt x="51898" y="82489"/>
                  <a:pt x="53960" y="89018"/>
                  <a:pt x="58429" y="93487"/>
                </a:cubicBezTo>
                <a:cubicBezTo>
                  <a:pt x="62897" y="97955"/>
                  <a:pt x="69083" y="100361"/>
                  <a:pt x="77333" y="100361"/>
                </a:cubicBezTo>
                <a:cubicBezTo>
                  <a:pt x="81457" y="100361"/>
                  <a:pt x="85237" y="99330"/>
                  <a:pt x="88674" y="98299"/>
                </a:cubicBezTo>
                <a:cubicBezTo>
                  <a:pt x="92112" y="96924"/>
                  <a:pt x="94518" y="95206"/>
                  <a:pt x="96923" y="92800"/>
                </a:cubicBezTo>
                <a:cubicBezTo>
                  <a:pt x="99329" y="90393"/>
                  <a:pt x="100704" y="87987"/>
                  <a:pt x="102079" y="84894"/>
                </a:cubicBezTo>
                <a:cubicBezTo>
                  <a:pt x="103453" y="81801"/>
                  <a:pt x="103797" y="78021"/>
                  <a:pt x="103797" y="74584"/>
                </a:cubicBezTo>
                <a:cubicBezTo>
                  <a:pt x="103453" y="69771"/>
                  <a:pt x="103110" y="65991"/>
                  <a:pt x="101735" y="6255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05" name="Freeform: Shape 304">
            <a:extLst>
              <a:ext uri="{FF2B5EF4-FFF2-40B4-BE49-F238E27FC236}">
                <a16:creationId xmlns:a16="http://schemas.microsoft.com/office/drawing/2014/main" id="{A7B2E24C-7EFA-4711-978C-86EA4DA1693C}"/>
              </a:ext>
            </a:extLst>
          </p:cNvPr>
          <p:cNvSpPr/>
          <p:nvPr/>
        </p:nvSpPr>
        <p:spPr>
          <a:xfrm>
            <a:off x="17675094" y="9474061"/>
            <a:ext cx="150278" cy="187848"/>
          </a:xfrm>
          <a:custGeom>
            <a:avLst/>
            <a:gdLst>
              <a:gd name="connsiteX0" fmla="*/ 52242 w 137480"/>
              <a:gd name="connsiteY0" fmla="*/ 116859 h 171850"/>
              <a:gd name="connsiteX1" fmla="*/ 38837 w 137480"/>
              <a:gd name="connsiteY1" fmla="*/ 108610 h 171850"/>
              <a:gd name="connsiteX2" fmla="*/ 29214 w 137480"/>
              <a:gd name="connsiteY2" fmla="*/ 94862 h 171850"/>
              <a:gd name="connsiteX3" fmla="*/ 25778 w 137480"/>
              <a:gd name="connsiteY3" fmla="*/ 75959 h 171850"/>
              <a:gd name="connsiteX4" fmla="*/ 29558 w 137480"/>
              <a:gd name="connsiteY4" fmla="*/ 56367 h 171850"/>
              <a:gd name="connsiteX5" fmla="*/ 40212 w 137480"/>
              <a:gd name="connsiteY5" fmla="*/ 40557 h 171850"/>
              <a:gd name="connsiteX6" fmla="*/ 56710 w 137480"/>
              <a:gd name="connsiteY6" fmla="*/ 29902 h 171850"/>
              <a:gd name="connsiteX7" fmla="*/ 78020 w 137480"/>
              <a:gd name="connsiteY7" fmla="*/ 25778 h 171850"/>
              <a:gd name="connsiteX8" fmla="*/ 99329 w 137480"/>
              <a:gd name="connsiteY8" fmla="*/ 29215 h 171850"/>
              <a:gd name="connsiteX9" fmla="*/ 115139 w 137480"/>
              <a:gd name="connsiteY9" fmla="*/ 39869 h 171850"/>
              <a:gd name="connsiteX10" fmla="*/ 125107 w 137480"/>
              <a:gd name="connsiteY10" fmla="*/ 55679 h 171850"/>
              <a:gd name="connsiteX11" fmla="*/ 128888 w 137480"/>
              <a:gd name="connsiteY11" fmla="*/ 75959 h 171850"/>
              <a:gd name="connsiteX12" fmla="*/ 127513 w 137480"/>
              <a:gd name="connsiteY12" fmla="*/ 89362 h 171850"/>
              <a:gd name="connsiteX13" fmla="*/ 124075 w 137480"/>
              <a:gd name="connsiteY13" fmla="*/ 101736 h 171850"/>
              <a:gd name="connsiteX14" fmla="*/ 118576 w 137480"/>
              <a:gd name="connsiteY14" fmla="*/ 113078 h 171850"/>
              <a:gd name="connsiteX15" fmla="*/ 111703 w 137480"/>
              <a:gd name="connsiteY15" fmla="*/ 124419 h 171850"/>
              <a:gd name="connsiteX16" fmla="*/ 76645 w 137480"/>
              <a:gd name="connsiteY16" fmla="*/ 174257 h 171850"/>
              <a:gd name="connsiteX17" fmla="*/ 71489 w 137480"/>
              <a:gd name="connsiteY17" fmla="*/ 178381 h 171850"/>
              <a:gd name="connsiteX18" fmla="*/ 63241 w 137480"/>
              <a:gd name="connsiteY18" fmla="*/ 180100 h 171850"/>
              <a:gd name="connsiteX19" fmla="*/ 39181 w 137480"/>
              <a:gd name="connsiteY19" fmla="*/ 180100 h 171850"/>
              <a:gd name="connsiteX20" fmla="*/ 86956 w 137480"/>
              <a:gd name="connsiteY20" fmla="*/ 120639 h 171850"/>
              <a:gd name="connsiteX21" fmla="*/ 90392 w 137480"/>
              <a:gd name="connsiteY21" fmla="*/ 116171 h 171850"/>
              <a:gd name="connsiteX22" fmla="*/ 93487 w 137480"/>
              <a:gd name="connsiteY22" fmla="*/ 112047 h 171850"/>
              <a:gd name="connsiteX23" fmla="*/ 81800 w 137480"/>
              <a:gd name="connsiteY23" fmla="*/ 117202 h 171850"/>
              <a:gd name="connsiteX24" fmla="*/ 68396 w 137480"/>
              <a:gd name="connsiteY24" fmla="*/ 119264 h 171850"/>
              <a:gd name="connsiteX25" fmla="*/ 52242 w 137480"/>
              <a:gd name="connsiteY25" fmla="*/ 116859 h 171850"/>
              <a:gd name="connsiteX26" fmla="*/ 101735 w 137480"/>
              <a:gd name="connsiteY26" fmla="*/ 62554 h 171850"/>
              <a:gd name="connsiteX27" fmla="*/ 96236 w 137480"/>
              <a:gd name="connsiteY27" fmla="*/ 54305 h 171850"/>
              <a:gd name="connsiteX28" fmla="*/ 87987 w 137480"/>
              <a:gd name="connsiteY28" fmla="*/ 49150 h 171850"/>
              <a:gd name="connsiteX29" fmla="*/ 77333 w 137480"/>
              <a:gd name="connsiteY29" fmla="*/ 47431 h 171850"/>
              <a:gd name="connsiteX30" fmla="*/ 66678 w 137480"/>
              <a:gd name="connsiteY30" fmla="*/ 49493 h 171850"/>
              <a:gd name="connsiteX31" fmla="*/ 58773 w 137480"/>
              <a:gd name="connsiteY31" fmla="*/ 54992 h 171850"/>
              <a:gd name="connsiteX32" fmla="*/ 53617 w 137480"/>
              <a:gd name="connsiteY32" fmla="*/ 63241 h 171850"/>
              <a:gd name="connsiteX33" fmla="*/ 51898 w 137480"/>
              <a:gd name="connsiteY33" fmla="*/ 73896 h 171850"/>
              <a:gd name="connsiteX34" fmla="*/ 58429 w 137480"/>
              <a:gd name="connsiteY34" fmla="*/ 93487 h 171850"/>
              <a:gd name="connsiteX35" fmla="*/ 77333 w 137480"/>
              <a:gd name="connsiteY35" fmla="*/ 100361 h 171850"/>
              <a:gd name="connsiteX36" fmla="*/ 88674 w 137480"/>
              <a:gd name="connsiteY36" fmla="*/ 98299 h 171850"/>
              <a:gd name="connsiteX37" fmla="*/ 96923 w 137480"/>
              <a:gd name="connsiteY37" fmla="*/ 92800 h 171850"/>
              <a:gd name="connsiteX38" fmla="*/ 102079 w 137480"/>
              <a:gd name="connsiteY38" fmla="*/ 84894 h 171850"/>
              <a:gd name="connsiteX39" fmla="*/ 103797 w 137480"/>
              <a:gd name="connsiteY39" fmla="*/ 74584 h 171850"/>
              <a:gd name="connsiteX40" fmla="*/ 101735 w 137480"/>
              <a:gd name="connsiteY40" fmla="*/ 62554 h 17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37480" h="171850">
                <a:moveTo>
                  <a:pt x="52242" y="116859"/>
                </a:moveTo>
                <a:cubicBezTo>
                  <a:pt x="47087" y="114796"/>
                  <a:pt x="42619" y="112391"/>
                  <a:pt x="38837" y="108610"/>
                </a:cubicBezTo>
                <a:cubicBezTo>
                  <a:pt x="34713" y="104829"/>
                  <a:pt x="31620" y="100361"/>
                  <a:pt x="29214" y="94862"/>
                </a:cubicBezTo>
                <a:cubicBezTo>
                  <a:pt x="26809" y="89362"/>
                  <a:pt x="25778" y="83176"/>
                  <a:pt x="25778" y="75959"/>
                </a:cubicBezTo>
                <a:cubicBezTo>
                  <a:pt x="25778" y="69084"/>
                  <a:pt x="27152" y="62554"/>
                  <a:pt x="29558" y="56367"/>
                </a:cubicBezTo>
                <a:cubicBezTo>
                  <a:pt x="31964" y="50524"/>
                  <a:pt x="35401" y="45025"/>
                  <a:pt x="40212" y="40557"/>
                </a:cubicBezTo>
                <a:cubicBezTo>
                  <a:pt x="45025" y="36089"/>
                  <a:pt x="50524" y="32652"/>
                  <a:pt x="56710" y="29902"/>
                </a:cubicBezTo>
                <a:cubicBezTo>
                  <a:pt x="63241" y="27497"/>
                  <a:pt x="70114" y="25778"/>
                  <a:pt x="78020" y="25778"/>
                </a:cubicBezTo>
                <a:cubicBezTo>
                  <a:pt x="85925" y="25778"/>
                  <a:pt x="92799" y="26809"/>
                  <a:pt x="99329" y="29215"/>
                </a:cubicBezTo>
                <a:cubicBezTo>
                  <a:pt x="105859" y="31621"/>
                  <a:pt x="110672" y="35401"/>
                  <a:pt x="115139" y="39869"/>
                </a:cubicBezTo>
                <a:cubicBezTo>
                  <a:pt x="119607" y="44338"/>
                  <a:pt x="123044" y="49493"/>
                  <a:pt x="125107" y="55679"/>
                </a:cubicBezTo>
                <a:cubicBezTo>
                  <a:pt x="127513" y="61867"/>
                  <a:pt x="128888" y="68740"/>
                  <a:pt x="128888" y="75959"/>
                </a:cubicBezTo>
                <a:cubicBezTo>
                  <a:pt x="128888" y="80770"/>
                  <a:pt x="128544" y="85238"/>
                  <a:pt x="127513" y="89362"/>
                </a:cubicBezTo>
                <a:cubicBezTo>
                  <a:pt x="126482" y="93487"/>
                  <a:pt x="125451" y="97955"/>
                  <a:pt x="124075" y="101736"/>
                </a:cubicBezTo>
                <a:cubicBezTo>
                  <a:pt x="122700" y="105516"/>
                  <a:pt x="120638" y="109298"/>
                  <a:pt x="118576" y="113078"/>
                </a:cubicBezTo>
                <a:cubicBezTo>
                  <a:pt x="116514" y="116859"/>
                  <a:pt x="114108" y="120639"/>
                  <a:pt x="111703" y="124419"/>
                </a:cubicBezTo>
                <a:lnTo>
                  <a:pt x="76645" y="174257"/>
                </a:lnTo>
                <a:cubicBezTo>
                  <a:pt x="75271" y="175975"/>
                  <a:pt x="73551" y="177350"/>
                  <a:pt x="71489" y="178381"/>
                </a:cubicBezTo>
                <a:cubicBezTo>
                  <a:pt x="69083" y="179756"/>
                  <a:pt x="66334" y="180100"/>
                  <a:pt x="63241" y="180100"/>
                </a:cubicBezTo>
                <a:lnTo>
                  <a:pt x="39181" y="180100"/>
                </a:lnTo>
                <a:lnTo>
                  <a:pt x="86956" y="120639"/>
                </a:lnTo>
                <a:cubicBezTo>
                  <a:pt x="88330" y="119264"/>
                  <a:pt x="89361" y="117546"/>
                  <a:pt x="90392" y="116171"/>
                </a:cubicBezTo>
                <a:cubicBezTo>
                  <a:pt x="91423" y="114796"/>
                  <a:pt x="92112" y="113422"/>
                  <a:pt x="93487" y="112047"/>
                </a:cubicBezTo>
                <a:cubicBezTo>
                  <a:pt x="90049" y="114453"/>
                  <a:pt x="85925" y="116171"/>
                  <a:pt x="81800" y="117202"/>
                </a:cubicBezTo>
                <a:cubicBezTo>
                  <a:pt x="77676" y="118577"/>
                  <a:pt x="73207" y="119264"/>
                  <a:pt x="68396" y="119264"/>
                </a:cubicBezTo>
                <a:cubicBezTo>
                  <a:pt x="62553" y="119952"/>
                  <a:pt x="57397" y="118921"/>
                  <a:pt x="52242" y="116859"/>
                </a:cubicBezTo>
                <a:close/>
                <a:moveTo>
                  <a:pt x="101735" y="62554"/>
                </a:moveTo>
                <a:cubicBezTo>
                  <a:pt x="100360" y="59117"/>
                  <a:pt x="98642" y="56711"/>
                  <a:pt x="96236" y="54305"/>
                </a:cubicBezTo>
                <a:cubicBezTo>
                  <a:pt x="93830" y="51899"/>
                  <a:pt x="91080" y="50181"/>
                  <a:pt x="87987" y="49150"/>
                </a:cubicBezTo>
                <a:cubicBezTo>
                  <a:pt x="84894" y="47775"/>
                  <a:pt x="81113" y="47431"/>
                  <a:pt x="77333" y="47431"/>
                </a:cubicBezTo>
                <a:cubicBezTo>
                  <a:pt x="73207" y="47431"/>
                  <a:pt x="69771" y="48119"/>
                  <a:pt x="66678" y="49493"/>
                </a:cubicBezTo>
                <a:cubicBezTo>
                  <a:pt x="63584" y="50868"/>
                  <a:pt x="60835" y="52586"/>
                  <a:pt x="58773" y="54992"/>
                </a:cubicBezTo>
                <a:cubicBezTo>
                  <a:pt x="56710" y="57398"/>
                  <a:pt x="54991" y="60148"/>
                  <a:pt x="53617" y="63241"/>
                </a:cubicBezTo>
                <a:cubicBezTo>
                  <a:pt x="52242" y="66335"/>
                  <a:pt x="51898" y="70115"/>
                  <a:pt x="51898" y="73896"/>
                </a:cubicBezTo>
                <a:cubicBezTo>
                  <a:pt x="51898" y="82489"/>
                  <a:pt x="53960" y="89018"/>
                  <a:pt x="58429" y="93487"/>
                </a:cubicBezTo>
                <a:cubicBezTo>
                  <a:pt x="62897" y="97955"/>
                  <a:pt x="69083" y="100361"/>
                  <a:pt x="77333" y="100361"/>
                </a:cubicBezTo>
                <a:cubicBezTo>
                  <a:pt x="81457" y="100361"/>
                  <a:pt x="85237" y="99330"/>
                  <a:pt x="88674" y="98299"/>
                </a:cubicBezTo>
                <a:cubicBezTo>
                  <a:pt x="92112" y="96924"/>
                  <a:pt x="94518" y="95206"/>
                  <a:pt x="96923" y="92800"/>
                </a:cubicBezTo>
                <a:cubicBezTo>
                  <a:pt x="99329" y="90393"/>
                  <a:pt x="100704" y="87987"/>
                  <a:pt x="102079" y="84894"/>
                </a:cubicBezTo>
                <a:cubicBezTo>
                  <a:pt x="103453" y="81801"/>
                  <a:pt x="103797" y="78021"/>
                  <a:pt x="103797" y="74584"/>
                </a:cubicBezTo>
                <a:cubicBezTo>
                  <a:pt x="103453" y="69771"/>
                  <a:pt x="103110" y="65991"/>
                  <a:pt x="101735" y="6255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06" name="Freeform: Shape 305">
            <a:extLst>
              <a:ext uri="{FF2B5EF4-FFF2-40B4-BE49-F238E27FC236}">
                <a16:creationId xmlns:a16="http://schemas.microsoft.com/office/drawing/2014/main" id="{003F0A8F-FA5D-4405-BC90-A1D3FDF0D7AF}"/>
              </a:ext>
            </a:extLst>
          </p:cNvPr>
          <p:cNvSpPr/>
          <p:nvPr/>
        </p:nvSpPr>
        <p:spPr>
          <a:xfrm>
            <a:off x="17794565" y="9453022"/>
            <a:ext cx="150278" cy="262987"/>
          </a:xfrm>
          <a:custGeom>
            <a:avLst/>
            <a:gdLst>
              <a:gd name="connsiteX0" fmla="*/ 44338 w 137480"/>
              <a:gd name="connsiteY0" fmla="*/ 194535 h 240590"/>
              <a:gd name="connsiteX1" fmla="*/ 25778 w 137480"/>
              <a:gd name="connsiteY1" fmla="*/ 181818 h 240590"/>
              <a:gd name="connsiteX2" fmla="*/ 33682 w 137480"/>
              <a:gd name="connsiteY2" fmla="*/ 169788 h 240590"/>
              <a:gd name="connsiteX3" fmla="*/ 36432 w 137480"/>
              <a:gd name="connsiteY3" fmla="*/ 167039 h 240590"/>
              <a:gd name="connsiteX4" fmla="*/ 40212 w 137480"/>
              <a:gd name="connsiteY4" fmla="*/ 166351 h 240590"/>
              <a:gd name="connsiteX5" fmla="*/ 45025 w 137480"/>
              <a:gd name="connsiteY5" fmla="*/ 167726 h 240590"/>
              <a:gd name="connsiteX6" fmla="*/ 51211 w 137480"/>
              <a:gd name="connsiteY6" fmla="*/ 171850 h 240590"/>
              <a:gd name="connsiteX7" fmla="*/ 58773 w 137480"/>
              <a:gd name="connsiteY7" fmla="*/ 175975 h 240590"/>
              <a:gd name="connsiteX8" fmla="*/ 69084 w 137480"/>
              <a:gd name="connsiteY8" fmla="*/ 179412 h 240590"/>
              <a:gd name="connsiteX9" fmla="*/ 73208 w 137480"/>
              <a:gd name="connsiteY9" fmla="*/ 131981 h 240590"/>
              <a:gd name="connsiteX10" fmla="*/ 58086 w 137480"/>
              <a:gd name="connsiteY10" fmla="*/ 126826 h 240590"/>
              <a:gd name="connsiteX11" fmla="*/ 45025 w 137480"/>
              <a:gd name="connsiteY11" fmla="*/ 119264 h 240590"/>
              <a:gd name="connsiteX12" fmla="*/ 35401 w 137480"/>
              <a:gd name="connsiteY12" fmla="*/ 107234 h 240590"/>
              <a:gd name="connsiteX13" fmla="*/ 31620 w 137480"/>
              <a:gd name="connsiteY13" fmla="*/ 89362 h 240590"/>
              <a:gd name="connsiteX14" fmla="*/ 34714 w 137480"/>
              <a:gd name="connsiteY14" fmla="*/ 73552 h 240590"/>
              <a:gd name="connsiteX15" fmla="*/ 43994 w 137480"/>
              <a:gd name="connsiteY15" fmla="*/ 59805 h 240590"/>
              <a:gd name="connsiteX16" fmla="*/ 59117 w 137480"/>
              <a:gd name="connsiteY16" fmla="*/ 50181 h 240590"/>
              <a:gd name="connsiteX17" fmla="*/ 79739 w 137480"/>
              <a:gd name="connsiteY17" fmla="*/ 45369 h 240590"/>
              <a:gd name="connsiteX18" fmla="*/ 80770 w 137480"/>
              <a:gd name="connsiteY18" fmla="*/ 32308 h 240590"/>
              <a:gd name="connsiteX19" fmla="*/ 82832 w 137480"/>
              <a:gd name="connsiteY19" fmla="*/ 27840 h 240590"/>
              <a:gd name="connsiteX20" fmla="*/ 87987 w 137480"/>
              <a:gd name="connsiteY20" fmla="*/ 25778 h 240590"/>
              <a:gd name="connsiteX21" fmla="*/ 98642 w 137480"/>
              <a:gd name="connsiteY21" fmla="*/ 25778 h 240590"/>
              <a:gd name="connsiteX22" fmla="*/ 96924 w 137480"/>
              <a:gd name="connsiteY22" fmla="*/ 46744 h 240590"/>
              <a:gd name="connsiteX23" fmla="*/ 116171 w 137480"/>
              <a:gd name="connsiteY23" fmla="*/ 53274 h 240590"/>
              <a:gd name="connsiteX24" fmla="*/ 130263 w 137480"/>
              <a:gd name="connsiteY24" fmla="*/ 63585 h 240590"/>
              <a:gd name="connsiteX25" fmla="*/ 124075 w 137480"/>
              <a:gd name="connsiteY25" fmla="*/ 73208 h 240590"/>
              <a:gd name="connsiteX26" fmla="*/ 120982 w 137480"/>
              <a:gd name="connsiteY26" fmla="*/ 76302 h 240590"/>
              <a:gd name="connsiteX27" fmla="*/ 117545 w 137480"/>
              <a:gd name="connsiteY27" fmla="*/ 77333 h 240590"/>
              <a:gd name="connsiteX28" fmla="*/ 113765 w 137480"/>
              <a:gd name="connsiteY28" fmla="*/ 76302 h 240590"/>
              <a:gd name="connsiteX29" fmla="*/ 108953 w 137480"/>
              <a:gd name="connsiteY29" fmla="*/ 73895 h 240590"/>
              <a:gd name="connsiteX30" fmla="*/ 102766 w 137480"/>
              <a:gd name="connsiteY30" fmla="*/ 70802 h 240590"/>
              <a:gd name="connsiteX31" fmla="*/ 95205 w 137480"/>
              <a:gd name="connsiteY31" fmla="*/ 68397 h 240590"/>
              <a:gd name="connsiteX32" fmla="*/ 91768 w 137480"/>
              <a:gd name="connsiteY32" fmla="*/ 112047 h 240590"/>
              <a:gd name="connsiteX33" fmla="*/ 106890 w 137480"/>
              <a:gd name="connsiteY33" fmla="*/ 117202 h 240590"/>
              <a:gd name="connsiteX34" fmla="*/ 120295 w 137480"/>
              <a:gd name="connsiteY34" fmla="*/ 124419 h 240590"/>
              <a:gd name="connsiteX35" fmla="*/ 129919 w 137480"/>
              <a:gd name="connsiteY35" fmla="*/ 135418 h 240590"/>
              <a:gd name="connsiteX36" fmla="*/ 133699 w 137480"/>
              <a:gd name="connsiteY36" fmla="*/ 152259 h 240590"/>
              <a:gd name="connsiteX37" fmla="*/ 130263 w 137480"/>
              <a:gd name="connsiteY37" fmla="*/ 170819 h 240590"/>
              <a:gd name="connsiteX38" fmla="*/ 120639 w 137480"/>
              <a:gd name="connsiteY38" fmla="*/ 185942 h 240590"/>
              <a:gd name="connsiteX39" fmla="*/ 105172 w 137480"/>
              <a:gd name="connsiteY39" fmla="*/ 196597 h 240590"/>
              <a:gd name="connsiteX40" fmla="*/ 83863 w 137480"/>
              <a:gd name="connsiteY40" fmla="*/ 201409 h 240590"/>
              <a:gd name="connsiteX41" fmla="*/ 82488 w 137480"/>
              <a:gd name="connsiteY41" fmla="*/ 216875 h 240590"/>
              <a:gd name="connsiteX42" fmla="*/ 80426 w 137480"/>
              <a:gd name="connsiteY42" fmla="*/ 221687 h 240590"/>
              <a:gd name="connsiteX43" fmla="*/ 75271 w 137480"/>
              <a:gd name="connsiteY43" fmla="*/ 223750 h 240590"/>
              <a:gd name="connsiteX44" fmla="*/ 65647 w 137480"/>
              <a:gd name="connsiteY44" fmla="*/ 223750 h 240590"/>
              <a:gd name="connsiteX45" fmla="*/ 67709 w 137480"/>
              <a:gd name="connsiteY45" fmla="*/ 200721 h 240590"/>
              <a:gd name="connsiteX46" fmla="*/ 44338 w 137480"/>
              <a:gd name="connsiteY46" fmla="*/ 194535 h 240590"/>
              <a:gd name="connsiteX47" fmla="*/ 58429 w 137480"/>
              <a:gd name="connsiteY47" fmla="*/ 94175 h 240590"/>
              <a:gd name="connsiteX48" fmla="*/ 62210 w 137480"/>
              <a:gd name="connsiteY48" fmla="*/ 99673 h 240590"/>
              <a:gd name="connsiteX49" fmla="*/ 68052 w 137480"/>
              <a:gd name="connsiteY49" fmla="*/ 103798 h 240590"/>
              <a:gd name="connsiteX50" fmla="*/ 75614 w 137480"/>
              <a:gd name="connsiteY50" fmla="*/ 107234 h 240590"/>
              <a:gd name="connsiteX51" fmla="*/ 78708 w 137480"/>
              <a:gd name="connsiteY51" fmla="*/ 68053 h 240590"/>
              <a:gd name="connsiteX52" fmla="*/ 69084 w 137480"/>
              <a:gd name="connsiteY52" fmla="*/ 70459 h 240590"/>
              <a:gd name="connsiteX53" fmla="*/ 62210 w 137480"/>
              <a:gd name="connsiteY53" fmla="*/ 74927 h 240590"/>
              <a:gd name="connsiteX54" fmla="*/ 58086 w 137480"/>
              <a:gd name="connsiteY54" fmla="*/ 80426 h 240590"/>
              <a:gd name="connsiteX55" fmla="*/ 57054 w 137480"/>
              <a:gd name="connsiteY55" fmla="*/ 87300 h 240590"/>
              <a:gd name="connsiteX56" fmla="*/ 58429 w 137480"/>
              <a:gd name="connsiteY56" fmla="*/ 94175 h 240590"/>
              <a:gd name="connsiteX57" fmla="*/ 106890 w 137480"/>
              <a:gd name="connsiteY57" fmla="*/ 149166 h 240590"/>
              <a:gd name="connsiteX58" fmla="*/ 102766 w 137480"/>
              <a:gd name="connsiteY58" fmla="*/ 144011 h 240590"/>
              <a:gd name="connsiteX59" fmla="*/ 96580 w 137480"/>
              <a:gd name="connsiteY59" fmla="*/ 139886 h 240590"/>
              <a:gd name="connsiteX60" fmla="*/ 89018 w 137480"/>
              <a:gd name="connsiteY60" fmla="*/ 136793 h 240590"/>
              <a:gd name="connsiteX61" fmla="*/ 85237 w 137480"/>
              <a:gd name="connsiteY61" fmla="*/ 180100 h 240590"/>
              <a:gd name="connsiteX62" fmla="*/ 102079 w 137480"/>
              <a:gd name="connsiteY62" fmla="*/ 172538 h 240590"/>
              <a:gd name="connsiteX63" fmla="*/ 107921 w 137480"/>
              <a:gd name="connsiteY63" fmla="*/ 156727 h 240590"/>
              <a:gd name="connsiteX64" fmla="*/ 106890 w 137480"/>
              <a:gd name="connsiteY64" fmla="*/ 149166 h 240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37480" h="240590">
                <a:moveTo>
                  <a:pt x="44338" y="194535"/>
                </a:moveTo>
                <a:cubicBezTo>
                  <a:pt x="37119" y="191098"/>
                  <a:pt x="30933" y="186973"/>
                  <a:pt x="25778" y="181818"/>
                </a:cubicBezTo>
                <a:lnTo>
                  <a:pt x="33682" y="169788"/>
                </a:lnTo>
                <a:cubicBezTo>
                  <a:pt x="34370" y="168757"/>
                  <a:pt x="35057" y="167726"/>
                  <a:pt x="36432" y="167039"/>
                </a:cubicBezTo>
                <a:cubicBezTo>
                  <a:pt x="37807" y="166351"/>
                  <a:pt x="38838" y="166351"/>
                  <a:pt x="40212" y="166351"/>
                </a:cubicBezTo>
                <a:cubicBezTo>
                  <a:pt x="41587" y="166351"/>
                  <a:pt x="43307" y="166695"/>
                  <a:pt x="45025" y="167726"/>
                </a:cubicBezTo>
                <a:cubicBezTo>
                  <a:pt x="46743" y="168757"/>
                  <a:pt x="48805" y="170132"/>
                  <a:pt x="51211" y="171850"/>
                </a:cubicBezTo>
                <a:cubicBezTo>
                  <a:pt x="53617" y="173225"/>
                  <a:pt x="56023" y="174601"/>
                  <a:pt x="58773" y="175975"/>
                </a:cubicBezTo>
                <a:cubicBezTo>
                  <a:pt x="61866" y="177350"/>
                  <a:pt x="64959" y="178725"/>
                  <a:pt x="69084" y="179412"/>
                </a:cubicBezTo>
                <a:lnTo>
                  <a:pt x="73208" y="131981"/>
                </a:lnTo>
                <a:cubicBezTo>
                  <a:pt x="68052" y="130607"/>
                  <a:pt x="62897" y="128888"/>
                  <a:pt x="58086" y="126826"/>
                </a:cubicBezTo>
                <a:cubicBezTo>
                  <a:pt x="53273" y="124764"/>
                  <a:pt x="48805" y="122701"/>
                  <a:pt x="45025" y="119264"/>
                </a:cubicBezTo>
                <a:cubicBezTo>
                  <a:pt x="41243" y="116171"/>
                  <a:pt x="37807" y="112047"/>
                  <a:pt x="35401" y="107234"/>
                </a:cubicBezTo>
                <a:cubicBezTo>
                  <a:pt x="32995" y="102423"/>
                  <a:pt x="31620" y="96580"/>
                  <a:pt x="31620" y="89362"/>
                </a:cubicBezTo>
                <a:cubicBezTo>
                  <a:pt x="31620" y="84207"/>
                  <a:pt x="32651" y="78708"/>
                  <a:pt x="34714" y="73552"/>
                </a:cubicBezTo>
                <a:cubicBezTo>
                  <a:pt x="36776" y="68397"/>
                  <a:pt x="39869" y="63929"/>
                  <a:pt x="43994" y="59805"/>
                </a:cubicBezTo>
                <a:cubicBezTo>
                  <a:pt x="48118" y="55679"/>
                  <a:pt x="53273" y="52586"/>
                  <a:pt x="59117" y="50181"/>
                </a:cubicBezTo>
                <a:cubicBezTo>
                  <a:pt x="64959" y="47775"/>
                  <a:pt x="72177" y="46056"/>
                  <a:pt x="79739" y="45369"/>
                </a:cubicBezTo>
                <a:lnTo>
                  <a:pt x="80770" y="32308"/>
                </a:lnTo>
                <a:cubicBezTo>
                  <a:pt x="81113" y="30590"/>
                  <a:pt x="81457" y="28871"/>
                  <a:pt x="82832" y="27840"/>
                </a:cubicBezTo>
                <a:cubicBezTo>
                  <a:pt x="84206" y="26809"/>
                  <a:pt x="85925" y="25778"/>
                  <a:pt x="87987" y="25778"/>
                </a:cubicBezTo>
                <a:lnTo>
                  <a:pt x="98642" y="25778"/>
                </a:lnTo>
                <a:lnTo>
                  <a:pt x="96924" y="46744"/>
                </a:lnTo>
                <a:cubicBezTo>
                  <a:pt x="104485" y="48118"/>
                  <a:pt x="110672" y="50181"/>
                  <a:pt x="116171" y="53274"/>
                </a:cubicBezTo>
                <a:cubicBezTo>
                  <a:pt x="121670" y="56367"/>
                  <a:pt x="126482" y="59805"/>
                  <a:pt x="130263" y="63585"/>
                </a:cubicBezTo>
                <a:lnTo>
                  <a:pt x="124075" y="73208"/>
                </a:lnTo>
                <a:cubicBezTo>
                  <a:pt x="123044" y="74584"/>
                  <a:pt x="122013" y="75615"/>
                  <a:pt x="120982" y="76302"/>
                </a:cubicBezTo>
                <a:cubicBezTo>
                  <a:pt x="119951" y="76990"/>
                  <a:pt x="118920" y="77333"/>
                  <a:pt x="117545" y="77333"/>
                </a:cubicBezTo>
                <a:cubicBezTo>
                  <a:pt x="116514" y="77333"/>
                  <a:pt x="115140" y="76990"/>
                  <a:pt x="113765" y="76302"/>
                </a:cubicBezTo>
                <a:cubicBezTo>
                  <a:pt x="112390" y="75615"/>
                  <a:pt x="110672" y="74927"/>
                  <a:pt x="108953" y="73895"/>
                </a:cubicBezTo>
                <a:cubicBezTo>
                  <a:pt x="106890" y="72864"/>
                  <a:pt x="104828" y="72177"/>
                  <a:pt x="102766" y="70802"/>
                </a:cubicBezTo>
                <a:cubicBezTo>
                  <a:pt x="100360" y="69771"/>
                  <a:pt x="97955" y="69084"/>
                  <a:pt x="95205" y="68397"/>
                </a:cubicBezTo>
                <a:lnTo>
                  <a:pt x="91768" y="112047"/>
                </a:lnTo>
                <a:cubicBezTo>
                  <a:pt x="96924" y="113422"/>
                  <a:pt x="101735" y="115484"/>
                  <a:pt x="106890" y="117202"/>
                </a:cubicBezTo>
                <a:cubicBezTo>
                  <a:pt x="112047" y="119264"/>
                  <a:pt x="116171" y="121326"/>
                  <a:pt x="120295" y="124419"/>
                </a:cubicBezTo>
                <a:cubicBezTo>
                  <a:pt x="124420" y="127514"/>
                  <a:pt x="127513" y="130950"/>
                  <a:pt x="129919" y="135418"/>
                </a:cubicBezTo>
                <a:cubicBezTo>
                  <a:pt x="132325" y="139886"/>
                  <a:pt x="133699" y="145730"/>
                  <a:pt x="133699" y="152259"/>
                </a:cubicBezTo>
                <a:cubicBezTo>
                  <a:pt x="133699" y="158790"/>
                  <a:pt x="132325" y="164977"/>
                  <a:pt x="130263" y="170819"/>
                </a:cubicBezTo>
                <a:cubicBezTo>
                  <a:pt x="128200" y="176663"/>
                  <a:pt x="125107" y="181474"/>
                  <a:pt x="120639" y="185942"/>
                </a:cubicBezTo>
                <a:cubicBezTo>
                  <a:pt x="116514" y="190411"/>
                  <a:pt x="111359" y="193848"/>
                  <a:pt x="105172" y="196597"/>
                </a:cubicBezTo>
                <a:cubicBezTo>
                  <a:pt x="98986" y="199347"/>
                  <a:pt x="91768" y="200721"/>
                  <a:pt x="83863" y="201409"/>
                </a:cubicBezTo>
                <a:lnTo>
                  <a:pt x="82488" y="216875"/>
                </a:lnTo>
                <a:cubicBezTo>
                  <a:pt x="82144" y="218594"/>
                  <a:pt x="81457" y="220312"/>
                  <a:pt x="80426" y="221687"/>
                </a:cubicBezTo>
                <a:cubicBezTo>
                  <a:pt x="79395" y="223062"/>
                  <a:pt x="77333" y="223750"/>
                  <a:pt x="75271" y="223750"/>
                </a:cubicBezTo>
                <a:lnTo>
                  <a:pt x="65647" y="223750"/>
                </a:lnTo>
                <a:lnTo>
                  <a:pt x="67709" y="200721"/>
                </a:lnTo>
                <a:cubicBezTo>
                  <a:pt x="59460" y="200034"/>
                  <a:pt x="51555" y="197972"/>
                  <a:pt x="44338" y="194535"/>
                </a:cubicBezTo>
                <a:close/>
                <a:moveTo>
                  <a:pt x="58429" y="94175"/>
                </a:moveTo>
                <a:cubicBezTo>
                  <a:pt x="59117" y="96237"/>
                  <a:pt x="60492" y="97955"/>
                  <a:pt x="62210" y="99673"/>
                </a:cubicBezTo>
                <a:cubicBezTo>
                  <a:pt x="63928" y="101392"/>
                  <a:pt x="65647" y="102767"/>
                  <a:pt x="68052" y="103798"/>
                </a:cubicBezTo>
                <a:cubicBezTo>
                  <a:pt x="70458" y="105172"/>
                  <a:pt x="72864" y="106203"/>
                  <a:pt x="75614" y="107234"/>
                </a:cubicBezTo>
                <a:lnTo>
                  <a:pt x="78708" y="68053"/>
                </a:lnTo>
                <a:cubicBezTo>
                  <a:pt x="74927" y="68397"/>
                  <a:pt x="71833" y="69428"/>
                  <a:pt x="69084" y="70459"/>
                </a:cubicBezTo>
                <a:cubicBezTo>
                  <a:pt x="66334" y="71833"/>
                  <a:pt x="63928" y="73208"/>
                  <a:pt x="62210" y="74927"/>
                </a:cubicBezTo>
                <a:cubicBezTo>
                  <a:pt x="60492" y="76646"/>
                  <a:pt x="59117" y="78364"/>
                  <a:pt x="58086" y="80426"/>
                </a:cubicBezTo>
                <a:cubicBezTo>
                  <a:pt x="57054" y="82488"/>
                  <a:pt x="57054" y="84894"/>
                  <a:pt x="57054" y="87300"/>
                </a:cubicBezTo>
                <a:cubicBezTo>
                  <a:pt x="57054" y="89706"/>
                  <a:pt x="57397" y="91769"/>
                  <a:pt x="58429" y="94175"/>
                </a:cubicBezTo>
                <a:close/>
                <a:moveTo>
                  <a:pt x="106890" y="149166"/>
                </a:moveTo>
                <a:cubicBezTo>
                  <a:pt x="105859" y="147104"/>
                  <a:pt x="104485" y="145386"/>
                  <a:pt x="102766" y="144011"/>
                </a:cubicBezTo>
                <a:cubicBezTo>
                  <a:pt x="101048" y="142636"/>
                  <a:pt x="98986" y="140918"/>
                  <a:pt x="96580" y="139886"/>
                </a:cubicBezTo>
                <a:cubicBezTo>
                  <a:pt x="94174" y="138855"/>
                  <a:pt x="91768" y="137480"/>
                  <a:pt x="89018" y="136793"/>
                </a:cubicBezTo>
                <a:lnTo>
                  <a:pt x="85237" y="180100"/>
                </a:lnTo>
                <a:cubicBezTo>
                  <a:pt x="92799" y="179069"/>
                  <a:pt x="98298" y="176663"/>
                  <a:pt x="102079" y="172538"/>
                </a:cubicBezTo>
                <a:cubicBezTo>
                  <a:pt x="105859" y="168413"/>
                  <a:pt x="107921" y="163258"/>
                  <a:pt x="107921" y="156727"/>
                </a:cubicBezTo>
                <a:cubicBezTo>
                  <a:pt x="108266" y="153634"/>
                  <a:pt x="107921" y="151228"/>
                  <a:pt x="106890" y="149166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07" name="Freeform: Shape 306">
            <a:extLst>
              <a:ext uri="{FF2B5EF4-FFF2-40B4-BE49-F238E27FC236}">
                <a16:creationId xmlns:a16="http://schemas.microsoft.com/office/drawing/2014/main" id="{049C0615-534C-406D-A9F6-9DCCC5B3F59B}"/>
              </a:ext>
            </a:extLst>
          </p:cNvPr>
          <p:cNvSpPr/>
          <p:nvPr/>
        </p:nvSpPr>
        <p:spPr>
          <a:xfrm>
            <a:off x="16135718" y="4220670"/>
            <a:ext cx="1653062" cy="2179037"/>
          </a:xfrm>
          <a:custGeom>
            <a:avLst/>
            <a:gdLst>
              <a:gd name="connsiteX0" fmla="*/ 665196 w 1512283"/>
              <a:gd name="connsiteY0" fmla="*/ 1231166 h 1993464"/>
              <a:gd name="connsiteX1" fmla="*/ 343149 w 1512283"/>
              <a:gd name="connsiteY1" fmla="*/ 316922 h 1993464"/>
              <a:gd name="connsiteX2" fmla="*/ 323902 w 1512283"/>
              <a:gd name="connsiteY2" fmla="*/ 196283 h 1993464"/>
              <a:gd name="connsiteX3" fmla="*/ 177486 w 1512283"/>
              <a:gd name="connsiteY3" fmla="*/ 183910 h 1993464"/>
              <a:gd name="connsiteX4" fmla="*/ 93279 w 1512283"/>
              <a:gd name="connsiteY4" fmla="*/ 99016 h 1993464"/>
              <a:gd name="connsiteX5" fmla="*/ 142772 w 1512283"/>
              <a:gd name="connsiteY5" fmla="*/ 290114 h 1993464"/>
              <a:gd name="connsiteX6" fmla="*/ 130055 w 1512283"/>
              <a:gd name="connsiteY6" fmla="*/ 316578 h 1993464"/>
              <a:gd name="connsiteX7" fmla="*/ 178517 w 1512283"/>
              <a:gd name="connsiteY7" fmla="*/ 398036 h 1993464"/>
              <a:gd name="connsiteX8" fmla="*/ 343149 w 1512283"/>
              <a:gd name="connsiteY8" fmla="*/ 1354555 h 1993464"/>
              <a:gd name="connsiteX9" fmla="*/ 864888 w 1512283"/>
              <a:gd name="connsiteY9" fmla="*/ 1865981 h 1993464"/>
              <a:gd name="connsiteX10" fmla="*/ 1419964 w 1512283"/>
              <a:gd name="connsiteY10" fmla="*/ 1915131 h 1993464"/>
              <a:gd name="connsiteX11" fmla="*/ 665196 w 1512283"/>
              <a:gd name="connsiteY11" fmla="*/ 1231166 h 199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12283" h="1993464">
                <a:moveTo>
                  <a:pt x="665196" y="1231166"/>
                </a:moveTo>
                <a:cubicBezTo>
                  <a:pt x="594394" y="1157271"/>
                  <a:pt x="343149" y="316922"/>
                  <a:pt x="343149" y="316922"/>
                </a:cubicBezTo>
                <a:cubicBezTo>
                  <a:pt x="343149" y="316922"/>
                  <a:pt x="351741" y="214843"/>
                  <a:pt x="323902" y="196283"/>
                </a:cubicBezTo>
                <a:cubicBezTo>
                  <a:pt x="296062" y="177723"/>
                  <a:pt x="177486" y="183910"/>
                  <a:pt x="177486" y="183910"/>
                </a:cubicBezTo>
                <a:cubicBezTo>
                  <a:pt x="177486" y="183910"/>
                  <a:pt x="99465" y="65333"/>
                  <a:pt x="93279" y="99016"/>
                </a:cubicBezTo>
                <a:cubicBezTo>
                  <a:pt x="89842" y="118263"/>
                  <a:pt x="118025" y="212437"/>
                  <a:pt x="142772" y="290114"/>
                </a:cubicBezTo>
                <a:cubicBezTo>
                  <a:pt x="136241" y="298706"/>
                  <a:pt x="131429" y="307642"/>
                  <a:pt x="130055" y="316578"/>
                </a:cubicBezTo>
                <a:cubicBezTo>
                  <a:pt x="126274" y="345793"/>
                  <a:pt x="178517" y="398036"/>
                  <a:pt x="178517" y="398036"/>
                </a:cubicBezTo>
                <a:cubicBezTo>
                  <a:pt x="178517" y="398036"/>
                  <a:pt x="278190" y="1240103"/>
                  <a:pt x="343149" y="1354555"/>
                </a:cubicBezTo>
                <a:cubicBezTo>
                  <a:pt x="408109" y="1469007"/>
                  <a:pt x="864888" y="1865981"/>
                  <a:pt x="864888" y="1865981"/>
                </a:cubicBezTo>
                <a:lnTo>
                  <a:pt x="1419964" y="1915131"/>
                </a:lnTo>
                <a:cubicBezTo>
                  <a:pt x="1419964" y="1915131"/>
                  <a:pt x="735656" y="1305062"/>
                  <a:pt x="665196" y="1231166"/>
                </a:cubicBezTo>
                <a:close/>
              </a:path>
            </a:pathLst>
          </a:custGeom>
          <a:solidFill>
            <a:srgbClr val="FECE9A"/>
          </a:solidFill>
          <a:ln w="3436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08" name="Freeform: Shape 307">
            <a:extLst>
              <a:ext uri="{FF2B5EF4-FFF2-40B4-BE49-F238E27FC236}">
                <a16:creationId xmlns:a16="http://schemas.microsoft.com/office/drawing/2014/main" id="{CB1C4A78-075D-401B-9650-25164DEB57DC}"/>
              </a:ext>
            </a:extLst>
          </p:cNvPr>
          <p:cNvSpPr/>
          <p:nvPr/>
        </p:nvSpPr>
        <p:spPr>
          <a:xfrm>
            <a:off x="17141349" y="11852977"/>
            <a:ext cx="826532" cy="601113"/>
          </a:xfrm>
          <a:custGeom>
            <a:avLst/>
            <a:gdLst>
              <a:gd name="connsiteX0" fmla="*/ 691072 w 756141"/>
              <a:gd name="connsiteY0" fmla="*/ 238520 h 549921"/>
              <a:gd name="connsiteX1" fmla="*/ 663576 w 756141"/>
              <a:gd name="connsiteY1" fmla="*/ 432711 h 549921"/>
              <a:gd name="connsiteX2" fmla="*/ 308533 w 756141"/>
              <a:gd name="connsiteY2" fmla="*/ 402122 h 549921"/>
              <a:gd name="connsiteX3" fmla="*/ 308533 w 756141"/>
              <a:gd name="connsiteY3" fmla="*/ 106539 h 549921"/>
              <a:gd name="connsiteX4" fmla="*/ 691072 w 756141"/>
              <a:gd name="connsiteY4" fmla="*/ 238520 h 549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141" h="549921">
                <a:moveTo>
                  <a:pt x="691072" y="238520"/>
                </a:moveTo>
                <a:cubicBezTo>
                  <a:pt x="691072" y="238520"/>
                  <a:pt x="717193" y="385280"/>
                  <a:pt x="663576" y="432711"/>
                </a:cubicBezTo>
                <a:cubicBezTo>
                  <a:pt x="566996" y="517949"/>
                  <a:pt x="488632" y="487359"/>
                  <a:pt x="308533" y="402122"/>
                </a:cubicBezTo>
                <a:cubicBezTo>
                  <a:pt x="-26231" y="242988"/>
                  <a:pt x="72754" y="38143"/>
                  <a:pt x="308533" y="106539"/>
                </a:cubicBezTo>
                <a:lnTo>
                  <a:pt x="691072" y="238520"/>
                </a:lnTo>
                <a:close/>
              </a:path>
            </a:pathLst>
          </a:custGeom>
          <a:solidFill>
            <a:srgbClr val="373741"/>
          </a:solidFill>
          <a:ln w="3436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09" name="Freeform: Shape 308">
            <a:extLst>
              <a:ext uri="{FF2B5EF4-FFF2-40B4-BE49-F238E27FC236}">
                <a16:creationId xmlns:a16="http://schemas.microsoft.com/office/drawing/2014/main" id="{956B7FB0-24E6-4374-A831-F63CA4A87545}"/>
              </a:ext>
            </a:extLst>
          </p:cNvPr>
          <p:cNvSpPr/>
          <p:nvPr/>
        </p:nvSpPr>
        <p:spPr>
          <a:xfrm>
            <a:off x="17450426" y="8856793"/>
            <a:ext cx="601113" cy="3343694"/>
          </a:xfrm>
          <a:custGeom>
            <a:avLst/>
            <a:gdLst>
              <a:gd name="connsiteX0" fmla="*/ 25778 w 549921"/>
              <a:gd name="connsiteY0" fmla="*/ 25778 h 3058936"/>
              <a:gd name="connsiteX1" fmla="*/ 140573 w 549921"/>
              <a:gd name="connsiteY1" fmla="*/ 2975074 h 3058936"/>
              <a:gd name="connsiteX2" fmla="*/ 408317 w 549921"/>
              <a:gd name="connsiteY2" fmla="*/ 2987790 h 3058936"/>
              <a:gd name="connsiteX3" fmla="*/ 550608 w 549921"/>
              <a:gd name="connsiteY3" fmla="*/ 103110 h 3058936"/>
              <a:gd name="connsiteX4" fmla="*/ 25778 w 549921"/>
              <a:gd name="connsiteY4" fmla="*/ 25778 h 3058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921" h="3058936">
                <a:moveTo>
                  <a:pt x="25778" y="25778"/>
                </a:moveTo>
                <a:cubicBezTo>
                  <a:pt x="25778" y="25778"/>
                  <a:pt x="117202" y="2098293"/>
                  <a:pt x="140573" y="2975074"/>
                </a:cubicBezTo>
                <a:cubicBezTo>
                  <a:pt x="140573" y="2975074"/>
                  <a:pt x="268774" y="3145206"/>
                  <a:pt x="408317" y="2987790"/>
                </a:cubicBezTo>
                <a:cubicBezTo>
                  <a:pt x="408317" y="2987790"/>
                  <a:pt x="533423" y="426877"/>
                  <a:pt x="550608" y="103110"/>
                </a:cubicBezTo>
                <a:lnTo>
                  <a:pt x="25778" y="25778"/>
                </a:lnTo>
                <a:close/>
              </a:path>
            </a:pathLst>
          </a:custGeom>
          <a:solidFill>
            <a:srgbClr val="F9AF9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10" name="Freeform: Shape 309">
            <a:extLst>
              <a:ext uri="{FF2B5EF4-FFF2-40B4-BE49-F238E27FC236}">
                <a16:creationId xmlns:a16="http://schemas.microsoft.com/office/drawing/2014/main" id="{B80150F2-4F1F-4879-826A-1230E8BD1F99}"/>
              </a:ext>
            </a:extLst>
          </p:cNvPr>
          <p:cNvSpPr/>
          <p:nvPr/>
        </p:nvSpPr>
        <p:spPr>
          <a:xfrm>
            <a:off x="16504297" y="11852977"/>
            <a:ext cx="826532" cy="601113"/>
          </a:xfrm>
          <a:custGeom>
            <a:avLst/>
            <a:gdLst>
              <a:gd name="connsiteX0" fmla="*/ 690955 w 756141"/>
              <a:gd name="connsiteY0" fmla="*/ 238520 h 549921"/>
              <a:gd name="connsiteX1" fmla="*/ 663459 w 756141"/>
              <a:gd name="connsiteY1" fmla="*/ 432711 h 549921"/>
              <a:gd name="connsiteX2" fmla="*/ 308416 w 756141"/>
              <a:gd name="connsiteY2" fmla="*/ 402122 h 549921"/>
              <a:gd name="connsiteX3" fmla="*/ 308416 w 756141"/>
              <a:gd name="connsiteY3" fmla="*/ 106539 h 549921"/>
              <a:gd name="connsiteX4" fmla="*/ 690955 w 756141"/>
              <a:gd name="connsiteY4" fmla="*/ 238520 h 549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141" h="549921">
                <a:moveTo>
                  <a:pt x="690955" y="238520"/>
                </a:moveTo>
                <a:cubicBezTo>
                  <a:pt x="690955" y="238520"/>
                  <a:pt x="717076" y="385280"/>
                  <a:pt x="663459" y="432711"/>
                </a:cubicBezTo>
                <a:cubicBezTo>
                  <a:pt x="566879" y="517949"/>
                  <a:pt x="488515" y="487359"/>
                  <a:pt x="308416" y="402122"/>
                </a:cubicBezTo>
                <a:cubicBezTo>
                  <a:pt x="-26349" y="242988"/>
                  <a:pt x="72981" y="38143"/>
                  <a:pt x="308416" y="106539"/>
                </a:cubicBezTo>
                <a:lnTo>
                  <a:pt x="690955" y="238520"/>
                </a:lnTo>
                <a:close/>
              </a:path>
            </a:pathLst>
          </a:custGeom>
          <a:solidFill>
            <a:srgbClr val="373741"/>
          </a:solidFill>
          <a:ln w="3436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11" name="Freeform: Shape 310">
            <a:extLst>
              <a:ext uri="{FF2B5EF4-FFF2-40B4-BE49-F238E27FC236}">
                <a16:creationId xmlns:a16="http://schemas.microsoft.com/office/drawing/2014/main" id="{F6F5D654-7760-4FF2-8240-505A9D161CD2}"/>
              </a:ext>
            </a:extLst>
          </p:cNvPr>
          <p:cNvSpPr/>
          <p:nvPr/>
        </p:nvSpPr>
        <p:spPr>
          <a:xfrm>
            <a:off x="16739775" y="8814878"/>
            <a:ext cx="751394" cy="3456405"/>
          </a:xfrm>
          <a:custGeom>
            <a:avLst/>
            <a:gdLst>
              <a:gd name="connsiteX0" fmla="*/ 92993 w 687401"/>
              <a:gd name="connsiteY0" fmla="*/ 92993 h 3162046"/>
              <a:gd name="connsiteX1" fmla="*/ 207789 w 687401"/>
              <a:gd name="connsiteY1" fmla="*/ 3005514 h 3162046"/>
              <a:gd name="connsiteX2" fmla="*/ 475532 w 687401"/>
              <a:gd name="connsiteY2" fmla="*/ 3018230 h 3162046"/>
              <a:gd name="connsiteX3" fmla="*/ 617823 w 687401"/>
              <a:gd name="connsiteY3" fmla="*/ 170325 h 3162046"/>
              <a:gd name="connsiteX4" fmla="*/ 92993 w 687401"/>
              <a:gd name="connsiteY4" fmla="*/ 92993 h 3162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401" h="3162046">
                <a:moveTo>
                  <a:pt x="92993" y="92993"/>
                </a:moveTo>
                <a:cubicBezTo>
                  <a:pt x="92993" y="92993"/>
                  <a:pt x="184417" y="2128389"/>
                  <a:pt x="207789" y="3005514"/>
                </a:cubicBezTo>
                <a:cubicBezTo>
                  <a:pt x="207789" y="3005514"/>
                  <a:pt x="335988" y="3175645"/>
                  <a:pt x="475532" y="3018230"/>
                </a:cubicBezTo>
                <a:cubicBezTo>
                  <a:pt x="475532" y="3018230"/>
                  <a:pt x="600638" y="494435"/>
                  <a:pt x="617823" y="170325"/>
                </a:cubicBezTo>
                <a:lnTo>
                  <a:pt x="92993" y="92993"/>
                </a:lnTo>
                <a:close/>
              </a:path>
            </a:pathLst>
          </a:custGeom>
          <a:solidFill>
            <a:srgbClr val="F9AF95"/>
          </a:solidFill>
          <a:ln w="3436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12" name="Freeform: Shape 311">
            <a:extLst>
              <a:ext uri="{FF2B5EF4-FFF2-40B4-BE49-F238E27FC236}">
                <a16:creationId xmlns:a16="http://schemas.microsoft.com/office/drawing/2014/main" id="{49B01F2B-29EB-45A2-80D5-260124470035}"/>
              </a:ext>
            </a:extLst>
          </p:cNvPr>
          <p:cNvSpPr/>
          <p:nvPr/>
        </p:nvSpPr>
        <p:spPr>
          <a:xfrm>
            <a:off x="16528738" y="5336308"/>
            <a:ext cx="1502784" cy="2554734"/>
          </a:xfrm>
          <a:custGeom>
            <a:avLst/>
            <a:gdLst>
              <a:gd name="connsiteX0" fmla="*/ 1280727 w 1374803"/>
              <a:gd name="connsiteY0" fmla="*/ 1183555 h 2337164"/>
              <a:gd name="connsiteX1" fmla="*/ 1084817 w 1374803"/>
              <a:gd name="connsiteY1" fmla="*/ 667317 h 2337164"/>
              <a:gd name="connsiteX2" fmla="*/ 899905 w 1374803"/>
              <a:gd name="connsiteY2" fmla="*/ 664223 h 2337164"/>
              <a:gd name="connsiteX3" fmla="*/ 899905 w 1374803"/>
              <a:gd name="connsiteY3" fmla="*/ 92993 h 2337164"/>
              <a:gd name="connsiteX4" fmla="*/ 514273 w 1374803"/>
              <a:gd name="connsiteY4" fmla="*/ 92993 h 2337164"/>
              <a:gd name="connsiteX5" fmla="*/ 514273 w 1374803"/>
              <a:gd name="connsiteY5" fmla="*/ 683471 h 2337164"/>
              <a:gd name="connsiteX6" fmla="*/ 137577 w 1374803"/>
              <a:gd name="connsiteY6" fmla="*/ 762866 h 2337164"/>
              <a:gd name="connsiteX7" fmla="*/ 308053 w 1374803"/>
              <a:gd name="connsiteY7" fmla="*/ 2117390 h 2337164"/>
              <a:gd name="connsiteX8" fmla="*/ 1146682 w 1374803"/>
              <a:gd name="connsiteY8" fmla="*/ 2117390 h 2337164"/>
              <a:gd name="connsiteX9" fmla="*/ 1280727 w 1374803"/>
              <a:gd name="connsiteY9" fmla="*/ 1183555 h 233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4803" h="2337164">
                <a:moveTo>
                  <a:pt x="1280727" y="1183555"/>
                </a:moveTo>
                <a:cubicBezTo>
                  <a:pt x="1252543" y="956369"/>
                  <a:pt x="1194457" y="691719"/>
                  <a:pt x="1084817" y="667317"/>
                </a:cubicBezTo>
                <a:cubicBezTo>
                  <a:pt x="1033949" y="655631"/>
                  <a:pt x="989955" y="657006"/>
                  <a:pt x="899905" y="664223"/>
                </a:cubicBezTo>
                <a:lnTo>
                  <a:pt x="899905" y="92993"/>
                </a:lnTo>
                <a:lnTo>
                  <a:pt x="514273" y="92993"/>
                </a:lnTo>
                <a:lnTo>
                  <a:pt x="514273" y="683471"/>
                </a:lnTo>
                <a:cubicBezTo>
                  <a:pt x="514273" y="683471"/>
                  <a:pt x="227283" y="669036"/>
                  <a:pt x="137577" y="762866"/>
                </a:cubicBezTo>
                <a:cubicBezTo>
                  <a:pt x="47871" y="857039"/>
                  <a:pt x="88084" y="1525194"/>
                  <a:pt x="308053" y="2117390"/>
                </a:cubicBezTo>
                <a:cubicBezTo>
                  <a:pt x="308053" y="2117390"/>
                  <a:pt x="805044" y="2471746"/>
                  <a:pt x="1146682" y="2117390"/>
                </a:cubicBezTo>
                <a:cubicBezTo>
                  <a:pt x="1146339" y="2117046"/>
                  <a:pt x="1309253" y="1410398"/>
                  <a:pt x="1280727" y="118355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436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13" name="Freeform: Shape 312">
            <a:extLst>
              <a:ext uri="{FF2B5EF4-FFF2-40B4-BE49-F238E27FC236}">
                <a16:creationId xmlns:a16="http://schemas.microsoft.com/office/drawing/2014/main" id="{00FE7C06-6765-4DBA-AA12-3ABA6A327A99}"/>
              </a:ext>
            </a:extLst>
          </p:cNvPr>
          <p:cNvSpPr/>
          <p:nvPr/>
        </p:nvSpPr>
        <p:spPr>
          <a:xfrm>
            <a:off x="16613220" y="7548782"/>
            <a:ext cx="1577924" cy="4583492"/>
          </a:xfrm>
          <a:custGeom>
            <a:avLst/>
            <a:gdLst>
              <a:gd name="connsiteX0" fmla="*/ 1070084 w 1443543"/>
              <a:gd name="connsiteY0" fmla="*/ 92993 h 4193148"/>
              <a:gd name="connsiteX1" fmla="*/ 1206533 w 1443543"/>
              <a:gd name="connsiteY1" fmla="*/ 418821 h 4193148"/>
              <a:gd name="connsiteX2" fmla="*/ 1351231 w 1443543"/>
              <a:gd name="connsiteY2" fmla="*/ 1251264 h 4193148"/>
              <a:gd name="connsiteX3" fmla="*/ 1280428 w 1443543"/>
              <a:gd name="connsiteY3" fmla="*/ 2784514 h 4193148"/>
              <a:gd name="connsiteX4" fmla="*/ 1189691 w 1443543"/>
              <a:gd name="connsiteY4" fmla="*/ 4111886 h 4193148"/>
              <a:gd name="connsiteX5" fmla="*/ 874862 w 1443543"/>
              <a:gd name="connsiteY5" fmla="*/ 4063768 h 4193148"/>
              <a:gd name="connsiteX6" fmla="*/ 791342 w 1443543"/>
              <a:gd name="connsiteY6" fmla="*/ 1326879 h 4193148"/>
              <a:gd name="connsiteX7" fmla="*/ 606775 w 1443543"/>
              <a:gd name="connsiteY7" fmla="*/ 4073391 h 4193148"/>
              <a:gd name="connsiteX8" fmla="*/ 290914 w 1443543"/>
              <a:gd name="connsiteY8" fmla="*/ 4058956 h 4193148"/>
              <a:gd name="connsiteX9" fmla="*/ 96379 w 1443543"/>
              <a:gd name="connsiteY9" fmla="*/ 1503884 h 4193148"/>
              <a:gd name="connsiteX10" fmla="*/ 230079 w 1443543"/>
              <a:gd name="connsiteY10" fmla="*/ 92993 h 4193148"/>
              <a:gd name="connsiteX11" fmla="*/ 1070084 w 1443543"/>
              <a:gd name="connsiteY11" fmla="*/ 92993 h 419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3543" h="4193148">
                <a:moveTo>
                  <a:pt x="1070084" y="92993"/>
                </a:moveTo>
                <a:cubicBezTo>
                  <a:pt x="1070084" y="92993"/>
                  <a:pt x="1152228" y="278935"/>
                  <a:pt x="1206533" y="418821"/>
                </a:cubicBezTo>
                <a:cubicBezTo>
                  <a:pt x="1339545" y="759428"/>
                  <a:pt x="1339545" y="884192"/>
                  <a:pt x="1351231" y="1251264"/>
                </a:cubicBezTo>
                <a:cubicBezTo>
                  <a:pt x="1361885" y="1581904"/>
                  <a:pt x="1309643" y="2412973"/>
                  <a:pt x="1280428" y="2784514"/>
                </a:cubicBezTo>
                <a:cubicBezTo>
                  <a:pt x="1251558" y="3156397"/>
                  <a:pt x="1189691" y="4111886"/>
                  <a:pt x="1189691" y="4111886"/>
                </a:cubicBezTo>
                <a:cubicBezTo>
                  <a:pt x="1189691" y="4111886"/>
                  <a:pt x="1011998" y="4180626"/>
                  <a:pt x="874862" y="4063768"/>
                </a:cubicBezTo>
                <a:cubicBezTo>
                  <a:pt x="874862" y="4063768"/>
                  <a:pt x="833273" y="1374997"/>
                  <a:pt x="791342" y="1326879"/>
                </a:cubicBezTo>
                <a:cubicBezTo>
                  <a:pt x="749410" y="1278761"/>
                  <a:pt x="606775" y="4073391"/>
                  <a:pt x="606775" y="4073391"/>
                </a:cubicBezTo>
                <a:cubicBezTo>
                  <a:pt x="606775" y="4073391"/>
                  <a:pt x="401929" y="4111886"/>
                  <a:pt x="290914" y="4058956"/>
                </a:cubicBezTo>
                <a:cubicBezTo>
                  <a:pt x="290914" y="4058956"/>
                  <a:pt x="91568" y="1866145"/>
                  <a:pt x="96379" y="1503884"/>
                </a:cubicBezTo>
                <a:cubicBezTo>
                  <a:pt x="101191" y="1141624"/>
                  <a:pt x="49292" y="605451"/>
                  <a:pt x="230079" y="92993"/>
                </a:cubicBezTo>
                <a:cubicBezTo>
                  <a:pt x="230423" y="92993"/>
                  <a:pt x="748379" y="360736"/>
                  <a:pt x="1070084" y="9299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436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14" name="Freeform: Shape 313">
            <a:extLst>
              <a:ext uri="{FF2B5EF4-FFF2-40B4-BE49-F238E27FC236}">
                <a16:creationId xmlns:a16="http://schemas.microsoft.com/office/drawing/2014/main" id="{E654BA79-6B23-417F-A996-FBA1412BA5F6}"/>
              </a:ext>
            </a:extLst>
          </p:cNvPr>
          <p:cNvSpPr/>
          <p:nvPr/>
        </p:nvSpPr>
        <p:spPr>
          <a:xfrm>
            <a:off x="16907710" y="8557527"/>
            <a:ext cx="1089519" cy="338127"/>
          </a:xfrm>
          <a:custGeom>
            <a:avLst/>
            <a:gdLst>
              <a:gd name="connsiteX0" fmla="*/ 935060 w 996732"/>
              <a:gd name="connsiteY0" fmla="*/ 92993 h 309330"/>
              <a:gd name="connsiteX1" fmla="*/ 92993 w 996732"/>
              <a:gd name="connsiteY1" fmla="*/ 140080 h 309330"/>
              <a:gd name="connsiteX2" fmla="*/ 935060 w 996732"/>
              <a:gd name="connsiteY2" fmla="*/ 92993 h 309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732" h="309330">
                <a:moveTo>
                  <a:pt x="935060" y="92993"/>
                </a:moveTo>
                <a:cubicBezTo>
                  <a:pt x="935060" y="92993"/>
                  <a:pt x="497528" y="411946"/>
                  <a:pt x="92993" y="140080"/>
                </a:cubicBezTo>
                <a:cubicBezTo>
                  <a:pt x="92993" y="140080"/>
                  <a:pt x="425008" y="277560"/>
                  <a:pt x="935060" y="92993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436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15" name="Freeform: Shape 314">
            <a:extLst>
              <a:ext uri="{FF2B5EF4-FFF2-40B4-BE49-F238E27FC236}">
                <a16:creationId xmlns:a16="http://schemas.microsoft.com/office/drawing/2014/main" id="{B2164584-2F8A-4CCF-B5E5-0B5B1C1BA030}"/>
              </a:ext>
            </a:extLst>
          </p:cNvPr>
          <p:cNvSpPr/>
          <p:nvPr/>
        </p:nvSpPr>
        <p:spPr>
          <a:xfrm>
            <a:off x="16450484" y="4209787"/>
            <a:ext cx="1878481" cy="2141467"/>
          </a:xfrm>
          <a:custGeom>
            <a:avLst/>
            <a:gdLst>
              <a:gd name="connsiteX0" fmla="*/ 390985 w 1718503"/>
              <a:gd name="connsiteY0" fmla="*/ 148841 h 1959094"/>
              <a:gd name="connsiteX1" fmla="*/ 1015833 w 1718503"/>
              <a:gd name="connsiteY1" fmla="*/ 102785 h 1959094"/>
              <a:gd name="connsiteX2" fmla="*/ 1400090 w 1718503"/>
              <a:gd name="connsiteY2" fmla="*/ 514538 h 1959094"/>
              <a:gd name="connsiteX3" fmla="*/ 1517292 w 1718503"/>
              <a:gd name="connsiteY3" fmla="*/ 809434 h 1959094"/>
              <a:gd name="connsiteX4" fmla="*/ 1464706 w 1718503"/>
              <a:gd name="connsiteY4" fmla="*/ 1243871 h 1959094"/>
              <a:gd name="connsiteX5" fmla="*/ 1541694 w 1718503"/>
              <a:gd name="connsiteY5" fmla="*/ 1808915 h 1959094"/>
              <a:gd name="connsiteX6" fmla="*/ 319152 w 1718503"/>
              <a:gd name="connsiteY6" fmla="*/ 1643251 h 1959094"/>
              <a:gd name="connsiteX7" fmla="*/ 162080 w 1718503"/>
              <a:gd name="connsiteY7" fmla="*/ 907732 h 1959094"/>
              <a:gd name="connsiteX8" fmla="*/ 390985 w 1718503"/>
              <a:gd name="connsiteY8" fmla="*/ 148841 h 195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8503" h="1959094">
                <a:moveTo>
                  <a:pt x="390985" y="148841"/>
                </a:moveTo>
                <a:cubicBezTo>
                  <a:pt x="390985" y="148841"/>
                  <a:pt x="697565" y="64978"/>
                  <a:pt x="1015833" y="102785"/>
                </a:cubicBezTo>
                <a:cubicBezTo>
                  <a:pt x="1313134" y="137843"/>
                  <a:pt x="1410745" y="408678"/>
                  <a:pt x="1400090" y="514538"/>
                </a:cubicBezTo>
                <a:cubicBezTo>
                  <a:pt x="1389435" y="620398"/>
                  <a:pt x="1402496" y="645488"/>
                  <a:pt x="1517292" y="809434"/>
                </a:cubicBezTo>
                <a:cubicBezTo>
                  <a:pt x="1632432" y="973379"/>
                  <a:pt x="1501825" y="1098830"/>
                  <a:pt x="1464706" y="1243871"/>
                </a:cubicBezTo>
                <a:cubicBezTo>
                  <a:pt x="1427243" y="1388913"/>
                  <a:pt x="1803251" y="1660093"/>
                  <a:pt x="1541694" y="1808915"/>
                </a:cubicBezTo>
                <a:cubicBezTo>
                  <a:pt x="1280139" y="1958081"/>
                  <a:pt x="548055" y="1881436"/>
                  <a:pt x="319152" y="1643251"/>
                </a:cubicBezTo>
                <a:cubicBezTo>
                  <a:pt x="90247" y="1405067"/>
                  <a:pt x="241475" y="1032151"/>
                  <a:pt x="162080" y="907732"/>
                </a:cubicBezTo>
                <a:cubicBezTo>
                  <a:pt x="83028" y="783656"/>
                  <a:pt x="-9083" y="255388"/>
                  <a:pt x="390985" y="148841"/>
                </a:cubicBezTo>
                <a:close/>
              </a:path>
            </a:pathLst>
          </a:custGeom>
          <a:solidFill>
            <a:srgbClr val="462D26"/>
          </a:solidFill>
          <a:ln w="3436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16" name="Freeform: Shape 315">
            <a:extLst>
              <a:ext uri="{FF2B5EF4-FFF2-40B4-BE49-F238E27FC236}">
                <a16:creationId xmlns:a16="http://schemas.microsoft.com/office/drawing/2014/main" id="{BF338730-52B8-412E-BE58-8C9390A98E43}"/>
              </a:ext>
            </a:extLst>
          </p:cNvPr>
          <p:cNvSpPr/>
          <p:nvPr/>
        </p:nvSpPr>
        <p:spPr>
          <a:xfrm>
            <a:off x="16337403" y="6042321"/>
            <a:ext cx="638683" cy="864102"/>
          </a:xfrm>
          <a:custGeom>
            <a:avLst/>
            <a:gdLst>
              <a:gd name="connsiteX0" fmla="*/ 92993 w 584291"/>
              <a:gd name="connsiteY0" fmla="*/ 470646 h 790511"/>
              <a:gd name="connsiteX1" fmla="*/ 299901 w 584291"/>
              <a:gd name="connsiteY1" fmla="*/ 103230 h 790511"/>
              <a:gd name="connsiteX2" fmla="*/ 414697 w 584291"/>
              <a:gd name="connsiteY2" fmla="*/ 708831 h 790511"/>
              <a:gd name="connsiteX3" fmla="*/ 92993 w 584291"/>
              <a:gd name="connsiteY3" fmla="*/ 470646 h 79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291" h="790511">
                <a:moveTo>
                  <a:pt x="92993" y="470646"/>
                </a:moveTo>
                <a:cubicBezTo>
                  <a:pt x="92993" y="470646"/>
                  <a:pt x="175825" y="185719"/>
                  <a:pt x="299901" y="103230"/>
                </a:cubicBezTo>
                <a:cubicBezTo>
                  <a:pt x="423977" y="20399"/>
                  <a:pt x="655288" y="459992"/>
                  <a:pt x="414697" y="708831"/>
                </a:cubicBezTo>
                <a:lnTo>
                  <a:pt x="92993" y="47064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436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17" name="Freeform: Shape 316">
            <a:extLst>
              <a:ext uri="{FF2B5EF4-FFF2-40B4-BE49-F238E27FC236}">
                <a16:creationId xmlns:a16="http://schemas.microsoft.com/office/drawing/2014/main" id="{C92DDF95-C349-4A01-A7CB-E0F6BC5C46A2}"/>
              </a:ext>
            </a:extLst>
          </p:cNvPr>
          <p:cNvSpPr/>
          <p:nvPr/>
        </p:nvSpPr>
        <p:spPr>
          <a:xfrm>
            <a:off x="12028920" y="8166051"/>
            <a:ext cx="2179037" cy="2667442"/>
          </a:xfrm>
          <a:custGeom>
            <a:avLst/>
            <a:gdLst>
              <a:gd name="connsiteX0" fmla="*/ 1926637 w 1993464"/>
              <a:gd name="connsiteY0" fmla="*/ 2356949 h 2440275"/>
              <a:gd name="connsiteX1" fmla="*/ 92993 w 1993464"/>
              <a:gd name="connsiteY1" fmla="*/ 2356949 h 2440275"/>
              <a:gd name="connsiteX2" fmla="*/ 260719 w 1993464"/>
              <a:gd name="connsiteY2" fmla="*/ 92993 h 2440275"/>
              <a:gd name="connsiteX3" fmla="*/ 1758910 w 1993464"/>
              <a:gd name="connsiteY3" fmla="*/ 92993 h 244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3464" h="2440275">
                <a:moveTo>
                  <a:pt x="1926637" y="2356949"/>
                </a:moveTo>
                <a:lnTo>
                  <a:pt x="92993" y="2356949"/>
                </a:lnTo>
                <a:lnTo>
                  <a:pt x="260719" y="92993"/>
                </a:lnTo>
                <a:lnTo>
                  <a:pt x="1758910" y="92993"/>
                </a:lnTo>
                <a:close/>
              </a:path>
            </a:pathLst>
          </a:custGeom>
          <a:solidFill>
            <a:srgbClr val="E8E8E8"/>
          </a:solidFill>
          <a:ln w="3436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18" name="Freeform: Shape 317">
            <a:extLst>
              <a:ext uri="{FF2B5EF4-FFF2-40B4-BE49-F238E27FC236}">
                <a16:creationId xmlns:a16="http://schemas.microsoft.com/office/drawing/2014/main" id="{C15774F2-7A10-43C4-AE96-3004AAD47876}"/>
              </a:ext>
            </a:extLst>
          </p:cNvPr>
          <p:cNvSpPr/>
          <p:nvPr/>
        </p:nvSpPr>
        <p:spPr>
          <a:xfrm>
            <a:off x="12028920" y="10084356"/>
            <a:ext cx="2179037" cy="751393"/>
          </a:xfrm>
          <a:custGeom>
            <a:avLst/>
            <a:gdLst>
              <a:gd name="connsiteX0" fmla="*/ 92993 w 1993464"/>
              <a:gd name="connsiteY0" fmla="*/ 602013 h 687401"/>
              <a:gd name="connsiteX1" fmla="*/ 1926637 w 1993464"/>
              <a:gd name="connsiteY1" fmla="*/ 602013 h 687401"/>
              <a:gd name="connsiteX2" fmla="*/ 1888829 w 1993464"/>
              <a:gd name="connsiteY2" fmla="*/ 92993 h 687401"/>
              <a:gd name="connsiteX3" fmla="*/ 130800 w 1993464"/>
              <a:gd name="connsiteY3" fmla="*/ 92993 h 68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3464" h="687401">
                <a:moveTo>
                  <a:pt x="92993" y="602013"/>
                </a:moveTo>
                <a:lnTo>
                  <a:pt x="1926637" y="602013"/>
                </a:lnTo>
                <a:lnTo>
                  <a:pt x="1888829" y="92993"/>
                </a:lnTo>
                <a:lnTo>
                  <a:pt x="130800" y="9299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436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19" name="Freeform: Shape 318">
            <a:extLst>
              <a:ext uri="{FF2B5EF4-FFF2-40B4-BE49-F238E27FC236}">
                <a16:creationId xmlns:a16="http://schemas.microsoft.com/office/drawing/2014/main" id="{EFC000B8-ADC7-4330-94BF-6AEA69806C4C}"/>
              </a:ext>
            </a:extLst>
          </p:cNvPr>
          <p:cNvSpPr/>
          <p:nvPr/>
        </p:nvSpPr>
        <p:spPr>
          <a:xfrm>
            <a:off x="12679463" y="7444550"/>
            <a:ext cx="901671" cy="1014379"/>
          </a:xfrm>
          <a:custGeom>
            <a:avLst/>
            <a:gdLst>
              <a:gd name="connsiteX0" fmla="*/ 803572 w 824881"/>
              <a:gd name="connsiteY0" fmla="*/ 934522 h 927991"/>
              <a:gd name="connsiteX1" fmla="*/ 719709 w 824881"/>
              <a:gd name="connsiteY1" fmla="*/ 934522 h 927991"/>
              <a:gd name="connsiteX2" fmla="*/ 719709 w 824881"/>
              <a:gd name="connsiteY2" fmla="*/ 378414 h 927991"/>
              <a:gd name="connsiteX3" fmla="*/ 468120 w 824881"/>
              <a:gd name="connsiteY3" fmla="*/ 113765 h 927991"/>
              <a:gd name="connsiteX4" fmla="*/ 361229 w 824881"/>
              <a:gd name="connsiteY4" fmla="*/ 113765 h 927991"/>
              <a:gd name="connsiteX5" fmla="*/ 109641 w 824881"/>
              <a:gd name="connsiteY5" fmla="*/ 378414 h 927991"/>
              <a:gd name="connsiteX6" fmla="*/ 109641 w 824881"/>
              <a:gd name="connsiteY6" fmla="*/ 934522 h 927991"/>
              <a:gd name="connsiteX7" fmla="*/ 25778 w 824881"/>
              <a:gd name="connsiteY7" fmla="*/ 934522 h 927991"/>
              <a:gd name="connsiteX8" fmla="*/ 25778 w 824881"/>
              <a:gd name="connsiteY8" fmla="*/ 378414 h 927991"/>
              <a:gd name="connsiteX9" fmla="*/ 361229 w 824881"/>
              <a:gd name="connsiteY9" fmla="*/ 25778 h 927991"/>
              <a:gd name="connsiteX10" fmla="*/ 468120 w 824881"/>
              <a:gd name="connsiteY10" fmla="*/ 25778 h 927991"/>
              <a:gd name="connsiteX11" fmla="*/ 803572 w 824881"/>
              <a:gd name="connsiteY11" fmla="*/ 378414 h 927991"/>
              <a:gd name="connsiteX12" fmla="*/ 803572 w 824881"/>
              <a:gd name="connsiteY12" fmla="*/ 934522 h 92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24881" h="927991">
                <a:moveTo>
                  <a:pt x="803572" y="934522"/>
                </a:moveTo>
                <a:lnTo>
                  <a:pt x="719709" y="934522"/>
                </a:lnTo>
                <a:lnTo>
                  <a:pt x="719709" y="378414"/>
                </a:lnTo>
                <a:cubicBezTo>
                  <a:pt x="719709" y="232686"/>
                  <a:pt x="606632" y="113765"/>
                  <a:pt x="468120" y="113765"/>
                </a:cubicBezTo>
                <a:lnTo>
                  <a:pt x="361229" y="113765"/>
                </a:lnTo>
                <a:cubicBezTo>
                  <a:pt x="222374" y="113765"/>
                  <a:pt x="109641" y="232342"/>
                  <a:pt x="109641" y="378414"/>
                </a:cubicBezTo>
                <a:lnTo>
                  <a:pt x="109641" y="934522"/>
                </a:lnTo>
                <a:lnTo>
                  <a:pt x="25778" y="934522"/>
                </a:lnTo>
                <a:lnTo>
                  <a:pt x="25778" y="378414"/>
                </a:lnTo>
                <a:cubicBezTo>
                  <a:pt x="25778" y="183880"/>
                  <a:pt x="176318" y="25778"/>
                  <a:pt x="361229" y="25778"/>
                </a:cubicBezTo>
                <a:lnTo>
                  <a:pt x="468120" y="25778"/>
                </a:lnTo>
                <a:cubicBezTo>
                  <a:pt x="653031" y="25778"/>
                  <a:pt x="803572" y="184224"/>
                  <a:pt x="803572" y="378414"/>
                </a:cubicBezTo>
                <a:lnTo>
                  <a:pt x="803572" y="9345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20" name="Freeform: Shape 319">
            <a:extLst>
              <a:ext uri="{FF2B5EF4-FFF2-40B4-BE49-F238E27FC236}">
                <a16:creationId xmlns:a16="http://schemas.microsoft.com/office/drawing/2014/main" id="{C2BDC227-4006-4D33-AABB-12B02476D8DE}"/>
              </a:ext>
            </a:extLst>
          </p:cNvPr>
          <p:cNvSpPr/>
          <p:nvPr/>
        </p:nvSpPr>
        <p:spPr>
          <a:xfrm>
            <a:off x="11341020" y="8166051"/>
            <a:ext cx="2179037" cy="2667442"/>
          </a:xfrm>
          <a:custGeom>
            <a:avLst/>
            <a:gdLst>
              <a:gd name="connsiteX0" fmla="*/ 1926637 w 1993464"/>
              <a:gd name="connsiteY0" fmla="*/ 2356949 h 2440275"/>
              <a:gd name="connsiteX1" fmla="*/ 92993 w 1993464"/>
              <a:gd name="connsiteY1" fmla="*/ 2356949 h 2440275"/>
              <a:gd name="connsiteX2" fmla="*/ 261062 w 1993464"/>
              <a:gd name="connsiteY2" fmla="*/ 92993 h 2440275"/>
              <a:gd name="connsiteX3" fmla="*/ 1758910 w 1993464"/>
              <a:gd name="connsiteY3" fmla="*/ 92993 h 244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3464" h="2440275">
                <a:moveTo>
                  <a:pt x="1926637" y="2356949"/>
                </a:moveTo>
                <a:lnTo>
                  <a:pt x="92993" y="2356949"/>
                </a:lnTo>
                <a:lnTo>
                  <a:pt x="261062" y="92993"/>
                </a:lnTo>
                <a:lnTo>
                  <a:pt x="1758910" y="9299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436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22" name="Freeform: Shape 321">
            <a:extLst>
              <a:ext uri="{FF2B5EF4-FFF2-40B4-BE49-F238E27FC236}">
                <a16:creationId xmlns:a16="http://schemas.microsoft.com/office/drawing/2014/main" id="{D7BE354D-C5F4-499F-8EBD-2ED7DF6B2E3D}"/>
              </a:ext>
            </a:extLst>
          </p:cNvPr>
          <p:cNvSpPr/>
          <p:nvPr/>
        </p:nvSpPr>
        <p:spPr>
          <a:xfrm>
            <a:off x="11991938" y="7444550"/>
            <a:ext cx="901671" cy="1014379"/>
          </a:xfrm>
          <a:custGeom>
            <a:avLst/>
            <a:gdLst>
              <a:gd name="connsiteX0" fmla="*/ 803573 w 824881"/>
              <a:gd name="connsiteY0" fmla="*/ 934522 h 927991"/>
              <a:gd name="connsiteX1" fmla="*/ 719709 w 824881"/>
              <a:gd name="connsiteY1" fmla="*/ 934522 h 927991"/>
              <a:gd name="connsiteX2" fmla="*/ 719709 w 824881"/>
              <a:gd name="connsiteY2" fmla="*/ 378414 h 927991"/>
              <a:gd name="connsiteX3" fmla="*/ 468120 w 824881"/>
              <a:gd name="connsiteY3" fmla="*/ 113765 h 927991"/>
              <a:gd name="connsiteX4" fmla="*/ 361230 w 824881"/>
              <a:gd name="connsiteY4" fmla="*/ 113765 h 927991"/>
              <a:gd name="connsiteX5" fmla="*/ 109641 w 824881"/>
              <a:gd name="connsiteY5" fmla="*/ 378414 h 927991"/>
              <a:gd name="connsiteX6" fmla="*/ 109641 w 824881"/>
              <a:gd name="connsiteY6" fmla="*/ 934522 h 927991"/>
              <a:gd name="connsiteX7" fmla="*/ 25778 w 824881"/>
              <a:gd name="connsiteY7" fmla="*/ 934522 h 927991"/>
              <a:gd name="connsiteX8" fmla="*/ 25778 w 824881"/>
              <a:gd name="connsiteY8" fmla="*/ 378414 h 927991"/>
              <a:gd name="connsiteX9" fmla="*/ 361230 w 824881"/>
              <a:gd name="connsiteY9" fmla="*/ 25778 h 927991"/>
              <a:gd name="connsiteX10" fmla="*/ 468120 w 824881"/>
              <a:gd name="connsiteY10" fmla="*/ 25778 h 927991"/>
              <a:gd name="connsiteX11" fmla="*/ 803573 w 824881"/>
              <a:gd name="connsiteY11" fmla="*/ 378414 h 927991"/>
              <a:gd name="connsiteX12" fmla="*/ 803573 w 824881"/>
              <a:gd name="connsiteY12" fmla="*/ 934522 h 92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24881" h="927991">
                <a:moveTo>
                  <a:pt x="803573" y="934522"/>
                </a:moveTo>
                <a:lnTo>
                  <a:pt x="719709" y="934522"/>
                </a:lnTo>
                <a:lnTo>
                  <a:pt x="719709" y="378414"/>
                </a:lnTo>
                <a:cubicBezTo>
                  <a:pt x="719709" y="232686"/>
                  <a:pt x="606976" y="113765"/>
                  <a:pt x="468120" y="113765"/>
                </a:cubicBezTo>
                <a:lnTo>
                  <a:pt x="361230" y="113765"/>
                </a:lnTo>
                <a:cubicBezTo>
                  <a:pt x="222374" y="113765"/>
                  <a:pt x="109641" y="232342"/>
                  <a:pt x="109641" y="378414"/>
                </a:cubicBezTo>
                <a:lnTo>
                  <a:pt x="109641" y="934522"/>
                </a:lnTo>
                <a:lnTo>
                  <a:pt x="25778" y="934522"/>
                </a:lnTo>
                <a:lnTo>
                  <a:pt x="25778" y="378414"/>
                </a:lnTo>
                <a:cubicBezTo>
                  <a:pt x="25778" y="183880"/>
                  <a:pt x="176319" y="25778"/>
                  <a:pt x="361230" y="25778"/>
                </a:cubicBezTo>
                <a:lnTo>
                  <a:pt x="468120" y="25778"/>
                </a:lnTo>
                <a:cubicBezTo>
                  <a:pt x="653031" y="25778"/>
                  <a:pt x="803573" y="184224"/>
                  <a:pt x="803573" y="378414"/>
                </a:cubicBezTo>
                <a:lnTo>
                  <a:pt x="803573" y="934522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21" name="Freeform: Shape 320">
            <a:extLst>
              <a:ext uri="{FF2B5EF4-FFF2-40B4-BE49-F238E27FC236}">
                <a16:creationId xmlns:a16="http://schemas.microsoft.com/office/drawing/2014/main" id="{BE109F8E-916B-4952-878B-A9B854FBB6DD}"/>
              </a:ext>
            </a:extLst>
          </p:cNvPr>
          <p:cNvSpPr/>
          <p:nvPr/>
        </p:nvSpPr>
        <p:spPr>
          <a:xfrm>
            <a:off x="11341020" y="10084356"/>
            <a:ext cx="2179037" cy="751393"/>
          </a:xfrm>
          <a:custGeom>
            <a:avLst/>
            <a:gdLst>
              <a:gd name="connsiteX0" fmla="*/ 92993 w 1993464"/>
              <a:gd name="connsiteY0" fmla="*/ 602013 h 687401"/>
              <a:gd name="connsiteX1" fmla="*/ 1926637 w 1993464"/>
              <a:gd name="connsiteY1" fmla="*/ 602013 h 687401"/>
              <a:gd name="connsiteX2" fmla="*/ 1888829 w 1993464"/>
              <a:gd name="connsiteY2" fmla="*/ 92993 h 687401"/>
              <a:gd name="connsiteX3" fmla="*/ 130800 w 1993464"/>
              <a:gd name="connsiteY3" fmla="*/ 92993 h 68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3464" h="687401">
                <a:moveTo>
                  <a:pt x="92993" y="602013"/>
                </a:moveTo>
                <a:lnTo>
                  <a:pt x="1926637" y="602013"/>
                </a:lnTo>
                <a:lnTo>
                  <a:pt x="1888829" y="92993"/>
                </a:lnTo>
                <a:lnTo>
                  <a:pt x="130800" y="92993"/>
                </a:lnTo>
                <a:close/>
              </a:path>
            </a:pathLst>
          </a:custGeom>
          <a:solidFill>
            <a:srgbClr val="9D9D9D"/>
          </a:solidFill>
          <a:ln w="3436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DAC5DB-F0AF-4DF6-89AD-0E803FCB434B}"/>
              </a:ext>
            </a:extLst>
          </p:cNvPr>
          <p:cNvGrpSpPr/>
          <p:nvPr/>
        </p:nvGrpSpPr>
        <p:grpSpPr>
          <a:xfrm>
            <a:off x="11265718" y="8081355"/>
            <a:ext cx="4395644" cy="3810325"/>
            <a:chOff x="11265718" y="8081355"/>
            <a:chExt cx="4395644" cy="38103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8EE1EBEF-38EB-46E4-8203-C9B5333756D6}"/>
                </a:ext>
              </a:extLst>
            </p:cNvPr>
            <p:cNvSpPr/>
            <p:nvPr/>
          </p:nvSpPr>
          <p:spPr>
            <a:xfrm>
              <a:off x="11265718" y="8081355"/>
              <a:ext cx="4395644" cy="2817719"/>
            </a:xfrm>
            <a:custGeom>
              <a:avLst/>
              <a:gdLst>
                <a:gd name="connsiteX0" fmla="*/ 3947403 w 4021298"/>
                <a:gd name="connsiteY0" fmla="*/ 25778 h 2577755"/>
                <a:gd name="connsiteX1" fmla="*/ 3330804 w 4021298"/>
                <a:gd name="connsiteY1" fmla="*/ 25778 h 2577755"/>
                <a:gd name="connsiteX2" fmla="*/ 3261376 w 4021298"/>
                <a:gd name="connsiteY2" fmla="*/ 78708 h 2577755"/>
                <a:gd name="connsiteX3" fmla="*/ 3169951 w 4021298"/>
                <a:gd name="connsiteY3" fmla="*/ 408660 h 2577755"/>
                <a:gd name="connsiteX4" fmla="*/ 97611 w 4021298"/>
                <a:gd name="connsiteY4" fmla="*/ 408660 h 2577755"/>
                <a:gd name="connsiteX5" fmla="*/ 25778 w 4021298"/>
                <a:gd name="connsiteY5" fmla="*/ 480493 h 2577755"/>
                <a:gd name="connsiteX6" fmla="*/ 25778 w 4021298"/>
                <a:gd name="connsiteY6" fmla="*/ 2489768 h 2577755"/>
                <a:gd name="connsiteX7" fmla="*/ 97611 w 4021298"/>
                <a:gd name="connsiteY7" fmla="*/ 2561602 h 2577755"/>
                <a:gd name="connsiteX8" fmla="*/ 2667805 w 4021298"/>
                <a:gd name="connsiteY8" fmla="*/ 2561602 h 2577755"/>
                <a:gd name="connsiteX9" fmla="*/ 2737232 w 4021298"/>
                <a:gd name="connsiteY9" fmla="*/ 2508672 h 2577755"/>
                <a:gd name="connsiteX10" fmla="*/ 3385453 w 4021298"/>
                <a:gd name="connsiteY10" fmla="*/ 169445 h 2577755"/>
                <a:gd name="connsiteX11" fmla="*/ 3947403 w 4021298"/>
                <a:gd name="connsiteY11" fmla="*/ 169445 h 2577755"/>
                <a:gd name="connsiteX12" fmla="*/ 3947403 w 4021298"/>
                <a:gd name="connsiteY12" fmla="*/ 25778 h 2577755"/>
                <a:gd name="connsiteX13" fmla="*/ 2613157 w 4021298"/>
                <a:gd name="connsiteY13" fmla="*/ 2417934 h 2577755"/>
                <a:gd name="connsiteX14" fmla="*/ 169444 w 4021298"/>
                <a:gd name="connsiteY14" fmla="*/ 2417934 h 2577755"/>
                <a:gd name="connsiteX15" fmla="*/ 169444 w 4021298"/>
                <a:gd name="connsiteY15" fmla="*/ 552671 h 2577755"/>
                <a:gd name="connsiteX16" fmla="*/ 3130083 w 4021298"/>
                <a:gd name="connsiteY16" fmla="*/ 552671 h 2577755"/>
                <a:gd name="connsiteX17" fmla="*/ 2613157 w 4021298"/>
                <a:gd name="connsiteY17" fmla="*/ 2417934 h 2577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21298" h="2577755">
                  <a:moveTo>
                    <a:pt x="3947403" y="25778"/>
                  </a:moveTo>
                  <a:cubicBezTo>
                    <a:pt x="3741870" y="25778"/>
                    <a:pt x="3536337" y="25778"/>
                    <a:pt x="3330804" y="25778"/>
                  </a:cubicBezTo>
                  <a:cubicBezTo>
                    <a:pt x="3298839" y="25778"/>
                    <a:pt x="3269969" y="47774"/>
                    <a:pt x="3261376" y="78708"/>
                  </a:cubicBezTo>
                  <a:cubicBezTo>
                    <a:pt x="3230787" y="188692"/>
                    <a:pt x="3200541" y="298676"/>
                    <a:pt x="3169951" y="408660"/>
                  </a:cubicBezTo>
                  <a:cubicBezTo>
                    <a:pt x="2177345" y="408660"/>
                    <a:pt x="1088157" y="408660"/>
                    <a:pt x="97611" y="408660"/>
                  </a:cubicBezTo>
                  <a:cubicBezTo>
                    <a:pt x="58429" y="408660"/>
                    <a:pt x="25778" y="441312"/>
                    <a:pt x="25778" y="480493"/>
                  </a:cubicBezTo>
                  <a:cubicBezTo>
                    <a:pt x="25778" y="1150367"/>
                    <a:pt x="25778" y="1819895"/>
                    <a:pt x="25778" y="2489768"/>
                  </a:cubicBezTo>
                  <a:cubicBezTo>
                    <a:pt x="25778" y="2528950"/>
                    <a:pt x="58429" y="2561602"/>
                    <a:pt x="97611" y="2561602"/>
                  </a:cubicBezTo>
                  <a:cubicBezTo>
                    <a:pt x="954457" y="2561602"/>
                    <a:pt x="1811302" y="2561602"/>
                    <a:pt x="2667805" y="2561602"/>
                  </a:cubicBezTo>
                  <a:cubicBezTo>
                    <a:pt x="2699769" y="2561602"/>
                    <a:pt x="2728640" y="2539605"/>
                    <a:pt x="2737232" y="2508672"/>
                  </a:cubicBezTo>
                  <a:cubicBezTo>
                    <a:pt x="2953420" y="1728815"/>
                    <a:pt x="3169608" y="949302"/>
                    <a:pt x="3385453" y="169445"/>
                  </a:cubicBezTo>
                  <a:cubicBezTo>
                    <a:pt x="3572769" y="169445"/>
                    <a:pt x="3760086" y="169445"/>
                    <a:pt x="3947403" y="169445"/>
                  </a:cubicBezTo>
                  <a:cubicBezTo>
                    <a:pt x="4039859" y="169788"/>
                    <a:pt x="4039859" y="25778"/>
                    <a:pt x="3947403" y="25778"/>
                  </a:cubicBezTo>
                  <a:close/>
                  <a:moveTo>
                    <a:pt x="2613157" y="2417934"/>
                  </a:moveTo>
                  <a:cubicBezTo>
                    <a:pt x="1798586" y="2417934"/>
                    <a:pt x="984015" y="2417934"/>
                    <a:pt x="169444" y="2417934"/>
                  </a:cubicBezTo>
                  <a:cubicBezTo>
                    <a:pt x="169444" y="1796180"/>
                    <a:pt x="169444" y="1174425"/>
                    <a:pt x="169444" y="552671"/>
                  </a:cubicBezTo>
                  <a:cubicBezTo>
                    <a:pt x="1127682" y="552671"/>
                    <a:pt x="2172188" y="552671"/>
                    <a:pt x="3130083" y="552671"/>
                  </a:cubicBezTo>
                  <a:cubicBezTo>
                    <a:pt x="2957545" y="1174081"/>
                    <a:pt x="2785351" y="1796180"/>
                    <a:pt x="2613157" y="24179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555950F3-9C36-43DE-A9FE-EC9C6BFA8DC5}"/>
                </a:ext>
              </a:extLst>
            </p:cNvPr>
            <p:cNvSpPr/>
            <p:nvPr/>
          </p:nvSpPr>
          <p:spPr>
            <a:xfrm>
              <a:off x="11784552" y="8578401"/>
              <a:ext cx="187848" cy="2254177"/>
            </a:xfrm>
            <a:custGeom>
              <a:avLst/>
              <a:gdLst>
                <a:gd name="connsiteX0" fmla="*/ 25778 w 171850"/>
                <a:gd name="connsiteY0" fmla="*/ 25777 h 2062204"/>
                <a:gd name="connsiteX1" fmla="*/ 159477 w 171850"/>
                <a:gd name="connsiteY1" fmla="*/ 25777 h 2062204"/>
                <a:gd name="connsiteX2" fmla="*/ 159477 w 171850"/>
                <a:gd name="connsiteY2" fmla="*/ 2058424 h 2062204"/>
                <a:gd name="connsiteX3" fmla="*/ 25778 w 171850"/>
                <a:gd name="connsiteY3" fmla="*/ 2058424 h 206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850" h="2062204">
                  <a:moveTo>
                    <a:pt x="25778" y="25777"/>
                  </a:moveTo>
                  <a:lnTo>
                    <a:pt x="159477" y="25777"/>
                  </a:lnTo>
                  <a:lnTo>
                    <a:pt x="159477" y="2058424"/>
                  </a:lnTo>
                  <a:lnTo>
                    <a:pt x="25778" y="2058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E9F45D83-0D19-4C55-B22E-54A187EB22A8}"/>
                </a:ext>
              </a:extLst>
            </p:cNvPr>
            <p:cNvSpPr/>
            <p:nvPr/>
          </p:nvSpPr>
          <p:spPr>
            <a:xfrm>
              <a:off x="12287612" y="8578401"/>
              <a:ext cx="187848" cy="2254177"/>
            </a:xfrm>
            <a:custGeom>
              <a:avLst/>
              <a:gdLst>
                <a:gd name="connsiteX0" fmla="*/ 25777 w 171850"/>
                <a:gd name="connsiteY0" fmla="*/ 25777 h 2062204"/>
                <a:gd name="connsiteX1" fmla="*/ 159477 w 171850"/>
                <a:gd name="connsiteY1" fmla="*/ 25777 h 2062204"/>
                <a:gd name="connsiteX2" fmla="*/ 159477 w 171850"/>
                <a:gd name="connsiteY2" fmla="*/ 2058424 h 2062204"/>
                <a:gd name="connsiteX3" fmla="*/ 25777 w 171850"/>
                <a:gd name="connsiteY3" fmla="*/ 2058424 h 206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850" h="2062204">
                  <a:moveTo>
                    <a:pt x="25777" y="25777"/>
                  </a:moveTo>
                  <a:lnTo>
                    <a:pt x="159477" y="25777"/>
                  </a:lnTo>
                  <a:lnTo>
                    <a:pt x="159477" y="2058424"/>
                  </a:lnTo>
                  <a:lnTo>
                    <a:pt x="25777" y="2058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9A0CD413-E594-481C-B8FC-9150E5995C5D}"/>
                </a:ext>
              </a:extLst>
            </p:cNvPr>
            <p:cNvSpPr/>
            <p:nvPr/>
          </p:nvSpPr>
          <p:spPr>
            <a:xfrm>
              <a:off x="12790292" y="8578401"/>
              <a:ext cx="187848" cy="2254177"/>
            </a:xfrm>
            <a:custGeom>
              <a:avLst/>
              <a:gdLst>
                <a:gd name="connsiteX0" fmla="*/ 25777 w 171850"/>
                <a:gd name="connsiteY0" fmla="*/ 25777 h 2062204"/>
                <a:gd name="connsiteX1" fmla="*/ 159477 w 171850"/>
                <a:gd name="connsiteY1" fmla="*/ 25777 h 2062204"/>
                <a:gd name="connsiteX2" fmla="*/ 159477 w 171850"/>
                <a:gd name="connsiteY2" fmla="*/ 2058424 h 2062204"/>
                <a:gd name="connsiteX3" fmla="*/ 25777 w 171850"/>
                <a:gd name="connsiteY3" fmla="*/ 2058424 h 206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850" h="2062204">
                  <a:moveTo>
                    <a:pt x="25777" y="25777"/>
                  </a:moveTo>
                  <a:lnTo>
                    <a:pt x="159477" y="25777"/>
                  </a:lnTo>
                  <a:lnTo>
                    <a:pt x="159477" y="2058424"/>
                  </a:lnTo>
                  <a:lnTo>
                    <a:pt x="25777" y="2058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47ED6A93-231E-4AB4-8F0D-00B823026C61}"/>
                </a:ext>
              </a:extLst>
            </p:cNvPr>
            <p:cNvSpPr/>
            <p:nvPr/>
          </p:nvSpPr>
          <p:spPr>
            <a:xfrm>
              <a:off x="13293349" y="8578401"/>
              <a:ext cx="187848" cy="2254177"/>
            </a:xfrm>
            <a:custGeom>
              <a:avLst/>
              <a:gdLst>
                <a:gd name="connsiteX0" fmla="*/ 25778 w 171850"/>
                <a:gd name="connsiteY0" fmla="*/ 25777 h 2062204"/>
                <a:gd name="connsiteX1" fmla="*/ 159478 w 171850"/>
                <a:gd name="connsiteY1" fmla="*/ 25777 h 2062204"/>
                <a:gd name="connsiteX2" fmla="*/ 159478 w 171850"/>
                <a:gd name="connsiteY2" fmla="*/ 2058424 h 2062204"/>
                <a:gd name="connsiteX3" fmla="*/ 25778 w 171850"/>
                <a:gd name="connsiteY3" fmla="*/ 2058424 h 206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850" h="2062204">
                  <a:moveTo>
                    <a:pt x="25778" y="25777"/>
                  </a:moveTo>
                  <a:lnTo>
                    <a:pt x="159478" y="25777"/>
                  </a:lnTo>
                  <a:lnTo>
                    <a:pt x="159478" y="2058424"/>
                  </a:lnTo>
                  <a:lnTo>
                    <a:pt x="25778" y="2058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7DADAF58-0BD2-43B3-ACC0-D62384C65C80}"/>
                </a:ext>
              </a:extLst>
            </p:cNvPr>
            <p:cNvSpPr/>
            <p:nvPr/>
          </p:nvSpPr>
          <p:spPr>
            <a:xfrm>
              <a:off x="11357762" y="9616450"/>
              <a:ext cx="3155848" cy="187848"/>
            </a:xfrm>
            <a:custGeom>
              <a:avLst/>
              <a:gdLst>
                <a:gd name="connsiteX0" fmla="*/ 25778 w 2887086"/>
                <a:gd name="connsiteY0" fmla="*/ 25778 h 171850"/>
                <a:gd name="connsiteX1" fmla="*/ 2879526 w 2887086"/>
                <a:gd name="connsiteY1" fmla="*/ 25778 h 171850"/>
                <a:gd name="connsiteX2" fmla="*/ 2879526 w 2887086"/>
                <a:gd name="connsiteY2" fmla="*/ 159478 h 171850"/>
                <a:gd name="connsiteX3" fmla="*/ 25778 w 2887086"/>
                <a:gd name="connsiteY3" fmla="*/ 159478 h 1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87086" h="171850">
                  <a:moveTo>
                    <a:pt x="25778" y="25778"/>
                  </a:moveTo>
                  <a:lnTo>
                    <a:pt x="2879526" y="25778"/>
                  </a:lnTo>
                  <a:lnTo>
                    <a:pt x="2879526" y="159478"/>
                  </a:lnTo>
                  <a:lnTo>
                    <a:pt x="25778" y="1594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F2AF6E53-A5AF-4A55-A057-928BB039DB9B}"/>
                </a:ext>
              </a:extLst>
            </p:cNvPr>
            <p:cNvSpPr/>
            <p:nvPr/>
          </p:nvSpPr>
          <p:spPr>
            <a:xfrm>
              <a:off x="11357762" y="9113392"/>
              <a:ext cx="3343696" cy="187848"/>
            </a:xfrm>
            <a:custGeom>
              <a:avLst/>
              <a:gdLst>
                <a:gd name="connsiteX0" fmla="*/ 25778 w 3058936"/>
                <a:gd name="connsiteY0" fmla="*/ 25778 h 171850"/>
                <a:gd name="connsiteX1" fmla="*/ 3047595 w 3058936"/>
                <a:gd name="connsiteY1" fmla="*/ 25778 h 171850"/>
                <a:gd name="connsiteX2" fmla="*/ 3047595 w 3058936"/>
                <a:gd name="connsiteY2" fmla="*/ 159478 h 171850"/>
                <a:gd name="connsiteX3" fmla="*/ 25778 w 3058936"/>
                <a:gd name="connsiteY3" fmla="*/ 159478 h 1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8936" h="171850">
                  <a:moveTo>
                    <a:pt x="25778" y="25778"/>
                  </a:moveTo>
                  <a:lnTo>
                    <a:pt x="3047595" y="25778"/>
                  </a:lnTo>
                  <a:lnTo>
                    <a:pt x="3047595" y="159478"/>
                  </a:lnTo>
                  <a:lnTo>
                    <a:pt x="25778" y="1594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1CCD54F5-CB43-45B8-9D9B-1C5567AA87A6}"/>
                </a:ext>
              </a:extLst>
            </p:cNvPr>
            <p:cNvSpPr/>
            <p:nvPr/>
          </p:nvSpPr>
          <p:spPr>
            <a:xfrm>
              <a:off x="11357762" y="10119508"/>
              <a:ext cx="3043138" cy="187848"/>
            </a:xfrm>
            <a:custGeom>
              <a:avLst/>
              <a:gdLst>
                <a:gd name="connsiteX0" fmla="*/ 25778 w 2783976"/>
                <a:gd name="connsiteY0" fmla="*/ 25778 h 171850"/>
                <a:gd name="connsiteX1" fmla="*/ 2758886 w 2783976"/>
                <a:gd name="connsiteY1" fmla="*/ 25778 h 171850"/>
                <a:gd name="connsiteX2" fmla="*/ 2758886 w 2783976"/>
                <a:gd name="connsiteY2" fmla="*/ 159478 h 171850"/>
                <a:gd name="connsiteX3" fmla="*/ 25778 w 2783976"/>
                <a:gd name="connsiteY3" fmla="*/ 159478 h 1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3976" h="171850">
                  <a:moveTo>
                    <a:pt x="25778" y="25778"/>
                  </a:moveTo>
                  <a:lnTo>
                    <a:pt x="2758886" y="25778"/>
                  </a:lnTo>
                  <a:lnTo>
                    <a:pt x="2758886" y="159478"/>
                  </a:lnTo>
                  <a:lnTo>
                    <a:pt x="25778" y="1594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4BBAB67C-1FFF-43DC-A5B6-B10DE57583AF}"/>
                </a:ext>
              </a:extLst>
            </p:cNvPr>
            <p:cNvSpPr/>
            <p:nvPr/>
          </p:nvSpPr>
          <p:spPr>
            <a:xfrm>
              <a:off x="13796406" y="8578401"/>
              <a:ext cx="187848" cy="2254177"/>
            </a:xfrm>
            <a:custGeom>
              <a:avLst/>
              <a:gdLst>
                <a:gd name="connsiteX0" fmla="*/ 25777 w 171850"/>
                <a:gd name="connsiteY0" fmla="*/ 25777 h 2062204"/>
                <a:gd name="connsiteX1" fmla="*/ 159477 w 171850"/>
                <a:gd name="connsiteY1" fmla="*/ 25777 h 2062204"/>
                <a:gd name="connsiteX2" fmla="*/ 159477 w 171850"/>
                <a:gd name="connsiteY2" fmla="*/ 2058424 h 2062204"/>
                <a:gd name="connsiteX3" fmla="*/ 25777 w 171850"/>
                <a:gd name="connsiteY3" fmla="*/ 2058424 h 206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850" h="2062204">
                  <a:moveTo>
                    <a:pt x="25777" y="25777"/>
                  </a:moveTo>
                  <a:lnTo>
                    <a:pt x="159477" y="25777"/>
                  </a:lnTo>
                  <a:lnTo>
                    <a:pt x="159477" y="2058424"/>
                  </a:lnTo>
                  <a:lnTo>
                    <a:pt x="25777" y="2058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BA6A492E-6B4B-47DA-825C-90102A51AA6E}"/>
                </a:ext>
              </a:extLst>
            </p:cNvPr>
            <p:cNvSpPr/>
            <p:nvPr/>
          </p:nvSpPr>
          <p:spPr>
            <a:xfrm>
              <a:off x="14299089" y="8578401"/>
              <a:ext cx="187848" cy="1465214"/>
            </a:xfrm>
            <a:custGeom>
              <a:avLst/>
              <a:gdLst>
                <a:gd name="connsiteX0" fmla="*/ 25777 w 171850"/>
                <a:gd name="connsiteY0" fmla="*/ 25777 h 1340432"/>
                <a:gd name="connsiteX1" fmla="*/ 159478 w 171850"/>
                <a:gd name="connsiteY1" fmla="*/ 25777 h 1340432"/>
                <a:gd name="connsiteX2" fmla="*/ 159478 w 171850"/>
                <a:gd name="connsiteY2" fmla="*/ 1341464 h 1340432"/>
                <a:gd name="connsiteX3" fmla="*/ 25777 w 171850"/>
                <a:gd name="connsiteY3" fmla="*/ 1341464 h 1340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850" h="1340432">
                  <a:moveTo>
                    <a:pt x="25777" y="25777"/>
                  </a:moveTo>
                  <a:lnTo>
                    <a:pt x="159478" y="25777"/>
                  </a:lnTo>
                  <a:lnTo>
                    <a:pt x="159478" y="1341464"/>
                  </a:lnTo>
                  <a:lnTo>
                    <a:pt x="25777" y="13414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1F01A241-3105-4431-B7F9-34D6B9BABABA}"/>
                </a:ext>
              </a:extLst>
            </p:cNvPr>
            <p:cNvSpPr/>
            <p:nvPr/>
          </p:nvSpPr>
          <p:spPr>
            <a:xfrm>
              <a:off x="12034955" y="10689453"/>
              <a:ext cx="2103899" cy="1202227"/>
            </a:xfrm>
            <a:custGeom>
              <a:avLst/>
              <a:gdLst>
                <a:gd name="connsiteX0" fmla="*/ 95377 w 1924724"/>
                <a:gd name="connsiteY0" fmla="*/ 175617 h 1099842"/>
                <a:gd name="connsiteX1" fmla="*/ 912698 w 1924724"/>
                <a:gd name="connsiteY1" fmla="*/ 175617 h 1099842"/>
                <a:gd name="connsiteX2" fmla="*/ 1777792 w 1924724"/>
                <a:gd name="connsiteY2" fmla="*/ 562623 h 1099842"/>
                <a:gd name="connsiteX3" fmla="*/ 912698 w 1924724"/>
                <a:gd name="connsiteY3" fmla="*/ 949631 h 1099842"/>
                <a:gd name="connsiteX4" fmla="*/ 95377 w 1924724"/>
                <a:gd name="connsiteY4" fmla="*/ 949631 h 1099842"/>
                <a:gd name="connsiteX5" fmla="*/ 95377 w 1924724"/>
                <a:gd name="connsiteY5" fmla="*/ 1093297 h 1099842"/>
                <a:gd name="connsiteX6" fmla="*/ 1120636 w 1924724"/>
                <a:gd name="connsiteY6" fmla="*/ 1093297 h 1099842"/>
                <a:gd name="connsiteX7" fmla="*/ 1508331 w 1924724"/>
                <a:gd name="connsiteY7" fmla="*/ 1080237 h 1099842"/>
                <a:gd name="connsiteX8" fmla="*/ 1921803 w 1924724"/>
                <a:gd name="connsiteY8" fmla="*/ 562280 h 1099842"/>
                <a:gd name="connsiteX9" fmla="*/ 1508331 w 1924724"/>
                <a:gd name="connsiteY9" fmla="*/ 44667 h 1099842"/>
                <a:gd name="connsiteX10" fmla="*/ 1120636 w 1924724"/>
                <a:gd name="connsiteY10" fmla="*/ 31606 h 1099842"/>
                <a:gd name="connsiteX11" fmla="*/ 95377 w 1924724"/>
                <a:gd name="connsiteY11" fmla="*/ 31606 h 1099842"/>
                <a:gd name="connsiteX12" fmla="*/ 95377 w 1924724"/>
                <a:gd name="connsiteY12" fmla="*/ 175617 h 1099842"/>
                <a:gd name="connsiteX13" fmla="*/ 95377 w 1924724"/>
                <a:gd name="connsiteY13" fmla="*/ 175617 h 109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24724" h="1099842">
                  <a:moveTo>
                    <a:pt x="95377" y="175617"/>
                  </a:moveTo>
                  <a:cubicBezTo>
                    <a:pt x="367932" y="175617"/>
                    <a:pt x="640486" y="175617"/>
                    <a:pt x="912698" y="175617"/>
                  </a:cubicBezTo>
                  <a:cubicBezTo>
                    <a:pt x="1238182" y="175617"/>
                    <a:pt x="1752702" y="94503"/>
                    <a:pt x="1777792" y="562623"/>
                  </a:cubicBezTo>
                  <a:cubicBezTo>
                    <a:pt x="1802882" y="1030401"/>
                    <a:pt x="1206218" y="949631"/>
                    <a:pt x="912698" y="949631"/>
                  </a:cubicBezTo>
                  <a:cubicBezTo>
                    <a:pt x="640143" y="949631"/>
                    <a:pt x="367588" y="949631"/>
                    <a:pt x="95377" y="949631"/>
                  </a:cubicBezTo>
                  <a:cubicBezTo>
                    <a:pt x="2578" y="949631"/>
                    <a:pt x="2578" y="1093297"/>
                    <a:pt x="95377" y="1093297"/>
                  </a:cubicBezTo>
                  <a:cubicBezTo>
                    <a:pt x="437016" y="1093297"/>
                    <a:pt x="778998" y="1093297"/>
                    <a:pt x="1120636" y="1093297"/>
                  </a:cubicBezTo>
                  <a:cubicBezTo>
                    <a:pt x="1249868" y="1093297"/>
                    <a:pt x="1380474" y="1100859"/>
                    <a:pt x="1508331" y="1080237"/>
                  </a:cubicBezTo>
                  <a:cubicBezTo>
                    <a:pt x="1757171" y="1039680"/>
                    <a:pt x="1909086" y="796340"/>
                    <a:pt x="1921803" y="562280"/>
                  </a:cubicBezTo>
                  <a:cubicBezTo>
                    <a:pt x="1935207" y="311722"/>
                    <a:pt x="1735517" y="106877"/>
                    <a:pt x="1508331" y="44667"/>
                  </a:cubicBezTo>
                  <a:cubicBezTo>
                    <a:pt x="1389410" y="12015"/>
                    <a:pt x="1241276" y="31606"/>
                    <a:pt x="1120636" y="31606"/>
                  </a:cubicBezTo>
                  <a:cubicBezTo>
                    <a:pt x="778998" y="31606"/>
                    <a:pt x="437016" y="31606"/>
                    <a:pt x="95377" y="31606"/>
                  </a:cubicBezTo>
                  <a:cubicBezTo>
                    <a:pt x="2922" y="31949"/>
                    <a:pt x="2922" y="175617"/>
                    <a:pt x="95377" y="175617"/>
                  </a:cubicBezTo>
                  <a:lnTo>
                    <a:pt x="95377" y="17561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334" name="Freeform: Shape 333">
            <a:extLst>
              <a:ext uri="{FF2B5EF4-FFF2-40B4-BE49-F238E27FC236}">
                <a16:creationId xmlns:a16="http://schemas.microsoft.com/office/drawing/2014/main" id="{6D327717-5C06-4415-8DB0-58197B7EADF3}"/>
              </a:ext>
            </a:extLst>
          </p:cNvPr>
          <p:cNvSpPr/>
          <p:nvPr/>
        </p:nvSpPr>
        <p:spPr>
          <a:xfrm>
            <a:off x="12327059" y="11858229"/>
            <a:ext cx="300557" cy="187848"/>
          </a:xfrm>
          <a:custGeom>
            <a:avLst/>
            <a:gdLst>
              <a:gd name="connsiteX0" fmla="*/ 274961 w 274960"/>
              <a:gd name="connsiteY0" fmla="*/ 178724 h 171850"/>
              <a:gd name="connsiteX1" fmla="*/ 25778 w 274960"/>
              <a:gd name="connsiteY1" fmla="*/ 178724 h 171850"/>
              <a:gd name="connsiteX2" fmla="*/ 25778 w 274960"/>
              <a:gd name="connsiteY2" fmla="*/ 25778 h 171850"/>
              <a:gd name="connsiteX3" fmla="*/ 198315 w 274960"/>
              <a:gd name="connsiteY3" fmla="*/ 25778 h 17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960" h="171850">
                <a:moveTo>
                  <a:pt x="274961" y="178724"/>
                </a:moveTo>
                <a:lnTo>
                  <a:pt x="25778" y="178724"/>
                </a:lnTo>
                <a:lnTo>
                  <a:pt x="25778" y="25778"/>
                </a:lnTo>
                <a:lnTo>
                  <a:pt x="198315" y="25778"/>
                </a:lnTo>
                <a:close/>
              </a:path>
            </a:pathLst>
          </a:custGeom>
          <a:solidFill>
            <a:srgbClr val="7F7F7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F4B31CA6-EB4E-45B4-9595-A8CD86840B1D}"/>
              </a:ext>
            </a:extLst>
          </p:cNvPr>
          <p:cNvSpPr/>
          <p:nvPr/>
        </p:nvSpPr>
        <p:spPr>
          <a:xfrm>
            <a:off x="12268073" y="11956661"/>
            <a:ext cx="413267" cy="413267"/>
          </a:xfrm>
          <a:custGeom>
            <a:avLst/>
            <a:gdLst>
              <a:gd name="connsiteX0" fmla="*/ 382539 w 378070"/>
              <a:gd name="connsiteY0" fmla="*/ 204158 h 378070"/>
              <a:gd name="connsiteX1" fmla="*/ 204158 w 378070"/>
              <a:gd name="connsiteY1" fmla="*/ 382539 h 378070"/>
              <a:gd name="connsiteX2" fmla="*/ 25778 w 378070"/>
              <a:gd name="connsiteY2" fmla="*/ 204158 h 378070"/>
              <a:gd name="connsiteX3" fmla="*/ 204158 w 378070"/>
              <a:gd name="connsiteY3" fmla="*/ 25778 h 378070"/>
              <a:gd name="connsiteX4" fmla="*/ 382539 w 378070"/>
              <a:gd name="connsiteY4" fmla="*/ 204158 h 37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070" h="378070">
                <a:moveTo>
                  <a:pt x="382539" y="204158"/>
                </a:moveTo>
                <a:cubicBezTo>
                  <a:pt x="382539" y="302800"/>
                  <a:pt x="302800" y="382539"/>
                  <a:pt x="204158" y="382539"/>
                </a:cubicBezTo>
                <a:cubicBezTo>
                  <a:pt x="105516" y="382539"/>
                  <a:pt x="25778" y="302800"/>
                  <a:pt x="25778" y="204158"/>
                </a:cubicBezTo>
                <a:cubicBezTo>
                  <a:pt x="25778" y="105859"/>
                  <a:pt x="105516" y="25778"/>
                  <a:pt x="204158" y="25778"/>
                </a:cubicBezTo>
                <a:cubicBezTo>
                  <a:pt x="302800" y="25778"/>
                  <a:pt x="382539" y="105516"/>
                  <a:pt x="382539" y="20415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36" name="Freeform: Shape 335">
            <a:extLst>
              <a:ext uri="{FF2B5EF4-FFF2-40B4-BE49-F238E27FC236}">
                <a16:creationId xmlns:a16="http://schemas.microsoft.com/office/drawing/2014/main" id="{9907C54D-8A8B-4BE7-BD12-8BABE6F0FBB1}"/>
              </a:ext>
            </a:extLst>
          </p:cNvPr>
          <p:cNvSpPr/>
          <p:nvPr/>
        </p:nvSpPr>
        <p:spPr>
          <a:xfrm>
            <a:off x="12383789" y="12072000"/>
            <a:ext cx="187848" cy="187848"/>
          </a:xfrm>
          <a:custGeom>
            <a:avLst/>
            <a:gdLst>
              <a:gd name="connsiteX0" fmla="*/ 171507 w 171850"/>
              <a:gd name="connsiteY0" fmla="*/ 98642 h 171850"/>
              <a:gd name="connsiteX1" fmla="*/ 98643 w 171850"/>
              <a:gd name="connsiteY1" fmla="*/ 171506 h 171850"/>
              <a:gd name="connsiteX2" fmla="*/ 25778 w 171850"/>
              <a:gd name="connsiteY2" fmla="*/ 98642 h 171850"/>
              <a:gd name="connsiteX3" fmla="*/ 98643 w 171850"/>
              <a:gd name="connsiteY3" fmla="*/ 25778 h 171850"/>
              <a:gd name="connsiteX4" fmla="*/ 171507 w 171850"/>
              <a:gd name="connsiteY4" fmla="*/ 98642 h 17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50" h="171850">
                <a:moveTo>
                  <a:pt x="171507" y="98642"/>
                </a:moveTo>
                <a:cubicBezTo>
                  <a:pt x="171507" y="138854"/>
                  <a:pt x="138855" y="171506"/>
                  <a:pt x="98643" y="171506"/>
                </a:cubicBezTo>
                <a:cubicBezTo>
                  <a:pt x="58430" y="171506"/>
                  <a:pt x="25778" y="138854"/>
                  <a:pt x="25778" y="98642"/>
                </a:cubicBezTo>
                <a:cubicBezTo>
                  <a:pt x="25778" y="58428"/>
                  <a:pt x="58430" y="25778"/>
                  <a:pt x="98643" y="25778"/>
                </a:cubicBezTo>
                <a:cubicBezTo>
                  <a:pt x="138855" y="25778"/>
                  <a:pt x="171507" y="58428"/>
                  <a:pt x="171507" y="98642"/>
                </a:cubicBezTo>
                <a:close/>
              </a:path>
            </a:pathLst>
          </a:custGeom>
          <a:solidFill>
            <a:srgbClr val="7F7F7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37" name="Freeform: Shape 336">
            <a:extLst>
              <a:ext uri="{FF2B5EF4-FFF2-40B4-BE49-F238E27FC236}">
                <a16:creationId xmlns:a16="http://schemas.microsoft.com/office/drawing/2014/main" id="{A5054945-4E59-452B-A2D9-82B1B72F6D72}"/>
              </a:ext>
            </a:extLst>
          </p:cNvPr>
          <p:cNvSpPr/>
          <p:nvPr/>
        </p:nvSpPr>
        <p:spPr>
          <a:xfrm>
            <a:off x="13270057" y="11858229"/>
            <a:ext cx="300557" cy="187848"/>
          </a:xfrm>
          <a:custGeom>
            <a:avLst/>
            <a:gdLst>
              <a:gd name="connsiteX0" fmla="*/ 274961 w 274960"/>
              <a:gd name="connsiteY0" fmla="*/ 178724 h 171850"/>
              <a:gd name="connsiteX1" fmla="*/ 25778 w 274960"/>
              <a:gd name="connsiteY1" fmla="*/ 178724 h 171850"/>
              <a:gd name="connsiteX2" fmla="*/ 25778 w 274960"/>
              <a:gd name="connsiteY2" fmla="*/ 25778 h 171850"/>
              <a:gd name="connsiteX3" fmla="*/ 198315 w 274960"/>
              <a:gd name="connsiteY3" fmla="*/ 25778 h 17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960" h="171850">
                <a:moveTo>
                  <a:pt x="274961" y="178724"/>
                </a:moveTo>
                <a:lnTo>
                  <a:pt x="25778" y="178724"/>
                </a:lnTo>
                <a:lnTo>
                  <a:pt x="25778" y="25778"/>
                </a:lnTo>
                <a:lnTo>
                  <a:pt x="198315" y="25778"/>
                </a:lnTo>
                <a:close/>
              </a:path>
            </a:pathLst>
          </a:custGeom>
          <a:solidFill>
            <a:srgbClr val="7F7F7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38" name="Freeform: Shape 337">
            <a:extLst>
              <a:ext uri="{FF2B5EF4-FFF2-40B4-BE49-F238E27FC236}">
                <a16:creationId xmlns:a16="http://schemas.microsoft.com/office/drawing/2014/main" id="{9CB5AA5D-6C12-4D5F-95E1-935BAC30BA4F}"/>
              </a:ext>
            </a:extLst>
          </p:cNvPr>
          <p:cNvSpPr/>
          <p:nvPr/>
        </p:nvSpPr>
        <p:spPr>
          <a:xfrm>
            <a:off x="13211071" y="11956661"/>
            <a:ext cx="413267" cy="413267"/>
          </a:xfrm>
          <a:custGeom>
            <a:avLst/>
            <a:gdLst>
              <a:gd name="connsiteX0" fmla="*/ 382539 w 378070"/>
              <a:gd name="connsiteY0" fmla="*/ 204158 h 378070"/>
              <a:gd name="connsiteX1" fmla="*/ 204158 w 378070"/>
              <a:gd name="connsiteY1" fmla="*/ 382539 h 378070"/>
              <a:gd name="connsiteX2" fmla="*/ 25778 w 378070"/>
              <a:gd name="connsiteY2" fmla="*/ 204158 h 378070"/>
              <a:gd name="connsiteX3" fmla="*/ 204158 w 378070"/>
              <a:gd name="connsiteY3" fmla="*/ 25778 h 378070"/>
              <a:gd name="connsiteX4" fmla="*/ 382539 w 378070"/>
              <a:gd name="connsiteY4" fmla="*/ 204158 h 37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070" h="378070">
                <a:moveTo>
                  <a:pt x="382539" y="204158"/>
                </a:moveTo>
                <a:cubicBezTo>
                  <a:pt x="382539" y="302800"/>
                  <a:pt x="302800" y="382539"/>
                  <a:pt x="204158" y="382539"/>
                </a:cubicBezTo>
                <a:cubicBezTo>
                  <a:pt x="105516" y="382539"/>
                  <a:pt x="25778" y="302800"/>
                  <a:pt x="25778" y="204158"/>
                </a:cubicBezTo>
                <a:cubicBezTo>
                  <a:pt x="25778" y="105859"/>
                  <a:pt x="105516" y="25778"/>
                  <a:pt x="204158" y="25778"/>
                </a:cubicBezTo>
                <a:cubicBezTo>
                  <a:pt x="302800" y="25778"/>
                  <a:pt x="382539" y="105516"/>
                  <a:pt x="382539" y="20415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39" name="Freeform: Shape 338">
            <a:extLst>
              <a:ext uri="{FF2B5EF4-FFF2-40B4-BE49-F238E27FC236}">
                <a16:creationId xmlns:a16="http://schemas.microsoft.com/office/drawing/2014/main" id="{0137493A-F8BF-43A1-BE2E-9A9B4432105C}"/>
              </a:ext>
            </a:extLst>
          </p:cNvPr>
          <p:cNvSpPr/>
          <p:nvPr/>
        </p:nvSpPr>
        <p:spPr>
          <a:xfrm>
            <a:off x="13326412" y="12072000"/>
            <a:ext cx="187848" cy="187848"/>
          </a:xfrm>
          <a:custGeom>
            <a:avLst/>
            <a:gdLst>
              <a:gd name="connsiteX0" fmla="*/ 171506 w 171850"/>
              <a:gd name="connsiteY0" fmla="*/ 98642 h 171850"/>
              <a:gd name="connsiteX1" fmla="*/ 98642 w 171850"/>
              <a:gd name="connsiteY1" fmla="*/ 171506 h 171850"/>
              <a:gd name="connsiteX2" fmla="*/ 25778 w 171850"/>
              <a:gd name="connsiteY2" fmla="*/ 98642 h 171850"/>
              <a:gd name="connsiteX3" fmla="*/ 98642 w 171850"/>
              <a:gd name="connsiteY3" fmla="*/ 25778 h 171850"/>
              <a:gd name="connsiteX4" fmla="*/ 171506 w 171850"/>
              <a:gd name="connsiteY4" fmla="*/ 98642 h 17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50" h="171850">
                <a:moveTo>
                  <a:pt x="171506" y="98642"/>
                </a:moveTo>
                <a:cubicBezTo>
                  <a:pt x="171506" y="138854"/>
                  <a:pt x="138854" y="171506"/>
                  <a:pt x="98642" y="171506"/>
                </a:cubicBezTo>
                <a:cubicBezTo>
                  <a:pt x="58429" y="171506"/>
                  <a:pt x="25778" y="138854"/>
                  <a:pt x="25778" y="98642"/>
                </a:cubicBezTo>
                <a:cubicBezTo>
                  <a:pt x="25778" y="58428"/>
                  <a:pt x="58429" y="25778"/>
                  <a:pt x="98642" y="25778"/>
                </a:cubicBezTo>
                <a:cubicBezTo>
                  <a:pt x="138854" y="25778"/>
                  <a:pt x="171506" y="58428"/>
                  <a:pt x="171506" y="98642"/>
                </a:cubicBezTo>
                <a:close/>
              </a:path>
            </a:pathLst>
          </a:custGeom>
          <a:solidFill>
            <a:srgbClr val="7F7F7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42" name="Freeform: Shape 341">
            <a:extLst>
              <a:ext uri="{FF2B5EF4-FFF2-40B4-BE49-F238E27FC236}">
                <a16:creationId xmlns:a16="http://schemas.microsoft.com/office/drawing/2014/main" id="{73EBCC45-88D8-4F36-92F8-964208F20ED9}"/>
              </a:ext>
            </a:extLst>
          </p:cNvPr>
          <p:cNvSpPr/>
          <p:nvPr/>
        </p:nvSpPr>
        <p:spPr>
          <a:xfrm>
            <a:off x="19412975" y="9131435"/>
            <a:ext cx="3644253" cy="2592304"/>
          </a:xfrm>
          <a:custGeom>
            <a:avLst/>
            <a:gdLst>
              <a:gd name="connsiteX0" fmla="*/ 3261226 w 3333897"/>
              <a:gd name="connsiteY0" fmla="*/ 1823182 h 2371535"/>
              <a:gd name="connsiteX1" fmla="*/ 2803075 w 3333897"/>
              <a:gd name="connsiteY1" fmla="*/ 2281335 h 2371535"/>
              <a:gd name="connsiteX2" fmla="*/ 551146 w 3333897"/>
              <a:gd name="connsiteY2" fmla="*/ 2281335 h 2371535"/>
              <a:gd name="connsiteX3" fmla="*/ 92993 w 3333897"/>
              <a:gd name="connsiteY3" fmla="*/ 1823182 h 2371535"/>
              <a:gd name="connsiteX4" fmla="*/ 92993 w 3333897"/>
              <a:gd name="connsiteY4" fmla="*/ 551145 h 2371535"/>
              <a:gd name="connsiteX5" fmla="*/ 551146 w 3333897"/>
              <a:gd name="connsiteY5" fmla="*/ 92993 h 2371535"/>
              <a:gd name="connsiteX6" fmla="*/ 2803075 w 3333897"/>
              <a:gd name="connsiteY6" fmla="*/ 92993 h 2371535"/>
              <a:gd name="connsiteX7" fmla="*/ 3261226 w 3333897"/>
              <a:gd name="connsiteY7" fmla="*/ 551145 h 2371535"/>
              <a:gd name="connsiteX8" fmla="*/ 3261226 w 3333897"/>
              <a:gd name="connsiteY8" fmla="*/ 1823182 h 237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3897" h="2371535">
                <a:moveTo>
                  <a:pt x="3261226" y="1823182"/>
                </a:moveTo>
                <a:cubicBezTo>
                  <a:pt x="3261226" y="2075114"/>
                  <a:pt x="3055006" y="2281335"/>
                  <a:pt x="2803075" y="2281335"/>
                </a:cubicBezTo>
                <a:lnTo>
                  <a:pt x="551146" y="2281335"/>
                </a:lnTo>
                <a:cubicBezTo>
                  <a:pt x="299213" y="2281335"/>
                  <a:pt x="92993" y="2075114"/>
                  <a:pt x="92993" y="1823182"/>
                </a:cubicBezTo>
                <a:lnTo>
                  <a:pt x="92993" y="551145"/>
                </a:lnTo>
                <a:cubicBezTo>
                  <a:pt x="92993" y="299213"/>
                  <a:pt x="299213" y="92993"/>
                  <a:pt x="551146" y="92993"/>
                </a:cubicBezTo>
                <a:lnTo>
                  <a:pt x="2803075" y="92993"/>
                </a:lnTo>
                <a:cubicBezTo>
                  <a:pt x="3055006" y="92993"/>
                  <a:pt x="3261226" y="299213"/>
                  <a:pt x="3261226" y="551145"/>
                </a:cubicBezTo>
                <a:lnTo>
                  <a:pt x="3261226" y="1823182"/>
                </a:lnTo>
                <a:close/>
              </a:path>
            </a:pathLst>
          </a:custGeom>
          <a:solidFill>
            <a:schemeClr val="accent5"/>
          </a:solidFill>
          <a:ln w="3436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9C9251-042D-4EAE-B788-B5CAD2E79206}"/>
              </a:ext>
            </a:extLst>
          </p:cNvPr>
          <p:cNvGrpSpPr/>
          <p:nvPr/>
        </p:nvGrpSpPr>
        <p:grpSpPr>
          <a:xfrm>
            <a:off x="19682187" y="9428071"/>
            <a:ext cx="3111515" cy="1660365"/>
            <a:chOff x="19682187" y="9428071"/>
            <a:chExt cx="3111515" cy="1660365"/>
          </a:xfrm>
          <a:solidFill>
            <a:srgbClr val="FFFFFF">
              <a:alpha val="60000"/>
            </a:srgbClr>
          </a:solidFill>
        </p:grpSpPr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755FF89D-D9D6-42AE-8455-1E8C31F8F495}"/>
                </a:ext>
              </a:extLst>
            </p:cNvPr>
            <p:cNvSpPr/>
            <p:nvPr/>
          </p:nvSpPr>
          <p:spPr>
            <a:xfrm>
              <a:off x="21642944" y="9428071"/>
              <a:ext cx="638683" cy="638683"/>
            </a:xfrm>
            <a:custGeom>
              <a:avLst/>
              <a:gdLst>
                <a:gd name="connsiteX0" fmla="*/ 300738 w 584291"/>
                <a:gd name="connsiteY0" fmla="*/ 575699 h 584291"/>
                <a:gd name="connsiteX1" fmla="*/ 25778 w 584291"/>
                <a:gd name="connsiteY1" fmla="*/ 300739 h 584291"/>
                <a:gd name="connsiteX2" fmla="*/ 300738 w 584291"/>
                <a:gd name="connsiteY2" fmla="*/ 25778 h 584291"/>
                <a:gd name="connsiteX3" fmla="*/ 575699 w 584291"/>
                <a:gd name="connsiteY3" fmla="*/ 300739 h 584291"/>
                <a:gd name="connsiteX4" fmla="*/ 300738 w 584291"/>
                <a:gd name="connsiteY4" fmla="*/ 575699 h 584291"/>
                <a:gd name="connsiteX5" fmla="*/ 300738 w 584291"/>
                <a:gd name="connsiteY5" fmla="*/ 96236 h 584291"/>
                <a:gd name="connsiteX6" fmla="*/ 96237 w 584291"/>
                <a:gd name="connsiteY6" fmla="*/ 300739 h 584291"/>
                <a:gd name="connsiteX7" fmla="*/ 300738 w 584291"/>
                <a:gd name="connsiteY7" fmla="*/ 505240 h 584291"/>
                <a:gd name="connsiteX8" fmla="*/ 505241 w 584291"/>
                <a:gd name="connsiteY8" fmla="*/ 300739 h 584291"/>
                <a:gd name="connsiteX9" fmla="*/ 300738 w 584291"/>
                <a:gd name="connsiteY9" fmla="*/ 96236 h 58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4291" h="584291">
                  <a:moveTo>
                    <a:pt x="300738" y="575699"/>
                  </a:moveTo>
                  <a:cubicBezTo>
                    <a:pt x="149167" y="575699"/>
                    <a:pt x="25778" y="452311"/>
                    <a:pt x="25778" y="300739"/>
                  </a:cubicBezTo>
                  <a:cubicBezTo>
                    <a:pt x="25778" y="149167"/>
                    <a:pt x="149167" y="25778"/>
                    <a:pt x="300738" y="25778"/>
                  </a:cubicBezTo>
                  <a:cubicBezTo>
                    <a:pt x="452310" y="25778"/>
                    <a:pt x="575699" y="149167"/>
                    <a:pt x="575699" y="300739"/>
                  </a:cubicBezTo>
                  <a:cubicBezTo>
                    <a:pt x="575699" y="452311"/>
                    <a:pt x="452310" y="575699"/>
                    <a:pt x="300738" y="575699"/>
                  </a:cubicBezTo>
                  <a:close/>
                  <a:moveTo>
                    <a:pt x="300738" y="96236"/>
                  </a:moveTo>
                  <a:cubicBezTo>
                    <a:pt x="188004" y="96236"/>
                    <a:pt x="96237" y="188005"/>
                    <a:pt x="96237" y="300739"/>
                  </a:cubicBezTo>
                  <a:cubicBezTo>
                    <a:pt x="96237" y="413472"/>
                    <a:pt x="188004" y="505240"/>
                    <a:pt x="300738" y="505240"/>
                  </a:cubicBezTo>
                  <a:cubicBezTo>
                    <a:pt x="413472" y="505240"/>
                    <a:pt x="505241" y="413472"/>
                    <a:pt x="505241" y="300739"/>
                  </a:cubicBezTo>
                  <a:cubicBezTo>
                    <a:pt x="505241" y="188005"/>
                    <a:pt x="413472" y="96236"/>
                    <a:pt x="300738" y="962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323AC94-1FDE-4D23-A159-DDD820D8253C}"/>
                </a:ext>
              </a:extLst>
            </p:cNvPr>
            <p:cNvSpPr/>
            <p:nvPr/>
          </p:nvSpPr>
          <p:spPr>
            <a:xfrm>
              <a:off x="22028408" y="9428071"/>
              <a:ext cx="638683" cy="638683"/>
            </a:xfrm>
            <a:custGeom>
              <a:avLst/>
              <a:gdLst>
                <a:gd name="connsiteX0" fmla="*/ 300739 w 584291"/>
                <a:gd name="connsiteY0" fmla="*/ 575699 h 584291"/>
                <a:gd name="connsiteX1" fmla="*/ 25778 w 584291"/>
                <a:gd name="connsiteY1" fmla="*/ 300739 h 584291"/>
                <a:gd name="connsiteX2" fmla="*/ 300739 w 584291"/>
                <a:gd name="connsiteY2" fmla="*/ 25778 h 584291"/>
                <a:gd name="connsiteX3" fmla="*/ 575700 w 584291"/>
                <a:gd name="connsiteY3" fmla="*/ 300739 h 584291"/>
                <a:gd name="connsiteX4" fmla="*/ 300739 w 584291"/>
                <a:gd name="connsiteY4" fmla="*/ 575699 h 584291"/>
                <a:gd name="connsiteX5" fmla="*/ 300739 w 584291"/>
                <a:gd name="connsiteY5" fmla="*/ 96236 h 584291"/>
                <a:gd name="connsiteX6" fmla="*/ 96237 w 584291"/>
                <a:gd name="connsiteY6" fmla="*/ 300739 h 584291"/>
                <a:gd name="connsiteX7" fmla="*/ 300739 w 584291"/>
                <a:gd name="connsiteY7" fmla="*/ 505240 h 584291"/>
                <a:gd name="connsiteX8" fmla="*/ 505239 w 584291"/>
                <a:gd name="connsiteY8" fmla="*/ 300739 h 584291"/>
                <a:gd name="connsiteX9" fmla="*/ 300739 w 584291"/>
                <a:gd name="connsiteY9" fmla="*/ 96236 h 58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4291" h="584291">
                  <a:moveTo>
                    <a:pt x="300739" y="575699"/>
                  </a:moveTo>
                  <a:cubicBezTo>
                    <a:pt x="149166" y="575699"/>
                    <a:pt x="25778" y="452311"/>
                    <a:pt x="25778" y="300739"/>
                  </a:cubicBezTo>
                  <a:cubicBezTo>
                    <a:pt x="25778" y="149167"/>
                    <a:pt x="149166" y="25778"/>
                    <a:pt x="300739" y="25778"/>
                  </a:cubicBezTo>
                  <a:cubicBezTo>
                    <a:pt x="452310" y="25778"/>
                    <a:pt x="575700" y="149167"/>
                    <a:pt x="575700" y="300739"/>
                  </a:cubicBezTo>
                  <a:cubicBezTo>
                    <a:pt x="575700" y="452311"/>
                    <a:pt x="452310" y="575699"/>
                    <a:pt x="300739" y="575699"/>
                  </a:cubicBezTo>
                  <a:close/>
                  <a:moveTo>
                    <a:pt x="300739" y="96236"/>
                  </a:moveTo>
                  <a:cubicBezTo>
                    <a:pt x="188004" y="96236"/>
                    <a:pt x="96237" y="188005"/>
                    <a:pt x="96237" y="300739"/>
                  </a:cubicBezTo>
                  <a:cubicBezTo>
                    <a:pt x="96237" y="413472"/>
                    <a:pt x="188004" y="505240"/>
                    <a:pt x="300739" y="505240"/>
                  </a:cubicBezTo>
                  <a:cubicBezTo>
                    <a:pt x="413472" y="505240"/>
                    <a:pt x="505239" y="413472"/>
                    <a:pt x="505239" y="300739"/>
                  </a:cubicBezTo>
                  <a:cubicBezTo>
                    <a:pt x="505239" y="188005"/>
                    <a:pt x="413472" y="96236"/>
                    <a:pt x="300739" y="962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8B18E979-0107-4AC1-BFAC-516A838A41C9}"/>
                </a:ext>
              </a:extLst>
            </p:cNvPr>
            <p:cNvSpPr/>
            <p:nvPr/>
          </p:nvSpPr>
          <p:spPr>
            <a:xfrm>
              <a:off x="19682187" y="10258360"/>
              <a:ext cx="187848" cy="262987"/>
            </a:xfrm>
            <a:custGeom>
              <a:avLst/>
              <a:gdLst>
                <a:gd name="connsiteX0" fmla="*/ 93486 w 171850"/>
                <a:gd name="connsiteY0" fmla="*/ 148135 h 240590"/>
                <a:gd name="connsiteX1" fmla="*/ 53617 w 171850"/>
                <a:gd name="connsiteY1" fmla="*/ 220655 h 240590"/>
                <a:gd name="connsiteX2" fmla="*/ 44337 w 171850"/>
                <a:gd name="connsiteY2" fmla="*/ 227186 h 240590"/>
                <a:gd name="connsiteX3" fmla="*/ 25778 w 171850"/>
                <a:gd name="connsiteY3" fmla="*/ 213094 h 240590"/>
                <a:gd name="connsiteX4" fmla="*/ 27496 w 171850"/>
                <a:gd name="connsiteY4" fmla="*/ 207252 h 240590"/>
                <a:gd name="connsiteX5" fmla="*/ 74927 w 171850"/>
                <a:gd name="connsiteY5" fmla="*/ 126482 h 240590"/>
                <a:gd name="connsiteX6" fmla="*/ 28871 w 171850"/>
                <a:gd name="connsiteY6" fmla="*/ 46056 h 240590"/>
                <a:gd name="connsiteX7" fmla="*/ 26809 w 171850"/>
                <a:gd name="connsiteY7" fmla="*/ 38837 h 240590"/>
                <a:gd name="connsiteX8" fmla="*/ 45025 w 171850"/>
                <a:gd name="connsiteY8" fmla="*/ 25778 h 240590"/>
                <a:gd name="connsiteX9" fmla="*/ 56022 w 171850"/>
                <a:gd name="connsiteY9" fmla="*/ 34026 h 240590"/>
                <a:gd name="connsiteX10" fmla="*/ 93830 w 171850"/>
                <a:gd name="connsiteY10" fmla="*/ 104141 h 240590"/>
                <a:gd name="connsiteX11" fmla="*/ 131981 w 171850"/>
                <a:gd name="connsiteY11" fmla="*/ 34026 h 240590"/>
                <a:gd name="connsiteX12" fmla="*/ 142979 w 171850"/>
                <a:gd name="connsiteY12" fmla="*/ 25778 h 240590"/>
                <a:gd name="connsiteX13" fmla="*/ 160852 w 171850"/>
                <a:gd name="connsiteY13" fmla="*/ 38837 h 240590"/>
                <a:gd name="connsiteX14" fmla="*/ 158790 w 171850"/>
                <a:gd name="connsiteY14" fmla="*/ 46056 h 240590"/>
                <a:gd name="connsiteX15" fmla="*/ 112734 w 171850"/>
                <a:gd name="connsiteY15" fmla="*/ 126482 h 240590"/>
                <a:gd name="connsiteX16" fmla="*/ 160164 w 171850"/>
                <a:gd name="connsiteY16" fmla="*/ 207252 h 240590"/>
                <a:gd name="connsiteX17" fmla="*/ 162226 w 171850"/>
                <a:gd name="connsiteY17" fmla="*/ 213094 h 240590"/>
                <a:gd name="connsiteX18" fmla="*/ 143323 w 171850"/>
                <a:gd name="connsiteY18" fmla="*/ 227186 h 240590"/>
                <a:gd name="connsiteX19" fmla="*/ 134386 w 171850"/>
                <a:gd name="connsiteY19" fmla="*/ 220655 h 240590"/>
                <a:gd name="connsiteX20" fmla="*/ 93486 w 171850"/>
                <a:gd name="connsiteY20" fmla="*/ 148135 h 24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1850" h="240590">
                  <a:moveTo>
                    <a:pt x="93486" y="148135"/>
                  </a:moveTo>
                  <a:lnTo>
                    <a:pt x="53617" y="220655"/>
                  </a:lnTo>
                  <a:cubicBezTo>
                    <a:pt x="51555" y="224093"/>
                    <a:pt x="48461" y="227186"/>
                    <a:pt x="44337" y="227186"/>
                  </a:cubicBezTo>
                  <a:cubicBezTo>
                    <a:pt x="36432" y="227186"/>
                    <a:pt x="25778" y="220999"/>
                    <a:pt x="25778" y="213094"/>
                  </a:cubicBezTo>
                  <a:cubicBezTo>
                    <a:pt x="25778" y="211376"/>
                    <a:pt x="26465" y="209657"/>
                    <a:pt x="27496" y="207252"/>
                  </a:cubicBezTo>
                  <a:lnTo>
                    <a:pt x="74927" y="126482"/>
                  </a:lnTo>
                  <a:lnTo>
                    <a:pt x="28871" y="46056"/>
                  </a:lnTo>
                  <a:cubicBezTo>
                    <a:pt x="27496" y="43650"/>
                    <a:pt x="26809" y="41243"/>
                    <a:pt x="26809" y="38837"/>
                  </a:cubicBezTo>
                  <a:cubicBezTo>
                    <a:pt x="26809" y="31276"/>
                    <a:pt x="36775" y="25778"/>
                    <a:pt x="45025" y="25778"/>
                  </a:cubicBezTo>
                  <a:cubicBezTo>
                    <a:pt x="49836" y="25778"/>
                    <a:pt x="53617" y="29214"/>
                    <a:pt x="56022" y="34026"/>
                  </a:cubicBezTo>
                  <a:lnTo>
                    <a:pt x="93830" y="104141"/>
                  </a:lnTo>
                  <a:lnTo>
                    <a:pt x="131981" y="34026"/>
                  </a:lnTo>
                  <a:cubicBezTo>
                    <a:pt x="134043" y="29214"/>
                    <a:pt x="137823" y="25778"/>
                    <a:pt x="142979" y="25778"/>
                  </a:cubicBezTo>
                  <a:cubicBezTo>
                    <a:pt x="151228" y="25778"/>
                    <a:pt x="160852" y="31276"/>
                    <a:pt x="160852" y="38837"/>
                  </a:cubicBezTo>
                  <a:cubicBezTo>
                    <a:pt x="160852" y="40899"/>
                    <a:pt x="160164" y="43650"/>
                    <a:pt x="158790" y="46056"/>
                  </a:cubicBezTo>
                  <a:lnTo>
                    <a:pt x="112734" y="126482"/>
                  </a:lnTo>
                  <a:lnTo>
                    <a:pt x="160164" y="207252"/>
                  </a:lnTo>
                  <a:cubicBezTo>
                    <a:pt x="161195" y="209314"/>
                    <a:pt x="162226" y="211376"/>
                    <a:pt x="162226" y="213094"/>
                  </a:cubicBezTo>
                  <a:cubicBezTo>
                    <a:pt x="162226" y="220999"/>
                    <a:pt x="151571" y="227186"/>
                    <a:pt x="143323" y="227186"/>
                  </a:cubicBezTo>
                  <a:cubicBezTo>
                    <a:pt x="139198" y="227186"/>
                    <a:pt x="136105" y="223748"/>
                    <a:pt x="134386" y="220655"/>
                  </a:cubicBezTo>
                  <a:lnTo>
                    <a:pt x="93486" y="1481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32B1879C-C3FB-4C00-96CD-7FD52D1F49FE}"/>
                </a:ext>
              </a:extLst>
            </p:cNvPr>
            <p:cNvSpPr/>
            <p:nvPr/>
          </p:nvSpPr>
          <p:spPr>
            <a:xfrm>
              <a:off x="19841106" y="10258360"/>
              <a:ext cx="187848" cy="262987"/>
            </a:xfrm>
            <a:custGeom>
              <a:avLst/>
              <a:gdLst>
                <a:gd name="connsiteX0" fmla="*/ 93487 w 171850"/>
                <a:gd name="connsiteY0" fmla="*/ 148135 h 240590"/>
                <a:gd name="connsiteX1" fmla="*/ 53617 w 171850"/>
                <a:gd name="connsiteY1" fmla="*/ 220655 h 240590"/>
                <a:gd name="connsiteX2" fmla="*/ 44338 w 171850"/>
                <a:gd name="connsiteY2" fmla="*/ 227186 h 240590"/>
                <a:gd name="connsiteX3" fmla="*/ 25778 w 171850"/>
                <a:gd name="connsiteY3" fmla="*/ 213094 h 240590"/>
                <a:gd name="connsiteX4" fmla="*/ 27497 w 171850"/>
                <a:gd name="connsiteY4" fmla="*/ 207252 h 240590"/>
                <a:gd name="connsiteX5" fmla="*/ 74927 w 171850"/>
                <a:gd name="connsiteY5" fmla="*/ 126482 h 240590"/>
                <a:gd name="connsiteX6" fmla="*/ 28871 w 171850"/>
                <a:gd name="connsiteY6" fmla="*/ 46056 h 240590"/>
                <a:gd name="connsiteX7" fmla="*/ 26809 w 171850"/>
                <a:gd name="connsiteY7" fmla="*/ 38837 h 240590"/>
                <a:gd name="connsiteX8" fmla="*/ 45025 w 171850"/>
                <a:gd name="connsiteY8" fmla="*/ 25778 h 240590"/>
                <a:gd name="connsiteX9" fmla="*/ 56023 w 171850"/>
                <a:gd name="connsiteY9" fmla="*/ 34026 h 240590"/>
                <a:gd name="connsiteX10" fmla="*/ 93831 w 171850"/>
                <a:gd name="connsiteY10" fmla="*/ 104141 h 240590"/>
                <a:gd name="connsiteX11" fmla="*/ 131981 w 171850"/>
                <a:gd name="connsiteY11" fmla="*/ 34026 h 240590"/>
                <a:gd name="connsiteX12" fmla="*/ 142980 w 171850"/>
                <a:gd name="connsiteY12" fmla="*/ 25778 h 240590"/>
                <a:gd name="connsiteX13" fmla="*/ 160852 w 171850"/>
                <a:gd name="connsiteY13" fmla="*/ 38837 h 240590"/>
                <a:gd name="connsiteX14" fmla="*/ 158790 w 171850"/>
                <a:gd name="connsiteY14" fmla="*/ 46056 h 240590"/>
                <a:gd name="connsiteX15" fmla="*/ 112734 w 171850"/>
                <a:gd name="connsiteY15" fmla="*/ 126482 h 240590"/>
                <a:gd name="connsiteX16" fmla="*/ 160165 w 171850"/>
                <a:gd name="connsiteY16" fmla="*/ 207252 h 240590"/>
                <a:gd name="connsiteX17" fmla="*/ 162227 w 171850"/>
                <a:gd name="connsiteY17" fmla="*/ 213094 h 240590"/>
                <a:gd name="connsiteX18" fmla="*/ 143324 w 171850"/>
                <a:gd name="connsiteY18" fmla="*/ 227186 h 240590"/>
                <a:gd name="connsiteX19" fmla="*/ 134387 w 171850"/>
                <a:gd name="connsiteY19" fmla="*/ 220655 h 240590"/>
                <a:gd name="connsiteX20" fmla="*/ 93487 w 171850"/>
                <a:gd name="connsiteY20" fmla="*/ 148135 h 24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1850" h="240590">
                  <a:moveTo>
                    <a:pt x="93487" y="148135"/>
                  </a:moveTo>
                  <a:lnTo>
                    <a:pt x="53617" y="220655"/>
                  </a:lnTo>
                  <a:cubicBezTo>
                    <a:pt x="51555" y="224093"/>
                    <a:pt x="48462" y="227186"/>
                    <a:pt x="44338" y="227186"/>
                  </a:cubicBezTo>
                  <a:cubicBezTo>
                    <a:pt x="36432" y="227186"/>
                    <a:pt x="25778" y="220999"/>
                    <a:pt x="25778" y="213094"/>
                  </a:cubicBezTo>
                  <a:cubicBezTo>
                    <a:pt x="25778" y="211376"/>
                    <a:pt x="26466" y="209657"/>
                    <a:pt x="27497" y="207252"/>
                  </a:cubicBezTo>
                  <a:lnTo>
                    <a:pt x="74927" y="126482"/>
                  </a:lnTo>
                  <a:lnTo>
                    <a:pt x="28871" y="46056"/>
                  </a:lnTo>
                  <a:cubicBezTo>
                    <a:pt x="27497" y="43650"/>
                    <a:pt x="26809" y="41243"/>
                    <a:pt x="26809" y="38837"/>
                  </a:cubicBezTo>
                  <a:cubicBezTo>
                    <a:pt x="26809" y="31276"/>
                    <a:pt x="36776" y="25778"/>
                    <a:pt x="45025" y="25778"/>
                  </a:cubicBezTo>
                  <a:cubicBezTo>
                    <a:pt x="49837" y="25778"/>
                    <a:pt x="53617" y="29214"/>
                    <a:pt x="56023" y="34026"/>
                  </a:cubicBezTo>
                  <a:lnTo>
                    <a:pt x="93831" y="104141"/>
                  </a:lnTo>
                  <a:lnTo>
                    <a:pt x="131981" y="34026"/>
                  </a:lnTo>
                  <a:cubicBezTo>
                    <a:pt x="134043" y="29214"/>
                    <a:pt x="137824" y="25778"/>
                    <a:pt x="142980" y="25778"/>
                  </a:cubicBezTo>
                  <a:cubicBezTo>
                    <a:pt x="151228" y="25778"/>
                    <a:pt x="160852" y="31276"/>
                    <a:pt x="160852" y="38837"/>
                  </a:cubicBezTo>
                  <a:cubicBezTo>
                    <a:pt x="160852" y="40899"/>
                    <a:pt x="160165" y="43650"/>
                    <a:pt x="158790" y="46056"/>
                  </a:cubicBezTo>
                  <a:lnTo>
                    <a:pt x="112734" y="126482"/>
                  </a:lnTo>
                  <a:lnTo>
                    <a:pt x="160165" y="207252"/>
                  </a:lnTo>
                  <a:cubicBezTo>
                    <a:pt x="161196" y="209314"/>
                    <a:pt x="162227" y="211376"/>
                    <a:pt x="162227" y="213094"/>
                  </a:cubicBezTo>
                  <a:cubicBezTo>
                    <a:pt x="162227" y="220999"/>
                    <a:pt x="151572" y="227186"/>
                    <a:pt x="143324" y="227186"/>
                  </a:cubicBezTo>
                  <a:cubicBezTo>
                    <a:pt x="139199" y="227186"/>
                    <a:pt x="136105" y="223748"/>
                    <a:pt x="134387" y="220655"/>
                  </a:cubicBezTo>
                  <a:lnTo>
                    <a:pt x="93487" y="1481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F181456C-8C54-4FC4-BC0F-55FA908F83B0}"/>
                </a:ext>
              </a:extLst>
            </p:cNvPr>
            <p:cNvSpPr/>
            <p:nvPr/>
          </p:nvSpPr>
          <p:spPr>
            <a:xfrm>
              <a:off x="20000399" y="10258360"/>
              <a:ext cx="187848" cy="262987"/>
            </a:xfrm>
            <a:custGeom>
              <a:avLst/>
              <a:gdLst>
                <a:gd name="connsiteX0" fmla="*/ 93487 w 171850"/>
                <a:gd name="connsiteY0" fmla="*/ 148135 h 240590"/>
                <a:gd name="connsiteX1" fmla="*/ 53618 w 171850"/>
                <a:gd name="connsiteY1" fmla="*/ 220655 h 240590"/>
                <a:gd name="connsiteX2" fmla="*/ 44338 w 171850"/>
                <a:gd name="connsiteY2" fmla="*/ 227186 h 240590"/>
                <a:gd name="connsiteX3" fmla="*/ 25778 w 171850"/>
                <a:gd name="connsiteY3" fmla="*/ 213094 h 240590"/>
                <a:gd name="connsiteX4" fmla="*/ 27497 w 171850"/>
                <a:gd name="connsiteY4" fmla="*/ 207252 h 240590"/>
                <a:gd name="connsiteX5" fmla="*/ 74928 w 171850"/>
                <a:gd name="connsiteY5" fmla="*/ 126482 h 240590"/>
                <a:gd name="connsiteX6" fmla="*/ 28872 w 171850"/>
                <a:gd name="connsiteY6" fmla="*/ 46056 h 240590"/>
                <a:gd name="connsiteX7" fmla="*/ 26810 w 171850"/>
                <a:gd name="connsiteY7" fmla="*/ 38837 h 240590"/>
                <a:gd name="connsiteX8" fmla="*/ 45026 w 171850"/>
                <a:gd name="connsiteY8" fmla="*/ 25778 h 240590"/>
                <a:gd name="connsiteX9" fmla="*/ 56023 w 171850"/>
                <a:gd name="connsiteY9" fmla="*/ 34026 h 240590"/>
                <a:gd name="connsiteX10" fmla="*/ 93831 w 171850"/>
                <a:gd name="connsiteY10" fmla="*/ 104141 h 240590"/>
                <a:gd name="connsiteX11" fmla="*/ 131982 w 171850"/>
                <a:gd name="connsiteY11" fmla="*/ 34026 h 240590"/>
                <a:gd name="connsiteX12" fmla="*/ 142980 w 171850"/>
                <a:gd name="connsiteY12" fmla="*/ 25778 h 240590"/>
                <a:gd name="connsiteX13" fmla="*/ 161196 w 171850"/>
                <a:gd name="connsiteY13" fmla="*/ 38837 h 240590"/>
                <a:gd name="connsiteX14" fmla="*/ 159134 w 171850"/>
                <a:gd name="connsiteY14" fmla="*/ 46056 h 240590"/>
                <a:gd name="connsiteX15" fmla="*/ 113422 w 171850"/>
                <a:gd name="connsiteY15" fmla="*/ 126482 h 240590"/>
                <a:gd name="connsiteX16" fmla="*/ 160853 w 171850"/>
                <a:gd name="connsiteY16" fmla="*/ 207252 h 240590"/>
                <a:gd name="connsiteX17" fmla="*/ 162915 w 171850"/>
                <a:gd name="connsiteY17" fmla="*/ 213094 h 240590"/>
                <a:gd name="connsiteX18" fmla="*/ 144011 w 171850"/>
                <a:gd name="connsiteY18" fmla="*/ 227186 h 240590"/>
                <a:gd name="connsiteX19" fmla="*/ 135075 w 171850"/>
                <a:gd name="connsiteY19" fmla="*/ 220655 h 240590"/>
                <a:gd name="connsiteX20" fmla="*/ 93487 w 171850"/>
                <a:gd name="connsiteY20" fmla="*/ 148135 h 24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1850" h="240590">
                  <a:moveTo>
                    <a:pt x="93487" y="148135"/>
                  </a:moveTo>
                  <a:lnTo>
                    <a:pt x="53618" y="220655"/>
                  </a:lnTo>
                  <a:cubicBezTo>
                    <a:pt x="51899" y="224093"/>
                    <a:pt x="48462" y="227186"/>
                    <a:pt x="44338" y="227186"/>
                  </a:cubicBezTo>
                  <a:cubicBezTo>
                    <a:pt x="36433" y="227186"/>
                    <a:pt x="25778" y="220999"/>
                    <a:pt x="25778" y="213094"/>
                  </a:cubicBezTo>
                  <a:cubicBezTo>
                    <a:pt x="25778" y="211376"/>
                    <a:pt x="26466" y="209657"/>
                    <a:pt x="27497" y="207252"/>
                  </a:cubicBezTo>
                  <a:lnTo>
                    <a:pt x="74928" y="126482"/>
                  </a:lnTo>
                  <a:lnTo>
                    <a:pt x="28872" y="46056"/>
                  </a:lnTo>
                  <a:cubicBezTo>
                    <a:pt x="27497" y="43650"/>
                    <a:pt x="26810" y="41243"/>
                    <a:pt x="26810" y="38837"/>
                  </a:cubicBezTo>
                  <a:cubicBezTo>
                    <a:pt x="26810" y="31276"/>
                    <a:pt x="36776" y="25778"/>
                    <a:pt x="45026" y="25778"/>
                  </a:cubicBezTo>
                  <a:cubicBezTo>
                    <a:pt x="49837" y="25778"/>
                    <a:pt x="53618" y="29214"/>
                    <a:pt x="56023" y="34026"/>
                  </a:cubicBezTo>
                  <a:lnTo>
                    <a:pt x="93831" y="104141"/>
                  </a:lnTo>
                  <a:lnTo>
                    <a:pt x="131982" y="34026"/>
                  </a:lnTo>
                  <a:cubicBezTo>
                    <a:pt x="134044" y="29214"/>
                    <a:pt x="137824" y="25778"/>
                    <a:pt x="142980" y="25778"/>
                  </a:cubicBezTo>
                  <a:cubicBezTo>
                    <a:pt x="151229" y="25778"/>
                    <a:pt x="161196" y="31276"/>
                    <a:pt x="161196" y="38837"/>
                  </a:cubicBezTo>
                  <a:cubicBezTo>
                    <a:pt x="161196" y="40899"/>
                    <a:pt x="160509" y="43650"/>
                    <a:pt x="159134" y="46056"/>
                  </a:cubicBezTo>
                  <a:lnTo>
                    <a:pt x="113422" y="126482"/>
                  </a:lnTo>
                  <a:lnTo>
                    <a:pt x="160853" y="207252"/>
                  </a:lnTo>
                  <a:cubicBezTo>
                    <a:pt x="161884" y="209314"/>
                    <a:pt x="162915" y="211376"/>
                    <a:pt x="162915" y="213094"/>
                  </a:cubicBezTo>
                  <a:cubicBezTo>
                    <a:pt x="162915" y="220999"/>
                    <a:pt x="152260" y="227186"/>
                    <a:pt x="144011" y="227186"/>
                  </a:cubicBezTo>
                  <a:cubicBezTo>
                    <a:pt x="139886" y="227186"/>
                    <a:pt x="136793" y="223748"/>
                    <a:pt x="135075" y="220655"/>
                  </a:cubicBezTo>
                  <a:lnTo>
                    <a:pt x="93487" y="1481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D29EEA82-C294-4D3F-98AA-A05AC5390B72}"/>
                </a:ext>
              </a:extLst>
            </p:cNvPr>
            <p:cNvSpPr/>
            <p:nvPr/>
          </p:nvSpPr>
          <p:spPr>
            <a:xfrm>
              <a:off x="20159320" y="10258360"/>
              <a:ext cx="187848" cy="262987"/>
            </a:xfrm>
            <a:custGeom>
              <a:avLst/>
              <a:gdLst>
                <a:gd name="connsiteX0" fmla="*/ 93487 w 171850"/>
                <a:gd name="connsiteY0" fmla="*/ 148135 h 240590"/>
                <a:gd name="connsiteX1" fmla="*/ 53617 w 171850"/>
                <a:gd name="connsiteY1" fmla="*/ 220655 h 240590"/>
                <a:gd name="connsiteX2" fmla="*/ 44338 w 171850"/>
                <a:gd name="connsiteY2" fmla="*/ 227186 h 240590"/>
                <a:gd name="connsiteX3" fmla="*/ 25778 w 171850"/>
                <a:gd name="connsiteY3" fmla="*/ 213094 h 240590"/>
                <a:gd name="connsiteX4" fmla="*/ 27497 w 171850"/>
                <a:gd name="connsiteY4" fmla="*/ 207252 h 240590"/>
                <a:gd name="connsiteX5" fmla="*/ 74927 w 171850"/>
                <a:gd name="connsiteY5" fmla="*/ 126482 h 240590"/>
                <a:gd name="connsiteX6" fmla="*/ 28871 w 171850"/>
                <a:gd name="connsiteY6" fmla="*/ 46056 h 240590"/>
                <a:gd name="connsiteX7" fmla="*/ 26809 w 171850"/>
                <a:gd name="connsiteY7" fmla="*/ 38837 h 240590"/>
                <a:gd name="connsiteX8" fmla="*/ 45025 w 171850"/>
                <a:gd name="connsiteY8" fmla="*/ 25778 h 240590"/>
                <a:gd name="connsiteX9" fmla="*/ 56023 w 171850"/>
                <a:gd name="connsiteY9" fmla="*/ 34026 h 240590"/>
                <a:gd name="connsiteX10" fmla="*/ 93831 w 171850"/>
                <a:gd name="connsiteY10" fmla="*/ 104141 h 240590"/>
                <a:gd name="connsiteX11" fmla="*/ 131981 w 171850"/>
                <a:gd name="connsiteY11" fmla="*/ 34026 h 240590"/>
                <a:gd name="connsiteX12" fmla="*/ 142980 w 171850"/>
                <a:gd name="connsiteY12" fmla="*/ 25778 h 240590"/>
                <a:gd name="connsiteX13" fmla="*/ 161196 w 171850"/>
                <a:gd name="connsiteY13" fmla="*/ 38837 h 240590"/>
                <a:gd name="connsiteX14" fmla="*/ 159134 w 171850"/>
                <a:gd name="connsiteY14" fmla="*/ 46056 h 240590"/>
                <a:gd name="connsiteX15" fmla="*/ 113078 w 171850"/>
                <a:gd name="connsiteY15" fmla="*/ 126482 h 240590"/>
                <a:gd name="connsiteX16" fmla="*/ 160509 w 171850"/>
                <a:gd name="connsiteY16" fmla="*/ 207252 h 240590"/>
                <a:gd name="connsiteX17" fmla="*/ 162571 w 171850"/>
                <a:gd name="connsiteY17" fmla="*/ 213094 h 240590"/>
                <a:gd name="connsiteX18" fmla="*/ 143667 w 171850"/>
                <a:gd name="connsiteY18" fmla="*/ 227186 h 240590"/>
                <a:gd name="connsiteX19" fmla="*/ 134731 w 171850"/>
                <a:gd name="connsiteY19" fmla="*/ 220655 h 240590"/>
                <a:gd name="connsiteX20" fmla="*/ 93487 w 171850"/>
                <a:gd name="connsiteY20" fmla="*/ 148135 h 24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1850" h="240590">
                  <a:moveTo>
                    <a:pt x="93487" y="148135"/>
                  </a:moveTo>
                  <a:lnTo>
                    <a:pt x="53617" y="220655"/>
                  </a:lnTo>
                  <a:cubicBezTo>
                    <a:pt x="51555" y="224093"/>
                    <a:pt x="48462" y="227186"/>
                    <a:pt x="44338" y="227186"/>
                  </a:cubicBezTo>
                  <a:cubicBezTo>
                    <a:pt x="36432" y="227186"/>
                    <a:pt x="25778" y="220999"/>
                    <a:pt x="25778" y="213094"/>
                  </a:cubicBezTo>
                  <a:cubicBezTo>
                    <a:pt x="25778" y="211376"/>
                    <a:pt x="26465" y="209657"/>
                    <a:pt x="27497" y="207252"/>
                  </a:cubicBezTo>
                  <a:lnTo>
                    <a:pt x="74927" y="126482"/>
                  </a:lnTo>
                  <a:lnTo>
                    <a:pt x="28871" y="46056"/>
                  </a:lnTo>
                  <a:cubicBezTo>
                    <a:pt x="27497" y="43650"/>
                    <a:pt x="26809" y="41243"/>
                    <a:pt x="26809" y="38837"/>
                  </a:cubicBezTo>
                  <a:cubicBezTo>
                    <a:pt x="26809" y="31276"/>
                    <a:pt x="36776" y="25778"/>
                    <a:pt x="45025" y="25778"/>
                  </a:cubicBezTo>
                  <a:cubicBezTo>
                    <a:pt x="49837" y="25778"/>
                    <a:pt x="53617" y="29214"/>
                    <a:pt x="56023" y="34026"/>
                  </a:cubicBezTo>
                  <a:lnTo>
                    <a:pt x="93831" y="104141"/>
                  </a:lnTo>
                  <a:lnTo>
                    <a:pt x="131981" y="34026"/>
                  </a:lnTo>
                  <a:cubicBezTo>
                    <a:pt x="134043" y="29214"/>
                    <a:pt x="137824" y="25778"/>
                    <a:pt x="142980" y="25778"/>
                  </a:cubicBezTo>
                  <a:cubicBezTo>
                    <a:pt x="151228" y="25778"/>
                    <a:pt x="161196" y="31276"/>
                    <a:pt x="161196" y="38837"/>
                  </a:cubicBezTo>
                  <a:cubicBezTo>
                    <a:pt x="161196" y="40899"/>
                    <a:pt x="160509" y="43650"/>
                    <a:pt x="159134" y="46056"/>
                  </a:cubicBezTo>
                  <a:lnTo>
                    <a:pt x="113078" y="126482"/>
                  </a:lnTo>
                  <a:lnTo>
                    <a:pt x="160509" y="207252"/>
                  </a:lnTo>
                  <a:cubicBezTo>
                    <a:pt x="161540" y="209314"/>
                    <a:pt x="162571" y="211376"/>
                    <a:pt x="162571" y="213094"/>
                  </a:cubicBezTo>
                  <a:cubicBezTo>
                    <a:pt x="162571" y="220999"/>
                    <a:pt x="151916" y="227186"/>
                    <a:pt x="143667" y="227186"/>
                  </a:cubicBezTo>
                  <a:cubicBezTo>
                    <a:pt x="139542" y="227186"/>
                    <a:pt x="136449" y="223748"/>
                    <a:pt x="134731" y="220655"/>
                  </a:cubicBezTo>
                  <a:lnTo>
                    <a:pt x="93487" y="1481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DBB9C73-318D-44DF-8F3A-60697055709C}"/>
                </a:ext>
              </a:extLst>
            </p:cNvPr>
            <p:cNvSpPr/>
            <p:nvPr/>
          </p:nvSpPr>
          <p:spPr>
            <a:xfrm>
              <a:off x="20497446" y="10258360"/>
              <a:ext cx="187848" cy="262987"/>
            </a:xfrm>
            <a:custGeom>
              <a:avLst/>
              <a:gdLst>
                <a:gd name="connsiteX0" fmla="*/ 93487 w 171850"/>
                <a:gd name="connsiteY0" fmla="*/ 148135 h 240590"/>
                <a:gd name="connsiteX1" fmla="*/ 53617 w 171850"/>
                <a:gd name="connsiteY1" fmla="*/ 220655 h 240590"/>
                <a:gd name="connsiteX2" fmla="*/ 44338 w 171850"/>
                <a:gd name="connsiteY2" fmla="*/ 227186 h 240590"/>
                <a:gd name="connsiteX3" fmla="*/ 25778 w 171850"/>
                <a:gd name="connsiteY3" fmla="*/ 213094 h 240590"/>
                <a:gd name="connsiteX4" fmla="*/ 27497 w 171850"/>
                <a:gd name="connsiteY4" fmla="*/ 207252 h 240590"/>
                <a:gd name="connsiteX5" fmla="*/ 74927 w 171850"/>
                <a:gd name="connsiteY5" fmla="*/ 126482 h 240590"/>
                <a:gd name="connsiteX6" fmla="*/ 28871 w 171850"/>
                <a:gd name="connsiteY6" fmla="*/ 46056 h 240590"/>
                <a:gd name="connsiteX7" fmla="*/ 26809 w 171850"/>
                <a:gd name="connsiteY7" fmla="*/ 38837 h 240590"/>
                <a:gd name="connsiteX8" fmla="*/ 45025 w 171850"/>
                <a:gd name="connsiteY8" fmla="*/ 25778 h 240590"/>
                <a:gd name="connsiteX9" fmla="*/ 56023 w 171850"/>
                <a:gd name="connsiteY9" fmla="*/ 34026 h 240590"/>
                <a:gd name="connsiteX10" fmla="*/ 93831 w 171850"/>
                <a:gd name="connsiteY10" fmla="*/ 104141 h 240590"/>
                <a:gd name="connsiteX11" fmla="*/ 131981 w 171850"/>
                <a:gd name="connsiteY11" fmla="*/ 34026 h 240590"/>
                <a:gd name="connsiteX12" fmla="*/ 142980 w 171850"/>
                <a:gd name="connsiteY12" fmla="*/ 25778 h 240590"/>
                <a:gd name="connsiteX13" fmla="*/ 160852 w 171850"/>
                <a:gd name="connsiteY13" fmla="*/ 38837 h 240590"/>
                <a:gd name="connsiteX14" fmla="*/ 158790 w 171850"/>
                <a:gd name="connsiteY14" fmla="*/ 46056 h 240590"/>
                <a:gd name="connsiteX15" fmla="*/ 113078 w 171850"/>
                <a:gd name="connsiteY15" fmla="*/ 126482 h 240590"/>
                <a:gd name="connsiteX16" fmla="*/ 160509 w 171850"/>
                <a:gd name="connsiteY16" fmla="*/ 207252 h 240590"/>
                <a:gd name="connsiteX17" fmla="*/ 162571 w 171850"/>
                <a:gd name="connsiteY17" fmla="*/ 213094 h 240590"/>
                <a:gd name="connsiteX18" fmla="*/ 143667 w 171850"/>
                <a:gd name="connsiteY18" fmla="*/ 227186 h 240590"/>
                <a:gd name="connsiteX19" fmla="*/ 134731 w 171850"/>
                <a:gd name="connsiteY19" fmla="*/ 220655 h 240590"/>
                <a:gd name="connsiteX20" fmla="*/ 93487 w 171850"/>
                <a:gd name="connsiteY20" fmla="*/ 148135 h 24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1850" h="240590">
                  <a:moveTo>
                    <a:pt x="93487" y="148135"/>
                  </a:moveTo>
                  <a:lnTo>
                    <a:pt x="53617" y="220655"/>
                  </a:lnTo>
                  <a:cubicBezTo>
                    <a:pt x="51555" y="224093"/>
                    <a:pt x="48462" y="227186"/>
                    <a:pt x="44338" y="227186"/>
                  </a:cubicBezTo>
                  <a:cubicBezTo>
                    <a:pt x="36432" y="227186"/>
                    <a:pt x="25778" y="220999"/>
                    <a:pt x="25778" y="213094"/>
                  </a:cubicBezTo>
                  <a:cubicBezTo>
                    <a:pt x="25778" y="211376"/>
                    <a:pt x="26465" y="209657"/>
                    <a:pt x="27497" y="207252"/>
                  </a:cubicBezTo>
                  <a:lnTo>
                    <a:pt x="74927" y="126482"/>
                  </a:lnTo>
                  <a:lnTo>
                    <a:pt x="28871" y="46056"/>
                  </a:lnTo>
                  <a:cubicBezTo>
                    <a:pt x="27497" y="43650"/>
                    <a:pt x="26809" y="41243"/>
                    <a:pt x="26809" y="38837"/>
                  </a:cubicBezTo>
                  <a:cubicBezTo>
                    <a:pt x="26809" y="31276"/>
                    <a:pt x="36776" y="25778"/>
                    <a:pt x="45025" y="25778"/>
                  </a:cubicBezTo>
                  <a:cubicBezTo>
                    <a:pt x="49837" y="25778"/>
                    <a:pt x="53617" y="29214"/>
                    <a:pt x="56023" y="34026"/>
                  </a:cubicBezTo>
                  <a:lnTo>
                    <a:pt x="93831" y="104141"/>
                  </a:lnTo>
                  <a:lnTo>
                    <a:pt x="131981" y="34026"/>
                  </a:lnTo>
                  <a:cubicBezTo>
                    <a:pt x="134043" y="29214"/>
                    <a:pt x="137824" y="25778"/>
                    <a:pt x="142980" y="25778"/>
                  </a:cubicBezTo>
                  <a:cubicBezTo>
                    <a:pt x="151228" y="25778"/>
                    <a:pt x="160852" y="31276"/>
                    <a:pt x="160852" y="38837"/>
                  </a:cubicBezTo>
                  <a:cubicBezTo>
                    <a:pt x="160852" y="40899"/>
                    <a:pt x="160165" y="43650"/>
                    <a:pt x="158790" y="46056"/>
                  </a:cubicBezTo>
                  <a:lnTo>
                    <a:pt x="113078" y="126482"/>
                  </a:lnTo>
                  <a:lnTo>
                    <a:pt x="160509" y="207252"/>
                  </a:lnTo>
                  <a:cubicBezTo>
                    <a:pt x="161540" y="209314"/>
                    <a:pt x="162571" y="211376"/>
                    <a:pt x="162571" y="213094"/>
                  </a:cubicBezTo>
                  <a:cubicBezTo>
                    <a:pt x="162571" y="220999"/>
                    <a:pt x="151916" y="227186"/>
                    <a:pt x="143667" y="227186"/>
                  </a:cubicBezTo>
                  <a:cubicBezTo>
                    <a:pt x="139542" y="227186"/>
                    <a:pt x="136449" y="223748"/>
                    <a:pt x="134731" y="220655"/>
                  </a:cubicBezTo>
                  <a:lnTo>
                    <a:pt x="93487" y="1481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94D56430-2B90-4878-9E12-E47BD265A0BF}"/>
                </a:ext>
              </a:extLst>
            </p:cNvPr>
            <p:cNvSpPr/>
            <p:nvPr/>
          </p:nvSpPr>
          <p:spPr>
            <a:xfrm>
              <a:off x="20656741" y="10258360"/>
              <a:ext cx="187848" cy="262987"/>
            </a:xfrm>
            <a:custGeom>
              <a:avLst/>
              <a:gdLst>
                <a:gd name="connsiteX0" fmla="*/ 93487 w 171850"/>
                <a:gd name="connsiteY0" fmla="*/ 148135 h 240590"/>
                <a:gd name="connsiteX1" fmla="*/ 53618 w 171850"/>
                <a:gd name="connsiteY1" fmla="*/ 220655 h 240590"/>
                <a:gd name="connsiteX2" fmla="*/ 44338 w 171850"/>
                <a:gd name="connsiteY2" fmla="*/ 227186 h 240590"/>
                <a:gd name="connsiteX3" fmla="*/ 25778 w 171850"/>
                <a:gd name="connsiteY3" fmla="*/ 213094 h 240590"/>
                <a:gd name="connsiteX4" fmla="*/ 27497 w 171850"/>
                <a:gd name="connsiteY4" fmla="*/ 207252 h 240590"/>
                <a:gd name="connsiteX5" fmla="*/ 74928 w 171850"/>
                <a:gd name="connsiteY5" fmla="*/ 126482 h 240590"/>
                <a:gd name="connsiteX6" fmla="*/ 28872 w 171850"/>
                <a:gd name="connsiteY6" fmla="*/ 46056 h 240590"/>
                <a:gd name="connsiteX7" fmla="*/ 26809 w 171850"/>
                <a:gd name="connsiteY7" fmla="*/ 38837 h 240590"/>
                <a:gd name="connsiteX8" fmla="*/ 45026 w 171850"/>
                <a:gd name="connsiteY8" fmla="*/ 25778 h 240590"/>
                <a:gd name="connsiteX9" fmla="*/ 56023 w 171850"/>
                <a:gd name="connsiteY9" fmla="*/ 34026 h 240590"/>
                <a:gd name="connsiteX10" fmla="*/ 93831 w 171850"/>
                <a:gd name="connsiteY10" fmla="*/ 104141 h 240590"/>
                <a:gd name="connsiteX11" fmla="*/ 131982 w 171850"/>
                <a:gd name="connsiteY11" fmla="*/ 34026 h 240590"/>
                <a:gd name="connsiteX12" fmla="*/ 142980 w 171850"/>
                <a:gd name="connsiteY12" fmla="*/ 25778 h 240590"/>
                <a:gd name="connsiteX13" fmla="*/ 161196 w 171850"/>
                <a:gd name="connsiteY13" fmla="*/ 38837 h 240590"/>
                <a:gd name="connsiteX14" fmla="*/ 159134 w 171850"/>
                <a:gd name="connsiteY14" fmla="*/ 46056 h 240590"/>
                <a:gd name="connsiteX15" fmla="*/ 113078 w 171850"/>
                <a:gd name="connsiteY15" fmla="*/ 126482 h 240590"/>
                <a:gd name="connsiteX16" fmla="*/ 160509 w 171850"/>
                <a:gd name="connsiteY16" fmla="*/ 207252 h 240590"/>
                <a:gd name="connsiteX17" fmla="*/ 162571 w 171850"/>
                <a:gd name="connsiteY17" fmla="*/ 213094 h 240590"/>
                <a:gd name="connsiteX18" fmla="*/ 143668 w 171850"/>
                <a:gd name="connsiteY18" fmla="*/ 227186 h 240590"/>
                <a:gd name="connsiteX19" fmla="*/ 134731 w 171850"/>
                <a:gd name="connsiteY19" fmla="*/ 220655 h 240590"/>
                <a:gd name="connsiteX20" fmla="*/ 93487 w 171850"/>
                <a:gd name="connsiteY20" fmla="*/ 148135 h 24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1850" h="240590">
                  <a:moveTo>
                    <a:pt x="93487" y="148135"/>
                  </a:moveTo>
                  <a:lnTo>
                    <a:pt x="53618" y="220655"/>
                  </a:lnTo>
                  <a:cubicBezTo>
                    <a:pt x="51555" y="224093"/>
                    <a:pt x="48462" y="227186"/>
                    <a:pt x="44338" y="227186"/>
                  </a:cubicBezTo>
                  <a:cubicBezTo>
                    <a:pt x="36433" y="227186"/>
                    <a:pt x="25778" y="220999"/>
                    <a:pt x="25778" y="213094"/>
                  </a:cubicBezTo>
                  <a:cubicBezTo>
                    <a:pt x="25778" y="211376"/>
                    <a:pt x="26466" y="209657"/>
                    <a:pt x="27497" y="207252"/>
                  </a:cubicBezTo>
                  <a:lnTo>
                    <a:pt x="74928" y="126482"/>
                  </a:lnTo>
                  <a:lnTo>
                    <a:pt x="28872" y="46056"/>
                  </a:lnTo>
                  <a:cubicBezTo>
                    <a:pt x="27497" y="43650"/>
                    <a:pt x="26809" y="41243"/>
                    <a:pt x="26809" y="38837"/>
                  </a:cubicBezTo>
                  <a:cubicBezTo>
                    <a:pt x="26809" y="31276"/>
                    <a:pt x="36776" y="25778"/>
                    <a:pt x="45026" y="25778"/>
                  </a:cubicBezTo>
                  <a:cubicBezTo>
                    <a:pt x="49837" y="25778"/>
                    <a:pt x="53618" y="29214"/>
                    <a:pt x="56023" y="34026"/>
                  </a:cubicBezTo>
                  <a:lnTo>
                    <a:pt x="93831" y="104141"/>
                  </a:lnTo>
                  <a:lnTo>
                    <a:pt x="131982" y="34026"/>
                  </a:lnTo>
                  <a:cubicBezTo>
                    <a:pt x="134044" y="29214"/>
                    <a:pt x="137824" y="25778"/>
                    <a:pt x="142980" y="25778"/>
                  </a:cubicBezTo>
                  <a:cubicBezTo>
                    <a:pt x="151229" y="25778"/>
                    <a:pt x="161196" y="31276"/>
                    <a:pt x="161196" y="38837"/>
                  </a:cubicBezTo>
                  <a:cubicBezTo>
                    <a:pt x="161196" y="40899"/>
                    <a:pt x="160509" y="43650"/>
                    <a:pt x="159134" y="46056"/>
                  </a:cubicBezTo>
                  <a:lnTo>
                    <a:pt x="113078" y="126482"/>
                  </a:lnTo>
                  <a:lnTo>
                    <a:pt x="160509" y="207252"/>
                  </a:lnTo>
                  <a:cubicBezTo>
                    <a:pt x="161540" y="209314"/>
                    <a:pt x="162571" y="211376"/>
                    <a:pt x="162571" y="213094"/>
                  </a:cubicBezTo>
                  <a:cubicBezTo>
                    <a:pt x="162571" y="220999"/>
                    <a:pt x="151916" y="227186"/>
                    <a:pt x="143668" y="227186"/>
                  </a:cubicBezTo>
                  <a:cubicBezTo>
                    <a:pt x="139543" y="227186"/>
                    <a:pt x="136449" y="223748"/>
                    <a:pt x="134731" y="220655"/>
                  </a:cubicBezTo>
                  <a:lnTo>
                    <a:pt x="93487" y="1481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68C24B9D-A622-49F0-8CBC-938D281149DA}"/>
                </a:ext>
              </a:extLst>
            </p:cNvPr>
            <p:cNvSpPr/>
            <p:nvPr/>
          </p:nvSpPr>
          <p:spPr>
            <a:xfrm>
              <a:off x="20815662" y="10258360"/>
              <a:ext cx="187848" cy="262987"/>
            </a:xfrm>
            <a:custGeom>
              <a:avLst/>
              <a:gdLst>
                <a:gd name="connsiteX0" fmla="*/ 93487 w 171850"/>
                <a:gd name="connsiteY0" fmla="*/ 148135 h 240590"/>
                <a:gd name="connsiteX1" fmla="*/ 53617 w 171850"/>
                <a:gd name="connsiteY1" fmla="*/ 220655 h 240590"/>
                <a:gd name="connsiteX2" fmla="*/ 44338 w 171850"/>
                <a:gd name="connsiteY2" fmla="*/ 227186 h 240590"/>
                <a:gd name="connsiteX3" fmla="*/ 25778 w 171850"/>
                <a:gd name="connsiteY3" fmla="*/ 213094 h 240590"/>
                <a:gd name="connsiteX4" fmla="*/ 27496 w 171850"/>
                <a:gd name="connsiteY4" fmla="*/ 207252 h 240590"/>
                <a:gd name="connsiteX5" fmla="*/ 74927 w 171850"/>
                <a:gd name="connsiteY5" fmla="*/ 126482 h 240590"/>
                <a:gd name="connsiteX6" fmla="*/ 28871 w 171850"/>
                <a:gd name="connsiteY6" fmla="*/ 46056 h 240590"/>
                <a:gd name="connsiteX7" fmla="*/ 26809 w 171850"/>
                <a:gd name="connsiteY7" fmla="*/ 38837 h 240590"/>
                <a:gd name="connsiteX8" fmla="*/ 45025 w 171850"/>
                <a:gd name="connsiteY8" fmla="*/ 25778 h 240590"/>
                <a:gd name="connsiteX9" fmla="*/ 56023 w 171850"/>
                <a:gd name="connsiteY9" fmla="*/ 34026 h 240590"/>
                <a:gd name="connsiteX10" fmla="*/ 93831 w 171850"/>
                <a:gd name="connsiteY10" fmla="*/ 104141 h 240590"/>
                <a:gd name="connsiteX11" fmla="*/ 131981 w 171850"/>
                <a:gd name="connsiteY11" fmla="*/ 34026 h 240590"/>
                <a:gd name="connsiteX12" fmla="*/ 142980 w 171850"/>
                <a:gd name="connsiteY12" fmla="*/ 25778 h 240590"/>
                <a:gd name="connsiteX13" fmla="*/ 161196 w 171850"/>
                <a:gd name="connsiteY13" fmla="*/ 38837 h 240590"/>
                <a:gd name="connsiteX14" fmla="*/ 159134 w 171850"/>
                <a:gd name="connsiteY14" fmla="*/ 46056 h 240590"/>
                <a:gd name="connsiteX15" fmla="*/ 113421 w 171850"/>
                <a:gd name="connsiteY15" fmla="*/ 126482 h 240590"/>
                <a:gd name="connsiteX16" fmla="*/ 160852 w 171850"/>
                <a:gd name="connsiteY16" fmla="*/ 207252 h 240590"/>
                <a:gd name="connsiteX17" fmla="*/ 162914 w 171850"/>
                <a:gd name="connsiteY17" fmla="*/ 213094 h 240590"/>
                <a:gd name="connsiteX18" fmla="*/ 144011 w 171850"/>
                <a:gd name="connsiteY18" fmla="*/ 227186 h 240590"/>
                <a:gd name="connsiteX19" fmla="*/ 135074 w 171850"/>
                <a:gd name="connsiteY19" fmla="*/ 220655 h 240590"/>
                <a:gd name="connsiteX20" fmla="*/ 93487 w 171850"/>
                <a:gd name="connsiteY20" fmla="*/ 148135 h 24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1850" h="240590">
                  <a:moveTo>
                    <a:pt x="93487" y="148135"/>
                  </a:moveTo>
                  <a:lnTo>
                    <a:pt x="53617" y="220655"/>
                  </a:lnTo>
                  <a:cubicBezTo>
                    <a:pt x="51899" y="224093"/>
                    <a:pt x="48462" y="227186"/>
                    <a:pt x="44338" y="227186"/>
                  </a:cubicBezTo>
                  <a:cubicBezTo>
                    <a:pt x="36432" y="227186"/>
                    <a:pt x="25778" y="220999"/>
                    <a:pt x="25778" y="213094"/>
                  </a:cubicBezTo>
                  <a:cubicBezTo>
                    <a:pt x="25778" y="211376"/>
                    <a:pt x="26465" y="209657"/>
                    <a:pt x="27496" y="207252"/>
                  </a:cubicBezTo>
                  <a:lnTo>
                    <a:pt x="74927" y="126482"/>
                  </a:lnTo>
                  <a:lnTo>
                    <a:pt x="28871" y="46056"/>
                  </a:lnTo>
                  <a:cubicBezTo>
                    <a:pt x="27496" y="43650"/>
                    <a:pt x="26809" y="41243"/>
                    <a:pt x="26809" y="38837"/>
                  </a:cubicBezTo>
                  <a:cubicBezTo>
                    <a:pt x="26809" y="31276"/>
                    <a:pt x="36776" y="25778"/>
                    <a:pt x="45025" y="25778"/>
                  </a:cubicBezTo>
                  <a:cubicBezTo>
                    <a:pt x="49837" y="25778"/>
                    <a:pt x="53617" y="29214"/>
                    <a:pt x="56023" y="34026"/>
                  </a:cubicBezTo>
                  <a:lnTo>
                    <a:pt x="93831" y="104141"/>
                  </a:lnTo>
                  <a:lnTo>
                    <a:pt x="131981" y="34026"/>
                  </a:lnTo>
                  <a:cubicBezTo>
                    <a:pt x="134043" y="29214"/>
                    <a:pt x="137824" y="25778"/>
                    <a:pt x="142980" y="25778"/>
                  </a:cubicBezTo>
                  <a:cubicBezTo>
                    <a:pt x="151228" y="25778"/>
                    <a:pt x="161196" y="31276"/>
                    <a:pt x="161196" y="38837"/>
                  </a:cubicBezTo>
                  <a:cubicBezTo>
                    <a:pt x="161196" y="40899"/>
                    <a:pt x="160509" y="43650"/>
                    <a:pt x="159134" y="46056"/>
                  </a:cubicBezTo>
                  <a:lnTo>
                    <a:pt x="113421" y="126482"/>
                  </a:lnTo>
                  <a:lnTo>
                    <a:pt x="160852" y="207252"/>
                  </a:lnTo>
                  <a:cubicBezTo>
                    <a:pt x="161883" y="209314"/>
                    <a:pt x="162914" y="211376"/>
                    <a:pt x="162914" y="213094"/>
                  </a:cubicBezTo>
                  <a:cubicBezTo>
                    <a:pt x="162914" y="220999"/>
                    <a:pt x="152259" y="227186"/>
                    <a:pt x="144011" y="227186"/>
                  </a:cubicBezTo>
                  <a:cubicBezTo>
                    <a:pt x="139886" y="227186"/>
                    <a:pt x="136793" y="223748"/>
                    <a:pt x="135074" y="220655"/>
                  </a:cubicBezTo>
                  <a:lnTo>
                    <a:pt x="93487" y="1481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83DB7B4D-1DB8-461A-8C71-C7B1F1FBC656}"/>
                </a:ext>
              </a:extLst>
            </p:cNvPr>
            <p:cNvSpPr/>
            <p:nvPr/>
          </p:nvSpPr>
          <p:spPr>
            <a:xfrm>
              <a:off x="20974957" y="10258360"/>
              <a:ext cx="187848" cy="262987"/>
            </a:xfrm>
            <a:custGeom>
              <a:avLst/>
              <a:gdLst>
                <a:gd name="connsiteX0" fmla="*/ 93487 w 171850"/>
                <a:gd name="connsiteY0" fmla="*/ 148135 h 240590"/>
                <a:gd name="connsiteX1" fmla="*/ 53617 w 171850"/>
                <a:gd name="connsiteY1" fmla="*/ 220655 h 240590"/>
                <a:gd name="connsiteX2" fmla="*/ 44338 w 171850"/>
                <a:gd name="connsiteY2" fmla="*/ 227186 h 240590"/>
                <a:gd name="connsiteX3" fmla="*/ 25778 w 171850"/>
                <a:gd name="connsiteY3" fmla="*/ 213094 h 240590"/>
                <a:gd name="connsiteX4" fmla="*/ 27497 w 171850"/>
                <a:gd name="connsiteY4" fmla="*/ 207252 h 240590"/>
                <a:gd name="connsiteX5" fmla="*/ 74928 w 171850"/>
                <a:gd name="connsiteY5" fmla="*/ 126482 h 240590"/>
                <a:gd name="connsiteX6" fmla="*/ 28872 w 171850"/>
                <a:gd name="connsiteY6" fmla="*/ 46056 h 240590"/>
                <a:gd name="connsiteX7" fmla="*/ 26809 w 171850"/>
                <a:gd name="connsiteY7" fmla="*/ 38837 h 240590"/>
                <a:gd name="connsiteX8" fmla="*/ 45025 w 171850"/>
                <a:gd name="connsiteY8" fmla="*/ 25778 h 240590"/>
                <a:gd name="connsiteX9" fmla="*/ 56023 w 171850"/>
                <a:gd name="connsiteY9" fmla="*/ 34026 h 240590"/>
                <a:gd name="connsiteX10" fmla="*/ 93831 w 171850"/>
                <a:gd name="connsiteY10" fmla="*/ 104141 h 240590"/>
                <a:gd name="connsiteX11" fmla="*/ 131982 w 171850"/>
                <a:gd name="connsiteY11" fmla="*/ 34026 h 240590"/>
                <a:gd name="connsiteX12" fmla="*/ 142980 w 171850"/>
                <a:gd name="connsiteY12" fmla="*/ 25778 h 240590"/>
                <a:gd name="connsiteX13" fmla="*/ 160853 w 171850"/>
                <a:gd name="connsiteY13" fmla="*/ 38837 h 240590"/>
                <a:gd name="connsiteX14" fmla="*/ 158791 w 171850"/>
                <a:gd name="connsiteY14" fmla="*/ 46056 h 240590"/>
                <a:gd name="connsiteX15" fmla="*/ 113078 w 171850"/>
                <a:gd name="connsiteY15" fmla="*/ 126482 h 240590"/>
                <a:gd name="connsiteX16" fmla="*/ 160509 w 171850"/>
                <a:gd name="connsiteY16" fmla="*/ 207252 h 240590"/>
                <a:gd name="connsiteX17" fmla="*/ 162571 w 171850"/>
                <a:gd name="connsiteY17" fmla="*/ 213094 h 240590"/>
                <a:gd name="connsiteX18" fmla="*/ 143668 w 171850"/>
                <a:gd name="connsiteY18" fmla="*/ 227186 h 240590"/>
                <a:gd name="connsiteX19" fmla="*/ 134731 w 171850"/>
                <a:gd name="connsiteY19" fmla="*/ 220655 h 240590"/>
                <a:gd name="connsiteX20" fmla="*/ 93487 w 171850"/>
                <a:gd name="connsiteY20" fmla="*/ 148135 h 24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1850" h="240590">
                  <a:moveTo>
                    <a:pt x="93487" y="148135"/>
                  </a:moveTo>
                  <a:lnTo>
                    <a:pt x="53617" y="220655"/>
                  </a:lnTo>
                  <a:cubicBezTo>
                    <a:pt x="51899" y="224093"/>
                    <a:pt x="48462" y="227186"/>
                    <a:pt x="44338" y="227186"/>
                  </a:cubicBezTo>
                  <a:cubicBezTo>
                    <a:pt x="36432" y="227186"/>
                    <a:pt x="25778" y="220999"/>
                    <a:pt x="25778" y="213094"/>
                  </a:cubicBezTo>
                  <a:cubicBezTo>
                    <a:pt x="25778" y="211376"/>
                    <a:pt x="26466" y="209657"/>
                    <a:pt x="27497" y="207252"/>
                  </a:cubicBezTo>
                  <a:lnTo>
                    <a:pt x="74928" y="126482"/>
                  </a:lnTo>
                  <a:lnTo>
                    <a:pt x="28872" y="46056"/>
                  </a:lnTo>
                  <a:cubicBezTo>
                    <a:pt x="27497" y="43650"/>
                    <a:pt x="26809" y="41243"/>
                    <a:pt x="26809" y="38837"/>
                  </a:cubicBezTo>
                  <a:cubicBezTo>
                    <a:pt x="26809" y="31276"/>
                    <a:pt x="36776" y="25778"/>
                    <a:pt x="45025" y="25778"/>
                  </a:cubicBezTo>
                  <a:cubicBezTo>
                    <a:pt x="49837" y="25778"/>
                    <a:pt x="53617" y="29214"/>
                    <a:pt x="56023" y="34026"/>
                  </a:cubicBezTo>
                  <a:lnTo>
                    <a:pt x="93831" y="104141"/>
                  </a:lnTo>
                  <a:lnTo>
                    <a:pt x="131982" y="34026"/>
                  </a:lnTo>
                  <a:cubicBezTo>
                    <a:pt x="134044" y="29214"/>
                    <a:pt x="137824" y="25778"/>
                    <a:pt x="142980" y="25778"/>
                  </a:cubicBezTo>
                  <a:cubicBezTo>
                    <a:pt x="151229" y="25778"/>
                    <a:pt x="160853" y="31276"/>
                    <a:pt x="160853" y="38837"/>
                  </a:cubicBezTo>
                  <a:cubicBezTo>
                    <a:pt x="160853" y="40899"/>
                    <a:pt x="160165" y="43650"/>
                    <a:pt x="158791" y="46056"/>
                  </a:cubicBezTo>
                  <a:lnTo>
                    <a:pt x="113078" y="126482"/>
                  </a:lnTo>
                  <a:lnTo>
                    <a:pt x="160509" y="207252"/>
                  </a:lnTo>
                  <a:cubicBezTo>
                    <a:pt x="161540" y="209314"/>
                    <a:pt x="162571" y="211376"/>
                    <a:pt x="162571" y="213094"/>
                  </a:cubicBezTo>
                  <a:cubicBezTo>
                    <a:pt x="162571" y="220999"/>
                    <a:pt x="151916" y="227186"/>
                    <a:pt x="143668" y="227186"/>
                  </a:cubicBezTo>
                  <a:cubicBezTo>
                    <a:pt x="139542" y="227186"/>
                    <a:pt x="136449" y="223748"/>
                    <a:pt x="134731" y="220655"/>
                  </a:cubicBezTo>
                  <a:lnTo>
                    <a:pt x="93487" y="1481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E47C394B-B472-49C0-9EBC-E2A604979D93}"/>
                </a:ext>
              </a:extLst>
            </p:cNvPr>
            <p:cNvSpPr/>
            <p:nvPr/>
          </p:nvSpPr>
          <p:spPr>
            <a:xfrm>
              <a:off x="21313082" y="10258360"/>
              <a:ext cx="187848" cy="262987"/>
            </a:xfrm>
            <a:custGeom>
              <a:avLst/>
              <a:gdLst>
                <a:gd name="connsiteX0" fmla="*/ 93487 w 171850"/>
                <a:gd name="connsiteY0" fmla="*/ 148135 h 240590"/>
                <a:gd name="connsiteX1" fmla="*/ 53617 w 171850"/>
                <a:gd name="connsiteY1" fmla="*/ 220655 h 240590"/>
                <a:gd name="connsiteX2" fmla="*/ 44338 w 171850"/>
                <a:gd name="connsiteY2" fmla="*/ 227186 h 240590"/>
                <a:gd name="connsiteX3" fmla="*/ 25778 w 171850"/>
                <a:gd name="connsiteY3" fmla="*/ 213094 h 240590"/>
                <a:gd name="connsiteX4" fmla="*/ 27497 w 171850"/>
                <a:gd name="connsiteY4" fmla="*/ 207252 h 240590"/>
                <a:gd name="connsiteX5" fmla="*/ 74928 w 171850"/>
                <a:gd name="connsiteY5" fmla="*/ 126482 h 240590"/>
                <a:gd name="connsiteX6" fmla="*/ 28872 w 171850"/>
                <a:gd name="connsiteY6" fmla="*/ 46056 h 240590"/>
                <a:gd name="connsiteX7" fmla="*/ 26809 w 171850"/>
                <a:gd name="connsiteY7" fmla="*/ 38837 h 240590"/>
                <a:gd name="connsiteX8" fmla="*/ 45025 w 171850"/>
                <a:gd name="connsiteY8" fmla="*/ 25778 h 240590"/>
                <a:gd name="connsiteX9" fmla="*/ 56023 w 171850"/>
                <a:gd name="connsiteY9" fmla="*/ 34026 h 240590"/>
                <a:gd name="connsiteX10" fmla="*/ 93831 w 171850"/>
                <a:gd name="connsiteY10" fmla="*/ 104141 h 240590"/>
                <a:gd name="connsiteX11" fmla="*/ 131982 w 171850"/>
                <a:gd name="connsiteY11" fmla="*/ 34026 h 240590"/>
                <a:gd name="connsiteX12" fmla="*/ 142980 w 171850"/>
                <a:gd name="connsiteY12" fmla="*/ 25778 h 240590"/>
                <a:gd name="connsiteX13" fmla="*/ 161196 w 171850"/>
                <a:gd name="connsiteY13" fmla="*/ 38837 h 240590"/>
                <a:gd name="connsiteX14" fmla="*/ 159134 w 171850"/>
                <a:gd name="connsiteY14" fmla="*/ 46056 h 240590"/>
                <a:gd name="connsiteX15" fmla="*/ 113078 w 171850"/>
                <a:gd name="connsiteY15" fmla="*/ 126482 h 240590"/>
                <a:gd name="connsiteX16" fmla="*/ 160509 w 171850"/>
                <a:gd name="connsiteY16" fmla="*/ 207252 h 240590"/>
                <a:gd name="connsiteX17" fmla="*/ 162571 w 171850"/>
                <a:gd name="connsiteY17" fmla="*/ 213094 h 240590"/>
                <a:gd name="connsiteX18" fmla="*/ 143668 w 171850"/>
                <a:gd name="connsiteY18" fmla="*/ 227186 h 240590"/>
                <a:gd name="connsiteX19" fmla="*/ 134731 w 171850"/>
                <a:gd name="connsiteY19" fmla="*/ 220655 h 240590"/>
                <a:gd name="connsiteX20" fmla="*/ 93487 w 171850"/>
                <a:gd name="connsiteY20" fmla="*/ 148135 h 24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1850" h="240590">
                  <a:moveTo>
                    <a:pt x="93487" y="148135"/>
                  </a:moveTo>
                  <a:lnTo>
                    <a:pt x="53617" y="220655"/>
                  </a:lnTo>
                  <a:cubicBezTo>
                    <a:pt x="51555" y="224093"/>
                    <a:pt x="48462" y="227186"/>
                    <a:pt x="44338" y="227186"/>
                  </a:cubicBezTo>
                  <a:cubicBezTo>
                    <a:pt x="36432" y="227186"/>
                    <a:pt x="25778" y="220999"/>
                    <a:pt x="25778" y="213094"/>
                  </a:cubicBezTo>
                  <a:cubicBezTo>
                    <a:pt x="25778" y="211376"/>
                    <a:pt x="26466" y="209657"/>
                    <a:pt x="27497" y="207252"/>
                  </a:cubicBezTo>
                  <a:lnTo>
                    <a:pt x="74928" y="126482"/>
                  </a:lnTo>
                  <a:lnTo>
                    <a:pt x="28872" y="46056"/>
                  </a:lnTo>
                  <a:cubicBezTo>
                    <a:pt x="27497" y="43650"/>
                    <a:pt x="26809" y="41243"/>
                    <a:pt x="26809" y="38837"/>
                  </a:cubicBezTo>
                  <a:cubicBezTo>
                    <a:pt x="26809" y="31276"/>
                    <a:pt x="36776" y="25778"/>
                    <a:pt x="45025" y="25778"/>
                  </a:cubicBezTo>
                  <a:cubicBezTo>
                    <a:pt x="49837" y="25778"/>
                    <a:pt x="53617" y="29214"/>
                    <a:pt x="56023" y="34026"/>
                  </a:cubicBezTo>
                  <a:lnTo>
                    <a:pt x="93831" y="104141"/>
                  </a:lnTo>
                  <a:lnTo>
                    <a:pt x="131982" y="34026"/>
                  </a:lnTo>
                  <a:cubicBezTo>
                    <a:pt x="134044" y="29214"/>
                    <a:pt x="137824" y="25778"/>
                    <a:pt x="142980" y="25778"/>
                  </a:cubicBezTo>
                  <a:cubicBezTo>
                    <a:pt x="151229" y="25778"/>
                    <a:pt x="161196" y="31276"/>
                    <a:pt x="161196" y="38837"/>
                  </a:cubicBezTo>
                  <a:cubicBezTo>
                    <a:pt x="161196" y="40899"/>
                    <a:pt x="160509" y="43650"/>
                    <a:pt x="159134" y="46056"/>
                  </a:cubicBezTo>
                  <a:lnTo>
                    <a:pt x="113078" y="126482"/>
                  </a:lnTo>
                  <a:lnTo>
                    <a:pt x="160509" y="207252"/>
                  </a:lnTo>
                  <a:cubicBezTo>
                    <a:pt x="161540" y="209314"/>
                    <a:pt x="162571" y="211376"/>
                    <a:pt x="162571" y="213094"/>
                  </a:cubicBezTo>
                  <a:cubicBezTo>
                    <a:pt x="162571" y="220999"/>
                    <a:pt x="151916" y="227186"/>
                    <a:pt x="143668" y="227186"/>
                  </a:cubicBezTo>
                  <a:cubicBezTo>
                    <a:pt x="139542" y="227186"/>
                    <a:pt x="136449" y="223748"/>
                    <a:pt x="134731" y="220655"/>
                  </a:cubicBezTo>
                  <a:lnTo>
                    <a:pt x="93487" y="1481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959BE51B-BAB9-4C70-9ED8-7A5267905E14}"/>
                </a:ext>
              </a:extLst>
            </p:cNvPr>
            <p:cNvSpPr/>
            <p:nvPr/>
          </p:nvSpPr>
          <p:spPr>
            <a:xfrm>
              <a:off x="21472378" y="10258360"/>
              <a:ext cx="187848" cy="262987"/>
            </a:xfrm>
            <a:custGeom>
              <a:avLst/>
              <a:gdLst>
                <a:gd name="connsiteX0" fmla="*/ 93487 w 171850"/>
                <a:gd name="connsiteY0" fmla="*/ 148135 h 240590"/>
                <a:gd name="connsiteX1" fmla="*/ 53617 w 171850"/>
                <a:gd name="connsiteY1" fmla="*/ 220655 h 240590"/>
                <a:gd name="connsiteX2" fmla="*/ 44337 w 171850"/>
                <a:gd name="connsiteY2" fmla="*/ 227186 h 240590"/>
                <a:gd name="connsiteX3" fmla="*/ 25778 w 171850"/>
                <a:gd name="connsiteY3" fmla="*/ 213094 h 240590"/>
                <a:gd name="connsiteX4" fmla="*/ 27496 w 171850"/>
                <a:gd name="connsiteY4" fmla="*/ 207252 h 240590"/>
                <a:gd name="connsiteX5" fmla="*/ 74927 w 171850"/>
                <a:gd name="connsiteY5" fmla="*/ 126482 h 240590"/>
                <a:gd name="connsiteX6" fmla="*/ 28871 w 171850"/>
                <a:gd name="connsiteY6" fmla="*/ 46056 h 240590"/>
                <a:gd name="connsiteX7" fmla="*/ 26809 w 171850"/>
                <a:gd name="connsiteY7" fmla="*/ 38837 h 240590"/>
                <a:gd name="connsiteX8" fmla="*/ 45025 w 171850"/>
                <a:gd name="connsiteY8" fmla="*/ 25778 h 240590"/>
                <a:gd name="connsiteX9" fmla="*/ 56023 w 171850"/>
                <a:gd name="connsiteY9" fmla="*/ 34026 h 240590"/>
                <a:gd name="connsiteX10" fmla="*/ 93830 w 171850"/>
                <a:gd name="connsiteY10" fmla="*/ 104141 h 240590"/>
                <a:gd name="connsiteX11" fmla="*/ 131981 w 171850"/>
                <a:gd name="connsiteY11" fmla="*/ 34026 h 240590"/>
                <a:gd name="connsiteX12" fmla="*/ 142980 w 171850"/>
                <a:gd name="connsiteY12" fmla="*/ 25778 h 240590"/>
                <a:gd name="connsiteX13" fmla="*/ 160852 w 171850"/>
                <a:gd name="connsiteY13" fmla="*/ 38837 h 240590"/>
                <a:gd name="connsiteX14" fmla="*/ 158790 w 171850"/>
                <a:gd name="connsiteY14" fmla="*/ 46056 h 240590"/>
                <a:gd name="connsiteX15" fmla="*/ 113077 w 171850"/>
                <a:gd name="connsiteY15" fmla="*/ 126482 h 240590"/>
                <a:gd name="connsiteX16" fmla="*/ 160508 w 171850"/>
                <a:gd name="connsiteY16" fmla="*/ 207252 h 240590"/>
                <a:gd name="connsiteX17" fmla="*/ 162570 w 171850"/>
                <a:gd name="connsiteY17" fmla="*/ 213094 h 240590"/>
                <a:gd name="connsiteX18" fmla="*/ 143667 w 171850"/>
                <a:gd name="connsiteY18" fmla="*/ 227186 h 240590"/>
                <a:gd name="connsiteX19" fmla="*/ 134730 w 171850"/>
                <a:gd name="connsiteY19" fmla="*/ 220655 h 240590"/>
                <a:gd name="connsiteX20" fmla="*/ 93487 w 171850"/>
                <a:gd name="connsiteY20" fmla="*/ 148135 h 24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1850" h="240590">
                  <a:moveTo>
                    <a:pt x="93487" y="148135"/>
                  </a:moveTo>
                  <a:lnTo>
                    <a:pt x="53617" y="220655"/>
                  </a:lnTo>
                  <a:cubicBezTo>
                    <a:pt x="51898" y="224093"/>
                    <a:pt x="48462" y="227186"/>
                    <a:pt x="44337" y="227186"/>
                  </a:cubicBezTo>
                  <a:cubicBezTo>
                    <a:pt x="36432" y="227186"/>
                    <a:pt x="25778" y="220999"/>
                    <a:pt x="25778" y="213094"/>
                  </a:cubicBezTo>
                  <a:cubicBezTo>
                    <a:pt x="25778" y="211376"/>
                    <a:pt x="26465" y="209657"/>
                    <a:pt x="27496" y="207252"/>
                  </a:cubicBezTo>
                  <a:lnTo>
                    <a:pt x="74927" y="126482"/>
                  </a:lnTo>
                  <a:lnTo>
                    <a:pt x="28871" y="46056"/>
                  </a:lnTo>
                  <a:cubicBezTo>
                    <a:pt x="27496" y="43650"/>
                    <a:pt x="26809" y="41243"/>
                    <a:pt x="26809" y="38837"/>
                  </a:cubicBezTo>
                  <a:cubicBezTo>
                    <a:pt x="26809" y="31276"/>
                    <a:pt x="36775" y="25778"/>
                    <a:pt x="45025" y="25778"/>
                  </a:cubicBezTo>
                  <a:cubicBezTo>
                    <a:pt x="49836" y="25778"/>
                    <a:pt x="53617" y="29214"/>
                    <a:pt x="56023" y="34026"/>
                  </a:cubicBezTo>
                  <a:lnTo>
                    <a:pt x="93830" y="104141"/>
                  </a:lnTo>
                  <a:lnTo>
                    <a:pt x="131981" y="34026"/>
                  </a:lnTo>
                  <a:cubicBezTo>
                    <a:pt x="134043" y="29214"/>
                    <a:pt x="137823" y="25778"/>
                    <a:pt x="142980" y="25778"/>
                  </a:cubicBezTo>
                  <a:cubicBezTo>
                    <a:pt x="151228" y="25778"/>
                    <a:pt x="160852" y="31276"/>
                    <a:pt x="160852" y="38837"/>
                  </a:cubicBezTo>
                  <a:cubicBezTo>
                    <a:pt x="160852" y="40899"/>
                    <a:pt x="160165" y="43650"/>
                    <a:pt x="158790" y="46056"/>
                  </a:cubicBezTo>
                  <a:lnTo>
                    <a:pt x="113077" y="126482"/>
                  </a:lnTo>
                  <a:lnTo>
                    <a:pt x="160508" y="207252"/>
                  </a:lnTo>
                  <a:cubicBezTo>
                    <a:pt x="161539" y="209314"/>
                    <a:pt x="162570" y="211376"/>
                    <a:pt x="162570" y="213094"/>
                  </a:cubicBezTo>
                  <a:cubicBezTo>
                    <a:pt x="162570" y="220999"/>
                    <a:pt x="151915" y="227186"/>
                    <a:pt x="143667" y="227186"/>
                  </a:cubicBezTo>
                  <a:cubicBezTo>
                    <a:pt x="139542" y="227186"/>
                    <a:pt x="136449" y="223748"/>
                    <a:pt x="134730" y="220655"/>
                  </a:cubicBezTo>
                  <a:lnTo>
                    <a:pt x="93487" y="1481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2E3B825A-6B91-4C3F-8F23-DF903C89C8FA}"/>
                </a:ext>
              </a:extLst>
            </p:cNvPr>
            <p:cNvSpPr/>
            <p:nvPr/>
          </p:nvSpPr>
          <p:spPr>
            <a:xfrm>
              <a:off x="21631297" y="10258360"/>
              <a:ext cx="187848" cy="262987"/>
            </a:xfrm>
            <a:custGeom>
              <a:avLst/>
              <a:gdLst>
                <a:gd name="connsiteX0" fmla="*/ 93487 w 171850"/>
                <a:gd name="connsiteY0" fmla="*/ 148135 h 240590"/>
                <a:gd name="connsiteX1" fmla="*/ 53617 w 171850"/>
                <a:gd name="connsiteY1" fmla="*/ 220655 h 240590"/>
                <a:gd name="connsiteX2" fmla="*/ 44338 w 171850"/>
                <a:gd name="connsiteY2" fmla="*/ 227186 h 240590"/>
                <a:gd name="connsiteX3" fmla="*/ 25778 w 171850"/>
                <a:gd name="connsiteY3" fmla="*/ 213094 h 240590"/>
                <a:gd name="connsiteX4" fmla="*/ 27497 w 171850"/>
                <a:gd name="connsiteY4" fmla="*/ 207252 h 240590"/>
                <a:gd name="connsiteX5" fmla="*/ 74928 w 171850"/>
                <a:gd name="connsiteY5" fmla="*/ 126482 h 240590"/>
                <a:gd name="connsiteX6" fmla="*/ 28871 w 171850"/>
                <a:gd name="connsiteY6" fmla="*/ 46056 h 240590"/>
                <a:gd name="connsiteX7" fmla="*/ 26809 w 171850"/>
                <a:gd name="connsiteY7" fmla="*/ 38837 h 240590"/>
                <a:gd name="connsiteX8" fmla="*/ 45025 w 171850"/>
                <a:gd name="connsiteY8" fmla="*/ 25778 h 240590"/>
                <a:gd name="connsiteX9" fmla="*/ 56023 w 171850"/>
                <a:gd name="connsiteY9" fmla="*/ 34026 h 240590"/>
                <a:gd name="connsiteX10" fmla="*/ 93831 w 171850"/>
                <a:gd name="connsiteY10" fmla="*/ 104141 h 240590"/>
                <a:gd name="connsiteX11" fmla="*/ 131981 w 171850"/>
                <a:gd name="connsiteY11" fmla="*/ 34026 h 240590"/>
                <a:gd name="connsiteX12" fmla="*/ 142980 w 171850"/>
                <a:gd name="connsiteY12" fmla="*/ 25778 h 240590"/>
                <a:gd name="connsiteX13" fmla="*/ 160853 w 171850"/>
                <a:gd name="connsiteY13" fmla="*/ 38837 h 240590"/>
                <a:gd name="connsiteX14" fmla="*/ 158791 w 171850"/>
                <a:gd name="connsiteY14" fmla="*/ 46056 h 240590"/>
                <a:gd name="connsiteX15" fmla="*/ 112734 w 171850"/>
                <a:gd name="connsiteY15" fmla="*/ 126482 h 240590"/>
                <a:gd name="connsiteX16" fmla="*/ 160165 w 171850"/>
                <a:gd name="connsiteY16" fmla="*/ 207252 h 240590"/>
                <a:gd name="connsiteX17" fmla="*/ 162227 w 171850"/>
                <a:gd name="connsiteY17" fmla="*/ 213094 h 240590"/>
                <a:gd name="connsiteX18" fmla="*/ 143324 w 171850"/>
                <a:gd name="connsiteY18" fmla="*/ 227186 h 240590"/>
                <a:gd name="connsiteX19" fmla="*/ 134387 w 171850"/>
                <a:gd name="connsiteY19" fmla="*/ 220655 h 240590"/>
                <a:gd name="connsiteX20" fmla="*/ 93487 w 171850"/>
                <a:gd name="connsiteY20" fmla="*/ 148135 h 24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1850" h="240590">
                  <a:moveTo>
                    <a:pt x="93487" y="148135"/>
                  </a:moveTo>
                  <a:lnTo>
                    <a:pt x="53617" y="220655"/>
                  </a:lnTo>
                  <a:cubicBezTo>
                    <a:pt x="51555" y="224093"/>
                    <a:pt x="48462" y="227186"/>
                    <a:pt x="44338" y="227186"/>
                  </a:cubicBezTo>
                  <a:cubicBezTo>
                    <a:pt x="36432" y="227186"/>
                    <a:pt x="25778" y="220999"/>
                    <a:pt x="25778" y="213094"/>
                  </a:cubicBezTo>
                  <a:cubicBezTo>
                    <a:pt x="25778" y="211376"/>
                    <a:pt x="26466" y="209657"/>
                    <a:pt x="27497" y="207252"/>
                  </a:cubicBezTo>
                  <a:lnTo>
                    <a:pt x="74928" y="126482"/>
                  </a:lnTo>
                  <a:lnTo>
                    <a:pt x="28871" y="46056"/>
                  </a:lnTo>
                  <a:cubicBezTo>
                    <a:pt x="27497" y="43650"/>
                    <a:pt x="26809" y="41243"/>
                    <a:pt x="26809" y="38837"/>
                  </a:cubicBezTo>
                  <a:cubicBezTo>
                    <a:pt x="26809" y="31276"/>
                    <a:pt x="36776" y="25778"/>
                    <a:pt x="45025" y="25778"/>
                  </a:cubicBezTo>
                  <a:cubicBezTo>
                    <a:pt x="49837" y="25778"/>
                    <a:pt x="53617" y="29214"/>
                    <a:pt x="56023" y="34026"/>
                  </a:cubicBezTo>
                  <a:lnTo>
                    <a:pt x="93831" y="104141"/>
                  </a:lnTo>
                  <a:lnTo>
                    <a:pt x="131981" y="34026"/>
                  </a:lnTo>
                  <a:cubicBezTo>
                    <a:pt x="134044" y="29214"/>
                    <a:pt x="137824" y="25778"/>
                    <a:pt x="142980" y="25778"/>
                  </a:cubicBezTo>
                  <a:cubicBezTo>
                    <a:pt x="151229" y="25778"/>
                    <a:pt x="160853" y="31276"/>
                    <a:pt x="160853" y="38837"/>
                  </a:cubicBezTo>
                  <a:cubicBezTo>
                    <a:pt x="160853" y="40899"/>
                    <a:pt x="160165" y="43650"/>
                    <a:pt x="158791" y="46056"/>
                  </a:cubicBezTo>
                  <a:lnTo>
                    <a:pt x="112734" y="126482"/>
                  </a:lnTo>
                  <a:lnTo>
                    <a:pt x="160165" y="207252"/>
                  </a:lnTo>
                  <a:cubicBezTo>
                    <a:pt x="161196" y="209314"/>
                    <a:pt x="162227" y="211376"/>
                    <a:pt x="162227" y="213094"/>
                  </a:cubicBezTo>
                  <a:cubicBezTo>
                    <a:pt x="162227" y="220999"/>
                    <a:pt x="151572" y="227186"/>
                    <a:pt x="143324" y="227186"/>
                  </a:cubicBezTo>
                  <a:cubicBezTo>
                    <a:pt x="139199" y="227186"/>
                    <a:pt x="136106" y="223748"/>
                    <a:pt x="134387" y="220655"/>
                  </a:cubicBezTo>
                  <a:lnTo>
                    <a:pt x="93487" y="1481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156CCA10-B4A5-4C2C-B3DD-FC69C8FB34D1}"/>
                </a:ext>
              </a:extLst>
            </p:cNvPr>
            <p:cNvSpPr/>
            <p:nvPr/>
          </p:nvSpPr>
          <p:spPr>
            <a:xfrm>
              <a:off x="21790593" y="10258360"/>
              <a:ext cx="187848" cy="262987"/>
            </a:xfrm>
            <a:custGeom>
              <a:avLst/>
              <a:gdLst>
                <a:gd name="connsiteX0" fmla="*/ 93487 w 171850"/>
                <a:gd name="connsiteY0" fmla="*/ 148135 h 240590"/>
                <a:gd name="connsiteX1" fmla="*/ 53617 w 171850"/>
                <a:gd name="connsiteY1" fmla="*/ 220655 h 240590"/>
                <a:gd name="connsiteX2" fmla="*/ 44337 w 171850"/>
                <a:gd name="connsiteY2" fmla="*/ 227186 h 240590"/>
                <a:gd name="connsiteX3" fmla="*/ 25778 w 171850"/>
                <a:gd name="connsiteY3" fmla="*/ 213094 h 240590"/>
                <a:gd name="connsiteX4" fmla="*/ 27496 w 171850"/>
                <a:gd name="connsiteY4" fmla="*/ 207252 h 240590"/>
                <a:gd name="connsiteX5" fmla="*/ 74927 w 171850"/>
                <a:gd name="connsiteY5" fmla="*/ 126482 h 240590"/>
                <a:gd name="connsiteX6" fmla="*/ 28871 w 171850"/>
                <a:gd name="connsiteY6" fmla="*/ 46056 h 240590"/>
                <a:gd name="connsiteX7" fmla="*/ 26809 w 171850"/>
                <a:gd name="connsiteY7" fmla="*/ 38837 h 240590"/>
                <a:gd name="connsiteX8" fmla="*/ 45025 w 171850"/>
                <a:gd name="connsiteY8" fmla="*/ 25778 h 240590"/>
                <a:gd name="connsiteX9" fmla="*/ 56023 w 171850"/>
                <a:gd name="connsiteY9" fmla="*/ 34026 h 240590"/>
                <a:gd name="connsiteX10" fmla="*/ 93830 w 171850"/>
                <a:gd name="connsiteY10" fmla="*/ 104141 h 240590"/>
                <a:gd name="connsiteX11" fmla="*/ 131981 w 171850"/>
                <a:gd name="connsiteY11" fmla="*/ 34026 h 240590"/>
                <a:gd name="connsiteX12" fmla="*/ 142980 w 171850"/>
                <a:gd name="connsiteY12" fmla="*/ 25778 h 240590"/>
                <a:gd name="connsiteX13" fmla="*/ 160852 w 171850"/>
                <a:gd name="connsiteY13" fmla="*/ 38837 h 240590"/>
                <a:gd name="connsiteX14" fmla="*/ 158790 w 171850"/>
                <a:gd name="connsiteY14" fmla="*/ 46056 h 240590"/>
                <a:gd name="connsiteX15" fmla="*/ 113077 w 171850"/>
                <a:gd name="connsiteY15" fmla="*/ 126482 h 240590"/>
                <a:gd name="connsiteX16" fmla="*/ 160508 w 171850"/>
                <a:gd name="connsiteY16" fmla="*/ 207252 h 240590"/>
                <a:gd name="connsiteX17" fmla="*/ 162570 w 171850"/>
                <a:gd name="connsiteY17" fmla="*/ 213094 h 240590"/>
                <a:gd name="connsiteX18" fmla="*/ 143667 w 171850"/>
                <a:gd name="connsiteY18" fmla="*/ 227186 h 240590"/>
                <a:gd name="connsiteX19" fmla="*/ 134730 w 171850"/>
                <a:gd name="connsiteY19" fmla="*/ 220655 h 240590"/>
                <a:gd name="connsiteX20" fmla="*/ 93487 w 171850"/>
                <a:gd name="connsiteY20" fmla="*/ 148135 h 24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1850" h="240590">
                  <a:moveTo>
                    <a:pt x="93487" y="148135"/>
                  </a:moveTo>
                  <a:lnTo>
                    <a:pt x="53617" y="220655"/>
                  </a:lnTo>
                  <a:cubicBezTo>
                    <a:pt x="51555" y="224093"/>
                    <a:pt x="48462" y="227186"/>
                    <a:pt x="44337" y="227186"/>
                  </a:cubicBezTo>
                  <a:cubicBezTo>
                    <a:pt x="36432" y="227186"/>
                    <a:pt x="25778" y="220999"/>
                    <a:pt x="25778" y="213094"/>
                  </a:cubicBezTo>
                  <a:cubicBezTo>
                    <a:pt x="25778" y="211376"/>
                    <a:pt x="26465" y="209657"/>
                    <a:pt x="27496" y="207252"/>
                  </a:cubicBezTo>
                  <a:lnTo>
                    <a:pt x="74927" y="126482"/>
                  </a:lnTo>
                  <a:lnTo>
                    <a:pt x="28871" y="46056"/>
                  </a:lnTo>
                  <a:cubicBezTo>
                    <a:pt x="27496" y="43650"/>
                    <a:pt x="26809" y="41243"/>
                    <a:pt x="26809" y="38837"/>
                  </a:cubicBezTo>
                  <a:cubicBezTo>
                    <a:pt x="26809" y="31276"/>
                    <a:pt x="36775" y="25778"/>
                    <a:pt x="45025" y="25778"/>
                  </a:cubicBezTo>
                  <a:cubicBezTo>
                    <a:pt x="49836" y="25778"/>
                    <a:pt x="53617" y="29214"/>
                    <a:pt x="56023" y="34026"/>
                  </a:cubicBezTo>
                  <a:lnTo>
                    <a:pt x="93830" y="104141"/>
                  </a:lnTo>
                  <a:lnTo>
                    <a:pt x="131981" y="34026"/>
                  </a:lnTo>
                  <a:cubicBezTo>
                    <a:pt x="134043" y="29214"/>
                    <a:pt x="137823" y="25778"/>
                    <a:pt x="142980" y="25778"/>
                  </a:cubicBezTo>
                  <a:cubicBezTo>
                    <a:pt x="151228" y="25778"/>
                    <a:pt x="160852" y="31276"/>
                    <a:pt x="160852" y="38837"/>
                  </a:cubicBezTo>
                  <a:cubicBezTo>
                    <a:pt x="160852" y="40899"/>
                    <a:pt x="160165" y="43650"/>
                    <a:pt x="158790" y="46056"/>
                  </a:cubicBezTo>
                  <a:lnTo>
                    <a:pt x="113077" y="126482"/>
                  </a:lnTo>
                  <a:lnTo>
                    <a:pt x="160508" y="207252"/>
                  </a:lnTo>
                  <a:cubicBezTo>
                    <a:pt x="161539" y="209314"/>
                    <a:pt x="162570" y="211376"/>
                    <a:pt x="162570" y="213094"/>
                  </a:cubicBezTo>
                  <a:cubicBezTo>
                    <a:pt x="162570" y="220999"/>
                    <a:pt x="151915" y="227186"/>
                    <a:pt x="143667" y="227186"/>
                  </a:cubicBezTo>
                  <a:cubicBezTo>
                    <a:pt x="139542" y="227186"/>
                    <a:pt x="136449" y="223748"/>
                    <a:pt x="134730" y="220655"/>
                  </a:cubicBezTo>
                  <a:lnTo>
                    <a:pt x="93487" y="1481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8C666236-AE12-44DA-8B0C-9EFE3C8F5675}"/>
                </a:ext>
              </a:extLst>
            </p:cNvPr>
            <p:cNvSpPr/>
            <p:nvPr/>
          </p:nvSpPr>
          <p:spPr>
            <a:xfrm>
              <a:off x="22128720" y="10258360"/>
              <a:ext cx="187848" cy="262987"/>
            </a:xfrm>
            <a:custGeom>
              <a:avLst/>
              <a:gdLst>
                <a:gd name="connsiteX0" fmla="*/ 93487 w 171850"/>
                <a:gd name="connsiteY0" fmla="*/ 148135 h 240590"/>
                <a:gd name="connsiteX1" fmla="*/ 53617 w 171850"/>
                <a:gd name="connsiteY1" fmla="*/ 220655 h 240590"/>
                <a:gd name="connsiteX2" fmla="*/ 44337 w 171850"/>
                <a:gd name="connsiteY2" fmla="*/ 227186 h 240590"/>
                <a:gd name="connsiteX3" fmla="*/ 25778 w 171850"/>
                <a:gd name="connsiteY3" fmla="*/ 213094 h 240590"/>
                <a:gd name="connsiteX4" fmla="*/ 27496 w 171850"/>
                <a:gd name="connsiteY4" fmla="*/ 207252 h 240590"/>
                <a:gd name="connsiteX5" fmla="*/ 74927 w 171850"/>
                <a:gd name="connsiteY5" fmla="*/ 126482 h 240590"/>
                <a:gd name="connsiteX6" fmla="*/ 28871 w 171850"/>
                <a:gd name="connsiteY6" fmla="*/ 46056 h 240590"/>
                <a:gd name="connsiteX7" fmla="*/ 26809 w 171850"/>
                <a:gd name="connsiteY7" fmla="*/ 38837 h 240590"/>
                <a:gd name="connsiteX8" fmla="*/ 45025 w 171850"/>
                <a:gd name="connsiteY8" fmla="*/ 25778 h 240590"/>
                <a:gd name="connsiteX9" fmla="*/ 56023 w 171850"/>
                <a:gd name="connsiteY9" fmla="*/ 34026 h 240590"/>
                <a:gd name="connsiteX10" fmla="*/ 93830 w 171850"/>
                <a:gd name="connsiteY10" fmla="*/ 104141 h 240590"/>
                <a:gd name="connsiteX11" fmla="*/ 131981 w 171850"/>
                <a:gd name="connsiteY11" fmla="*/ 34026 h 240590"/>
                <a:gd name="connsiteX12" fmla="*/ 142980 w 171850"/>
                <a:gd name="connsiteY12" fmla="*/ 25778 h 240590"/>
                <a:gd name="connsiteX13" fmla="*/ 160852 w 171850"/>
                <a:gd name="connsiteY13" fmla="*/ 38837 h 240590"/>
                <a:gd name="connsiteX14" fmla="*/ 158790 w 171850"/>
                <a:gd name="connsiteY14" fmla="*/ 46056 h 240590"/>
                <a:gd name="connsiteX15" fmla="*/ 112734 w 171850"/>
                <a:gd name="connsiteY15" fmla="*/ 126482 h 240590"/>
                <a:gd name="connsiteX16" fmla="*/ 160165 w 171850"/>
                <a:gd name="connsiteY16" fmla="*/ 207252 h 240590"/>
                <a:gd name="connsiteX17" fmla="*/ 162227 w 171850"/>
                <a:gd name="connsiteY17" fmla="*/ 213094 h 240590"/>
                <a:gd name="connsiteX18" fmla="*/ 143323 w 171850"/>
                <a:gd name="connsiteY18" fmla="*/ 227186 h 240590"/>
                <a:gd name="connsiteX19" fmla="*/ 134387 w 171850"/>
                <a:gd name="connsiteY19" fmla="*/ 220655 h 240590"/>
                <a:gd name="connsiteX20" fmla="*/ 93487 w 171850"/>
                <a:gd name="connsiteY20" fmla="*/ 148135 h 24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1850" h="240590">
                  <a:moveTo>
                    <a:pt x="93487" y="148135"/>
                  </a:moveTo>
                  <a:lnTo>
                    <a:pt x="53617" y="220655"/>
                  </a:lnTo>
                  <a:cubicBezTo>
                    <a:pt x="51555" y="224093"/>
                    <a:pt x="48462" y="227186"/>
                    <a:pt x="44337" y="227186"/>
                  </a:cubicBezTo>
                  <a:cubicBezTo>
                    <a:pt x="36432" y="227186"/>
                    <a:pt x="25778" y="220999"/>
                    <a:pt x="25778" y="213094"/>
                  </a:cubicBezTo>
                  <a:cubicBezTo>
                    <a:pt x="25778" y="211376"/>
                    <a:pt x="26465" y="209657"/>
                    <a:pt x="27496" y="207252"/>
                  </a:cubicBezTo>
                  <a:lnTo>
                    <a:pt x="74927" y="126482"/>
                  </a:lnTo>
                  <a:lnTo>
                    <a:pt x="28871" y="46056"/>
                  </a:lnTo>
                  <a:cubicBezTo>
                    <a:pt x="27496" y="43650"/>
                    <a:pt x="26809" y="41243"/>
                    <a:pt x="26809" y="38837"/>
                  </a:cubicBezTo>
                  <a:cubicBezTo>
                    <a:pt x="26809" y="31276"/>
                    <a:pt x="36775" y="25778"/>
                    <a:pt x="45025" y="25778"/>
                  </a:cubicBezTo>
                  <a:cubicBezTo>
                    <a:pt x="49836" y="25778"/>
                    <a:pt x="53617" y="29214"/>
                    <a:pt x="56023" y="34026"/>
                  </a:cubicBezTo>
                  <a:lnTo>
                    <a:pt x="93830" y="104141"/>
                  </a:lnTo>
                  <a:lnTo>
                    <a:pt x="131981" y="34026"/>
                  </a:lnTo>
                  <a:cubicBezTo>
                    <a:pt x="134043" y="29214"/>
                    <a:pt x="137823" y="25778"/>
                    <a:pt x="142980" y="25778"/>
                  </a:cubicBezTo>
                  <a:cubicBezTo>
                    <a:pt x="151228" y="25778"/>
                    <a:pt x="160852" y="31276"/>
                    <a:pt x="160852" y="38837"/>
                  </a:cubicBezTo>
                  <a:cubicBezTo>
                    <a:pt x="160852" y="40899"/>
                    <a:pt x="160165" y="43650"/>
                    <a:pt x="158790" y="46056"/>
                  </a:cubicBezTo>
                  <a:lnTo>
                    <a:pt x="112734" y="126482"/>
                  </a:lnTo>
                  <a:lnTo>
                    <a:pt x="160165" y="207252"/>
                  </a:lnTo>
                  <a:cubicBezTo>
                    <a:pt x="161196" y="209314"/>
                    <a:pt x="162227" y="211376"/>
                    <a:pt x="162227" y="213094"/>
                  </a:cubicBezTo>
                  <a:cubicBezTo>
                    <a:pt x="162227" y="220999"/>
                    <a:pt x="151572" y="227186"/>
                    <a:pt x="143323" y="227186"/>
                  </a:cubicBezTo>
                  <a:cubicBezTo>
                    <a:pt x="139198" y="227186"/>
                    <a:pt x="136105" y="223748"/>
                    <a:pt x="134387" y="220655"/>
                  </a:cubicBezTo>
                  <a:lnTo>
                    <a:pt x="93487" y="1481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21E9DE65-F2FA-4BBB-9ED7-E492D1241D77}"/>
                </a:ext>
              </a:extLst>
            </p:cNvPr>
            <p:cNvSpPr/>
            <p:nvPr/>
          </p:nvSpPr>
          <p:spPr>
            <a:xfrm>
              <a:off x="22287639" y="10258360"/>
              <a:ext cx="187848" cy="262987"/>
            </a:xfrm>
            <a:custGeom>
              <a:avLst/>
              <a:gdLst>
                <a:gd name="connsiteX0" fmla="*/ 93488 w 171850"/>
                <a:gd name="connsiteY0" fmla="*/ 148135 h 240590"/>
                <a:gd name="connsiteX1" fmla="*/ 53617 w 171850"/>
                <a:gd name="connsiteY1" fmla="*/ 220655 h 240590"/>
                <a:gd name="connsiteX2" fmla="*/ 44338 w 171850"/>
                <a:gd name="connsiteY2" fmla="*/ 227186 h 240590"/>
                <a:gd name="connsiteX3" fmla="*/ 25778 w 171850"/>
                <a:gd name="connsiteY3" fmla="*/ 213094 h 240590"/>
                <a:gd name="connsiteX4" fmla="*/ 27497 w 171850"/>
                <a:gd name="connsiteY4" fmla="*/ 207252 h 240590"/>
                <a:gd name="connsiteX5" fmla="*/ 74927 w 171850"/>
                <a:gd name="connsiteY5" fmla="*/ 126482 h 240590"/>
                <a:gd name="connsiteX6" fmla="*/ 28871 w 171850"/>
                <a:gd name="connsiteY6" fmla="*/ 46056 h 240590"/>
                <a:gd name="connsiteX7" fmla="*/ 26809 w 171850"/>
                <a:gd name="connsiteY7" fmla="*/ 38837 h 240590"/>
                <a:gd name="connsiteX8" fmla="*/ 45025 w 171850"/>
                <a:gd name="connsiteY8" fmla="*/ 25778 h 240590"/>
                <a:gd name="connsiteX9" fmla="*/ 56023 w 171850"/>
                <a:gd name="connsiteY9" fmla="*/ 34026 h 240590"/>
                <a:gd name="connsiteX10" fmla="*/ 93830 w 171850"/>
                <a:gd name="connsiteY10" fmla="*/ 104141 h 240590"/>
                <a:gd name="connsiteX11" fmla="*/ 131982 w 171850"/>
                <a:gd name="connsiteY11" fmla="*/ 34026 h 240590"/>
                <a:gd name="connsiteX12" fmla="*/ 142981 w 171850"/>
                <a:gd name="connsiteY12" fmla="*/ 25778 h 240590"/>
                <a:gd name="connsiteX13" fmla="*/ 160852 w 171850"/>
                <a:gd name="connsiteY13" fmla="*/ 38837 h 240590"/>
                <a:gd name="connsiteX14" fmla="*/ 158790 w 171850"/>
                <a:gd name="connsiteY14" fmla="*/ 46056 h 240590"/>
                <a:gd name="connsiteX15" fmla="*/ 112735 w 171850"/>
                <a:gd name="connsiteY15" fmla="*/ 126482 h 240590"/>
                <a:gd name="connsiteX16" fmla="*/ 160166 w 171850"/>
                <a:gd name="connsiteY16" fmla="*/ 207252 h 240590"/>
                <a:gd name="connsiteX17" fmla="*/ 162228 w 171850"/>
                <a:gd name="connsiteY17" fmla="*/ 213094 h 240590"/>
                <a:gd name="connsiteX18" fmla="*/ 143323 w 171850"/>
                <a:gd name="connsiteY18" fmla="*/ 227186 h 240590"/>
                <a:gd name="connsiteX19" fmla="*/ 134388 w 171850"/>
                <a:gd name="connsiteY19" fmla="*/ 220655 h 240590"/>
                <a:gd name="connsiteX20" fmla="*/ 93488 w 171850"/>
                <a:gd name="connsiteY20" fmla="*/ 148135 h 24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1850" h="240590">
                  <a:moveTo>
                    <a:pt x="93488" y="148135"/>
                  </a:moveTo>
                  <a:lnTo>
                    <a:pt x="53617" y="220655"/>
                  </a:lnTo>
                  <a:cubicBezTo>
                    <a:pt x="51555" y="224093"/>
                    <a:pt x="48462" y="227186"/>
                    <a:pt x="44338" y="227186"/>
                  </a:cubicBezTo>
                  <a:cubicBezTo>
                    <a:pt x="36432" y="227186"/>
                    <a:pt x="25778" y="220999"/>
                    <a:pt x="25778" y="213094"/>
                  </a:cubicBezTo>
                  <a:cubicBezTo>
                    <a:pt x="25778" y="211376"/>
                    <a:pt x="26466" y="209657"/>
                    <a:pt x="27497" y="207252"/>
                  </a:cubicBezTo>
                  <a:lnTo>
                    <a:pt x="74927" y="126482"/>
                  </a:lnTo>
                  <a:lnTo>
                    <a:pt x="28871" y="46056"/>
                  </a:lnTo>
                  <a:cubicBezTo>
                    <a:pt x="27497" y="43650"/>
                    <a:pt x="26809" y="41243"/>
                    <a:pt x="26809" y="38837"/>
                  </a:cubicBezTo>
                  <a:cubicBezTo>
                    <a:pt x="26809" y="31276"/>
                    <a:pt x="36776" y="25778"/>
                    <a:pt x="45025" y="25778"/>
                  </a:cubicBezTo>
                  <a:cubicBezTo>
                    <a:pt x="49837" y="25778"/>
                    <a:pt x="53617" y="29214"/>
                    <a:pt x="56023" y="34026"/>
                  </a:cubicBezTo>
                  <a:lnTo>
                    <a:pt x="93830" y="104141"/>
                  </a:lnTo>
                  <a:lnTo>
                    <a:pt x="131982" y="34026"/>
                  </a:lnTo>
                  <a:cubicBezTo>
                    <a:pt x="134044" y="29214"/>
                    <a:pt x="137824" y="25778"/>
                    <a:pt x="142981" y="25778"/>
                  </a:cubicBezTo>
                  <a:cubicBezTo>
                    <a:pt x="151229" y="25778"/>
                    <a:pt x="160852" y="31276"/>
                    <a:pt x="160852" y="38837"/>
                  </a:cubicBezTo>
                  <a:cubicBezTo>
                    <a:pt x="160852" y="40899"/>
                    <a:pt x="160166" y="43650"/>
                    <a:pt x="158790" y="46056"/>
                  </a:cubicBezTo>
                  <a:lnTo>
                    <a:pt x="112735" y="126482"/>
                  </a:lnTo>
                  <a:lnTo>
                    <a:pt x="160166" y="207252"/>
                  </a:lnTo>
                  <a:cubicBezTo>
                    <a:pt x="161196" y="209314"/>
                    <a:pt x="162228" y="211376"/>
                    <a:pt x="162228" y="213094"/>
                  </a:cubicBezTo>
                  <a:cubicBezTo>
                    <a:pt x="162228" y="220999"/>
                    <a:pt x="151573" y="227186"/>
                    <a:pt x="143323" y="227186"/>
                  </a:cubicBezTo>
                  <a:cubicBezTo>
                    <a:pt x="139198" y="227186"/>
                    <a:pt x="136106" y="223748"/>
                    <a:pt x="134388" y="220655"/>
                  </a:cubicBezTo>
                  <a:lnTo>
                    <a:pt x="93488" y="1481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54697C30-22CE-4EAF-8969-CCFD886E9298}"/>
                </a:ext>
              </a:extLst>
            </p:cNvPr>
            <p:cNvSpPr/>
            <p:nvPr/>
          </p:nvSpPr>
          <p:spPr>
            <a:xfrm>
              <a:off x="22446934" y="10258360"/>
              <a:ext cx="187848" cy="262987"/>
            </a:xfrm>
            <a:custGeom>
              <a:avLst/>
              <a:gdLst>
                <a:gd name="connsiteX0" fmla="*/ 93488 w 171850"/>
                <a:gd name="connsiteY0" fmla="*/ 148135 h 240590"/>
                <a:gd name="connsiteX1" fmla="*/ 53617 w 171850"/>
                <a:gd name="connsiteY1" fmla="*/ 220655 h 240590"/>
                <a:gd name="connsiteX2" fmla="*/ 44339 w 171850"/>
                <a:gd name="connsiteY2" fmla="*/ 227186 h 240590"/>
                <a:gd name="connsiteX3" fmla="*/ 25778 w 171850"/>
                <a:gd name="connsiteY3" fmla="*/ 213094 h 240590"/>
                <a:gd name="connsiteX4" fmla="*/ 27498 w 171850"/>
                <a:gd name="connsiteY4" fmla="*/ 207252 h 240590"/>
                <a:gd name="connsiteX5" fmla="*/ 74927 w 171850"/>
                <a:gd name="connsiteY5" fmla="*/ 126482 h 240590"/>
                <a:gd name="connsiteX6" fmla="*/ 28872 w 171850"/>
                <a:gd name="connsiteY6" fmla="*/ 46056 h 240590"/>
                <a:gd name="connsiteX7" fmla="*/ 26810 w 171850"/>
                <a:gd name="connsiteY7" fmla="*/ 38837 h 240590"/>
                <a:gd name="connsiteX8" fmla="*/ 45025 w 171850"/>
                <a:gd name="connsiteY8" fmla="*/ 25778 h 240590"/>
                <a:gd name="connsiteX9" fmla="*/ 56023 w 171850"/>
                <a:gd name="connsiteY9" fmla="*/ 34026 h 240590"/>
                <a:gd name="connsiteX10" fmla="*/ 93832 w 171850"/>
                <a:gd name="connsiteY10" fmla="*/ 104141 h 240590"/>
                <a:gd name="connsiteX11" fmla="*/ 131982 w 171850"/>
                <a:gd name="connsiteY11" fmla="*/ 34026 h 240590"/>
                <a:gd name="connsiteX12" fmla="*/ 142981 w 171850"/>
                <a:gd name="connsiteY12" fmla="*/ 25778 h 240590"/>
                <a:gd name="connsiteX13" fmla="*/ 160852 w 171850"/>
                <a:gd name="connsiteY13" fmla="*/ 38837 h 240590"/>
                <a:gd name="connsiteX14" fmla="*/ 158790 w 171850"/>
                <a:gd name="connsiteY14" fmla="*/ 46056 h 240590"/>
                <a:gd name="connsiteX15" fmla="*/ 113079 w 171850"/>
                <a:gd name="connsiteY15" fmla="*/ 126482 h 240590"/>
                <a:gd name="connsiteX16" fmla="*/ 160510 w 171850"/>
                <a:gd name="connsiteY16" fmla="*/ 207252 h 240590"/>
                <a:gd name="connsiteX17" fmla="*/ 162572 w 171850"/>
                <a:gd name="connsiteY17" fmla="*/ 213094 h 240590"/>
                <a:gd name="connsiteX18" fmla="*/ 143667 w 171850"/>
                <a:gd name="connsiteY18" fmla="*/ 227186 h 240590"/>
                <a:gd name="connsiteX19" fmla="*/ 134732 w 171850"/>
                <a:gd name="connsiteY19" fmla="*/ 220655 h 240590"/>
                <a:gd name="connsiteX20" fmla="*/ 93488 w 171850"/>
                <a:gd name="connsiteY20" fmla="*/ 148135 h 24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1850" h="240590">
                  <a:moveTo>
                    <a:pt x="93488" y="148135"/>
                  </a:moveTo>
                  <a:lnTo>
                    <a:pt x="53617" y="220655"/>
                  </a:lnTo>
                  <a:cubicBezTo>
                    <a:pt x="51555" y="224093"/>
                    <a:pt x="48463" y="227186"/>
                    <a:pt x="44339" y="227186"/>
                  </a:cubicBezTo>
                  <a:cubicBezTo>
                    <a:pt x="36432" y="227186"/>
                    <a:pt x="25778" y="220999"/>
                    <a:pt x="25778" y="213094"/>
                  </a:cubicBezTo>
                  <a:cubicBezTo>
                    <a:pt x="25778" y="211376"/>
                    <a:pt x="26466" y="209657"/>
                    <a:pt x="27498" y="207252"/>
                  </a:cubicBezTo>
                  <a:lnTo>
                    <a:pt x="74927" y="126482"/>
                  </a:lnTo>
                  <a:lnTo>
                    <a:pt x="28872" y="46056"/>
                  </a:lnTo>
                  <a:cubicBezTo>
                    <a:pt x="27498" y="43650"/>
                    <a:pt x="26810" y="41243"/>
                    <a:pt x="26810" y="38837"/>
                  </a:cubicBezTo>
                  <a:cubicBezTo>
                    <a:pt x="26810" y="31276"/>
                    <a:pt x="36776" y="25778"/>
                    <a:pt x="45025" y="25778"/>
                  </a:cubicBezTo>
                  <a:cubicBezTo>
                    <a:pt x="49837" y="25778"/>
                    <a:pt x="53617" y="29214"/>
                    <a:pt x="56023" y="34026"/>
                  </a:cubicBezTo>
                  <a:lnTo>
                    <a:pt x="93832" y="104141"/>
                  </a:lnTo>
                  <a:lnTo>
                    <a:pt x="131982" y="34026"/>
                  </a:lnTo>
                  <a:cubicBezTo>
                    <a:pt x="134044" y="29214"/>
                    <a:pt x="137824" y="25778"/>
                    <a:pt x="142981" y="25778"/>
                  </a:cubicBezTo>
                  <a:cubicBezTo>
                    <a:pt x="151229" y="25778"/>
                    <a:pt x="160852" y="31276"/>
                    <a:pt x="160852" y="38837"/>
                  </a:cubicBezTo>
                  <a:cubicBezTo>
                    <a:pt x="160852" y="40899"/>
                    <a:pt x="160166" y="43650"/>
                    <a:pt x="158790" y="46056"/>
                  </a:cubicBezTo>
                  <a:lnTo>
                    <a:pt x="113079" y="126482"/>
                  </a:lnTo>
                  <a:lnTo>
                    <a:pt x="160510" y="207252"/>
                  </a:lnTo>
                  <a:cubicBezTo>
                    <a:pt x="161540" y="209314"/>
                    <a:pt x="162572" y="211376"/>
                    <a:pt x="162572" y="213094"/>
                  </a:cubicBezTo>
                  <a:cubicBezTo>
                    <a:pt x="162572" y="220999"/>
                    <a:pt x="151917" y="227186"/>
                    <a:pt x="143667" y="227186"/>
                  </a:cubicBezTo>
                  <a:cubicBezTo>
                    <a:pt x="139542" y="227186"/>
                    <a:pt x="136450" y="223748"/>
                    <a:pt x="134732" y="220655"/>
                  </a:cubicBezTo>
                  <a:lnTo>
                    <a:pt x="93488" y="1481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69D48B1E-5E6A-46B0-B08F-FC4FDE1EBB76}"/>
                </a:ext>
              </a:extLst>
            </p:cNvPr>
            <p:cNvSpPr/>
            <p:nvPr/>
          </p:nvSpPr>
          <p:spPr>
            <a:xfrm>
              <a:off x="22605854" y="10258360"/>
              <a:ext cx="187848" cy="262987"/>
            </a:xfrm>
            <a:custGeom>
              <a:avLst/>
              <a:gdLst>
                <a:gd name="connsiteX0" fmla="*/ 93486 w 171850"/>
                <a:gd name="connsiteY0" fmla="*/ 148135 h 240590"/>
                <a:gd name="connsiteX1" fmla="*/ 53617 w 171850"/>
                <a:gd name="connsiteY1" fmla="*/ 220655 h 240590"/>
                <a:gd name="connsiteX2" fmla="*/ 44337 w 171850"/>
                <a:gd name="connsiteY2" fmla="*/ 227186 h 240590"/>
                <a:gd name="connsiteX3" fmla="*/ 25778 w 171850"/>
                <a:gd name="connsiteY3" fmla="*/ 213094 h 240590"/>
                <a:gd name="connsiteX4" fmla="*/ 27496 w 171850"/>
                <a:gd name="connsiteY4" fmla="*/ 207252 h 240590"/>
                <a:gd name="connsiteX5" fmla="*/ 74927 w 171850"/>
                <a:gd name="connsiteY5" fmla="*/ 126482 h 240590"/>
                <a:gd name="connsiteX6" fmla="*/ 28870 w 171850"/>
                <a:gd name="connsiteY6" fmla="*/ 46056 h 240590"/>
                <a:gd name="connsiteX7" fmla="*/ 26808 w 171850"/>
                <a:gd name="connsiteY7" fmla="*/ 38837 h 240590"/>
                <a:gd name="connsiteX8" fmla="*/ 45025 w 171850"/>
                <a:gd name="connsiteY8" fmla="*/ 25778 h 240590"/>
                <a:gd name="connsiteX9" fmla="*/ 56023 w 171850"/>
                <a:gd name="connsiteY9" fmla="*/ 34026 h 240590"/>
                <a:gd name="connsiteX10" fmla="*/ 93830 w 171850"/>
                <a:gd name="connsiteY10" fmla="*/ 104141 h 240590"/>
                <a:gd name="connsiteX11" fmla="*/ 131980 w 171850"/>
                <a:gd name="connsiteY11" fmla="*/ 34026 h 240590"/>
                <a:gd name="connsiteX12" fmla="*/ 142979 w 171850"/>
                <a:gd name="connsiteY12" fmla="*/ 25778 h 240590"/>
                <a:gd name="connsiteX13" fmla="*/ 160852 w 171850"/>
                <a:gd name="connsiteY13" fmla="*/ 38837 h 240590"/>
                <a:gd name="connsiteX14" fmla="*/ 158790 w 171850"/>
                <a:gd name="connsiteY14" fmla="*/ 46056 h 240590"/>
                <a:gd name="connsiteX15" fmla="*/ 112733 w 171850"/>
                <a:gd name="connsiteY15" fmla="*/ 126482 h 240590"/>
                <a:gd name="connsiteX16" fmla="*/ 160164 w 171850"/>
                <a:gd name="connsiteY16" fmla="*/ 207252 h 240590"/>
                <a:gd name="connsiteX17" fmla="*/ 162226 w 171850"/>
                <a:gd name="connsiteY17" fmla="*/ 213094 h 240590"/>
                <a:gd name="connsiteX18" fmla="*/ 143323 w 171850"/>
                <a:gd name="connsiteY18" fmla="*/ 227186 h 240590"/>
                <a:gd name="connsiteX19" fmla="*/ 134386 w 171850"/>
                <a:gd name="connsiteY19" fmla="*/ 220655 h 240590"/>
                <a:gd name="connsiteX20" fmla="*/ 93486 w 171850"/>
                <a:gd name="connsiteY20" fmla="*/ 148135 h 24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1850" h="240590">
                  <a:moveTo>
                    <a:pt x="93486" y="148135"/>
                  </a:moveTo>
                  <a:lnTo>
                    <a:pt x="53617" y="220655"/>
                  </a:lnTo>
                  <a:cubicBezTo>
                    <a:pt x="51555" y="224093"/>
                    <a:pt x="48461" y="227186"/>
                    <a:pt x="44337" y="227186"/>
                  </a:cubicBezTo>
                  <a:cubicBezTo>
                    <a:pt x="36432" y="227186"/>
                    <a:pt x="25778" y="220999"/>
                    <a:pt x="25778" y="213094"/>
                  </a:cubicBezTo>
                  <a:cubicBezTo>
                    <a:pt x="25778" y="211376"/>
                    <a:pt x="26464" y="209657"/>
                    <a:pt x="27496" y="207252"/>
                  </a:cubicBezTo>
                  <a:lnTo>
                    <a:pt x="74927" y="126482"/>
                  </a:lnTo>
                  <a:lnTo>
                    <a:pt x="28870" y="46056"/>
                  </a:lnTo>
                  <a:cubicBezTo>
                    <a:pt x="27496" y="43650"/>
                    <a:pt x="26808" y="41243"/>
                    <a:pt x="26808" y="38837"/>
                  </a:cubicBezTo>
                  <a:cubicBezTo>
                    <a:pt x="26808" y="31276"/>
                    <a:pt x="36776" y="25778"/>
                    <a:pt x="45025" y="25778"/>
                  </a:cubicBezTo>
                  <a:cubicBezTo>
                    <a:pt x="49835" y="25778"/>
                    <a:pt x="53617" y="29214"/>
                    <a:pt x="56023" y="34026"/>
                  </a:cubicBezTo>
                  <a:lnTo>
                    <a:pt x="93830" y="104141"/>
                  </a:lnTo>
                  <a:lnTo>
                    <a:pt x="131980" y="34026"/>
                  </a:lnTo>
                  <a:cubicBezTo>
                    <a:pt x="134042" y="29214"/>
                    <a:pt x="137822" y="25778"/>
                    <a:pt x="142979" y="25778"/>
                  </a:cubicBezTo>
                  <a:cubicBezTo>
                    <a:pt x="151227" y="25778"/>
                    <a:pt x="160852" y="31276"/>
                    <a:pt x="160852" y="38837"/>
                  </a:cubicBezTo>
                  <a:cubicBezTo>
                    <a:pt x="160852" y="40899"/>
                    <a:pt x="160164" y="43650"/>
                    <a:pt x="158790" y="46056"/>
                  </a:cubicBezTo>
                  <a:lnTo>
                    <a:pt x="112733" y="126482"/>
                  </a:lnTo>
                  <a:lnTo>
                    <a:pt x="160164" y="207252"/>
                  </a:lnTo>
                  <a:cubicBezTo>
                    <a:pt x="161196" y="209314"/>
                    <a:pt x="162226" y="211376"/>
                    <a:pt x="162226" y="213094"/>
                  </a:cubicBezTo>
                  <a:cubicBezTo>
                    <a:pt x="162226" y="220999"/>
                    <a:pt x="151571" y="227186"/>
                    <a:pt x="143323" y="227186"/>
                  </a:cubicBezTo>
                  <a:cubicBezTo>
                    <a:pt x="139198" y="227186"/>
                    <a:pt x="136104" y="223748"/>
                    <a:pt x="134386" y="220655"/>
                  </a:cubicBezTo>
                  <a:lnTo>
                    <a:pt x="93486" y="1481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F57E9CC1-048E-4923-94DA-12029F1985B9}"/>
                </a:ext>
              </a:extLst>
            </p:cNvPr>
            <p:cNvSpPr/>
            <p:nvPr/>
          </p:nvSpPr>
          <p:spPr>
            <a:xfrm>
              <a:off x="19756575" y="9490812"/>
              <a:ext cx="1239797" cy="150278"/>
            </a:xfrm>
            <a:custGeom>
              <a:avLst/>
              <a:gdLst>
                <a:gd name="connsiteX0" fmla="*/ 25777 w 1134212"/>
                <a:gd name="connsiteY0" fmla="*/ 25777 h 137480"/>
                <a:gd name="connsiteX1" fmla="*/ 1140399 w 1134212"/>
                <a:gd name="connsiteY1" fmla="*/ 25777 h 137480"/>
                <a:gd name="connsiteX2" fmla="*/ 1140399 w 1134212"/>
                <a:gd name="connsiteY2" fmla="*/ 136793 h 137480"/>
                <a:gd name="connsiteX3" fmla="*/ 25777 w 1134212"/>
                <a:gd name="connsiteY3" fmla="*/ 136793 h 13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4212" h="137480">
                  <a:moveTo>
                    <a:pt x="25777" y="25777"/>
                  </a:moveTo>
                  <a:lnTo>
                    <a:pt x="1140399" y="25777"/>
                  </a:lnTo>
                  <a:lnTo>
                    <a:pt x="1140399" y="136793"/>
                  </a:lnTo>
                  <a:lnTo>
                    <a:pt x="25777" y="1367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BF57CD43-3E0C-489B-8310-84225D374A64}"/>
                </a:ext>
              </a:extLst>
            </p:cNvPr>
            <p:cNvSpPr/>
            <p:nvPr/>
          </p:nvSpPr>
          <p:spPr>
            <a:xfrm>
              <a:off x="19756575" y="9688429"/>
              <a:ext cx="1014379" cy="150278"/>
            </a:xfrm>
            <a:custGeom>
              <a:avLst/>
              <a:gdLst>
                <a:gd name="connsiteX0" fmla="*/ 25777 w 927992"/>
                <a:gd name="connsiteY0" fmla="*/ 25778 h 137480"/>
                <a:gd name="connsiteX1" fmla="*/ 917337 w 927992"/>
                <a:gd name="connsiteY1" fmla="*/ 25778 h 137480"/>
                <a:gd name="connsiteX2" fmla="*/ 917337 w 927992"/>
                <a:gd name="connsiteY2" fmla="*/ 136793 h 137480"/>
                <a:gd name="connsiteX3" fmla="*/ 25777 w 927992"/>
                <a:gd name="connsiteY3" fmla="*/ 136793 h 13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7992" h="137480">
                  <a:moveTo>
                    <a:pt x="25777" y="25778"/>
                  </a:moveTo>
                  <a:lnTo>
                    <a:pt x="917337" y="25778"/>
                  </a:lnTo>
                  <a:lnTo>
                    <a:pt x="917337" y="136793"/>
                  </a:lnTo>
                  <a:lnTo>
                    <a:pt x="25777" y="1367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BEE58B62-72F5-48E9-A4AA-DAD16118D1AB}"/>
                </a:ext>
              </a:extLst>
            </p:cNvPr>
            <p:cNvSpPr/>
            <p:nvPr/>
          </p:nvSpPr>
          <p:spPr>
            <a:xfrm>
              <a:off x="20071947" y="10787879"/>
              <a:ext cx="2329316" cy="300557"/>
            </a:xfrm>
            <a:custGeom>
              <a:avLst/>
              <a:gdLst>
                <a:gd name="connsiteX0" fmla="*/ 92993 w 2130944"/>
                <a:gd name="connsiteY0" fmla="*/ 92993 h 274960"/>
                <a:gd name="connsiteX1" fmla="*/ 2055867 w 2130944"/>
                <a:gd name="connsiteY1" fmla="*/ 92993 h 274960"/>
                <a:gd name="connsiteX2" fmla="*/ 2055867 w 2130944"/>
                <a:gd name="connsiteY2" fmla="*/ 204009 h 274960"/>
                <a:gd name="connsiteX3" fmla="*/ 92993 w 2130944"/>
                <a:gd name="connsiteY3" fmla="*/ 204009 h 27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0944" h="274960">
                  <a:moveTo>
                    <a:pt x="92993" y="92993"/>
                  </a:moveTo>
                  <a:lnTo>
                    <a:pt x="2055867" y="92993"/>
                  </a:lnTo>
                  <a:lnTo>
                    <a:pt x="2055867" y="204009"/>
                  </a:lnTo>
                  <a:lnTo>
                    <a:pt x="92993" y="204009"/>
                  </a:lnTo>
                  <a:close/>
                </a:path>
              </a:pathLst>
            </a:custGeom>
            <a:grpFill/>
            <a:ln w="343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AC8264A-8F3A-462E-9AFF-D6736B3A77D7}"/>
              </a:ext>
            </a:extLst>
          </p:cNvPr>
          <p:cNvGrpSpPr/>
          <p:nvPr/>
        </p:nvGrpSpPr>
        <p:grpSpPr>
          <a:xfrm>
            <a:off x="20116409" y="4916813"/>
            <a:ext cx="2422954" cy="3234448"/>
            <a:chOff x="19788162" y="5848969"/>
            <a:chExt cx="1724667" cy="2302291"/>
          </a:xfrm>
        </p:grpSpPr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B4EBB13F-967E-42CD-8C54-306B4B4FBC70}"/>
                </a:ext>
              </a:extLst>
            </p:cNvPr>
            <p:cNvSpPr/>
            <p:nvPr/>
          </p:nvSpPr>
          <p:spPr>
            <a:xfrm>
              <a:off x="19788162" y="6986603"/>
              <a:ext cx="1164657" cy="1164657"/>
            </a:xfrm>
            <a:custGeom>
              <a:avLst/>
              <a:gdLst>
                <a:gd name="connsiteX0" fmla="*/ 632260 w 1065472"/>
                <a:gd name="connsiteY0" fmla="*/ 127819 h 1065472"/>
                <a:gd name="connsiteX1" fmla="*/ 943136 w 1065472"/>
                <a:gd name="connsiteY1" fmla="*/ 632260 h 1065472"/>
                <a:gd name="connsiteX2" fmla="*/ 438695 w 1065472"/>
                <a:gd name="connsiteY2" fmla="*/ 943137 h 1065472"/>
                <a:gd name="connsiteX3" fmla="*/ 127818 w 1065472"/>
                <a:gd name="connsiteY3" fmla="*/ 438695 h 1065472"/>
                <a:gd name="connsiteX4" fmla="*/ 632260 w 1065472"/>
                <a:gd name="connsiteY4" fmla="*/ 127819 h 1065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5472" h="1065472">
                  <a:moveTo>
                    <a:pt x="632260" y="127819"/>
                  </a:moveTo>
                  <a:cubicBezTo>
                    <a:pt x="857403" y="181270"/>
                    <a:pt x="996588" y="407116"/>
                    <a:pt x="943136" y="632260"/>
                  </a:cubicBezTo>
                  <a:cubicBezTo>
                    <a:pt x="889685" y="857404"/>
                    <a:pt x="663839" y="996588"/>
                    <a:pt x="438695" y="943137"/>
                  </a:cubicBezTo>
                  <a:cubicBezTo>
                    <a:pt x="213551" y="889685"/>
                    <a:pt x="74367" y="663840"/>
                    <a:pt x="127818" y="438695"/>
                  </a:cubicBezTo>
                  <a:cubicBezTo>
                    <a:pt x="181270" y="213551"/>
                    <a:pt x="407115" y="74367"/>
                    <a:pt x="632260" y="127819"/>
                  </a:cubicBezTo>
                  <a:close/>
                </a:path>
              </a:pathLst>
            </a:custGeom>
            <a:solidFill>
              <a:srgbClr val="F0AA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90E63E86-86DC-42D3-9D6A-73A88FE6C14E}"/>
                </a:ext>
              </a:extLst>
            </p:cNvPr>
            <p:cNvSpPr/>
            <p:nvPr/>
          </p:nvSpPr>
          <p:spPr>
            <a:xfrm>
              <a:off x="19970596" y="7170292"/>
              <a:ext cx="788962" cy="788962"/>
            </a:xfrm>
            <a:custGeom>
              <a:avLst/>
              <a:gdLst>
                <a:gd name="connsiteX0" fmla="*/ 367416 w 721771"/>
                <a:gd name="connsiteY0" fmla="*/ 709055 h 721771"/>
                <a:gd name="connsiteX1" fmla="*/ 25778 w 721771"/>
                <a:gd name="connsiteY1" fmla="*/ 367416 h 721771"/>
                <a:gd name="connsiteX2" fmla="*/ 367416 w 721771"/>
                <a:gd name="connsiteY2" fmla="*/ 25778 h 721771"/>
                <a:gd name="connsiteX3" fmla="*/ 709055 w 721771"/>
                <a:gd name="connsiteY3" fmla="*/ 367416 h 721771"/>
                <a:gd name="connsiteX4" fmla="*/ 367416 w 721771"/>
                <a:gd name="connsiteY4" fmla="*/ 709055 h 721771"/>
                <a:gd name="connsiteX5" fmla="*/ 367416 w 721771"/>
                <a:gd name="connsiteY5" fmla="*/ 61179 h 721771"/>
                <a:gd name="connsiteX6" fmla="*/ 61179 w 721771"/>
                <a:gd name="connsiteY6" fmla="*/ 367416 h 721771"/>
                <a:gd name="connsiteX7" fmla="*/ 367416 w 721771"/>
                <a:gd name="connsiteY7" fmla="*/ 673654 h 721771"/>
                <a:gd name="connsiteX8" fmla="*/ 673654 w 721771"/>
                <a:gd name="connsiteY8" fmla="*/ 367416 h 721771"/>
                <a:gd name="connsiteX9" fmla="*/ 367416 w 721771"/>
                <a:gd name="connsiteY9" fmla="*/ 61179 h 72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1771" h="721771">
                  <a:moveTo>
                    <a:pt x="367416" y="709055"/>
                  </a:moveTo>
                  <a:cubicBezTo>
                    <a:pt x="179069" y="709055"/>
                    <a:pt x="25778" y="555764"/>
                    <a:pt x="25778" y="367416"/>
                  </a:cubicBezTo>
                  <a:cubicBezTo>
                    <a:pt x="25778" y="179068"/>
                    <a:pt x="179069" y="25778"/>
                    <a:pt x="367416" y="25778"/>
                  </a:cubicBezTo>
                  <a:cubicBezTo>
                    <a:pt x="555765" y="25778"/>
                    <a:pt x="709055" y="179068"/>
                    <a:pt x="709055" y="367416"/>
                  </a:cubicBezTo>
                  <a:cubicBezTo>
                    <a:pt x="709055" y="555764"/>
                    <a:pt x="555765" y="709055"/>
                    <a:pt x="367416" y="709055"/>
                  </a:cubicBezTo>
                  <a:close/>
                  <a:moveTo>
                    <a:pt x="367416" y="61179"/>
                  </a:moveTo>
                  <a:cubicBezTo>
                    <a:pt x="198659" y="61179"/>
                    <a:pt x="61179" y="198659"/>
                    <a:pt x="61179" y="367416"/>
                  </a:cubicBezTo>
                  <a:cubicBezTo>
                    <a:pt x="61179" y="536173"/>
                    <a:pt x="198659" y="673654"/>
                    <a:pt x="367416" y="673654"/>
                  </a:cubicBezTo>
                  <a:cubicBezTo>
                    <a:pt x="536173" y="673654"/>
                    <a:pt x="673654" y="536173"/>
                    <a:pt x="673654" y="367416"/>
                  </a:cubicBezTo>
                  <a:cubicBezTo>
                    <a:pt x="673654" y="198659"/>
                    <a:pt x="536517" y="61179"/>
                    <a:pt x="367416" y="6117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5C0AA7DE-C316-48B1-8975-1A20F1215698}"/>
                </a:ext>
              </a:extLst>
            </p:cNvPr>
            <p:cNvSpPr/>
            <p:nvPr/>
          </p:nvSpPr>
          <p:spPr>
            <a:xfrm>
              <a:off x="20200146" y="7263465"/>
              <a:ext cx="338127" cy="563545"/>
            </a:xfrm>
            <a:custGeom>
              <a:avLst/>
              <a:gdLst>
                <a:gd name="connsiteX0" fmla="*/ 147104 w 309330"/>
                <a:gd name="connsiteY0" fmla="*/ 472589 h 515551"/>
                <a:gd name="connsiteX1" fmla="*/ 25778 w 309330"/>
                <a:gd name="connsiteY1" fmla="*/ 403848 h 515551"/>
                <a:gd name="connsiteX2" fmla="*/ 52586 w 309330"/>
                <a:gd name="connsiteY2" fmla="*/ 370509 h 515551"/>
                <a:gd name="connsiteX3" fmla="*/ 147104 w 309330"/>
                <a:gd name="connsiteY3" fmla="*/ 416222 h 515551"/>
                <a:gd name="connsiteX4" fmla="*/ 147104 w 309330"/>
                <a:gd name="connsiteY4" fmla="*/ 279085 h 515551"/>
                <a:gd name="connsiteX5" fmla="*/ 36088 w 309330"/>
                <a:gd name="connsiteY5" fmla="*/ 164633 h 515551"/>
                <a:gd name="connsiteX6" fmla="*/ 147104 w 309330"/>
                <a:gd name="connsiteY6" fmla="*/ 56023 h 515551"/>
                <a:gd name="connsiteX7" fmla="*/ 147104 w 309330"/>
                <a:gd name="connsiteY7" fmla="*/ 39182 h 515551"/>
                <a:gd name="connsiteX8" fmla="*/ 163945 w 309330"/>
                <a:gd name="connsiteY8" fmla="*/ 25778 h 515551"/>
                <a:gd name="connsiteX9" fmla="*/ 181474 w 309330"/>
                <a:gd name="connsiteY9" fmla="*/ 39182 h 515551"/>
                <a:gd name="connsiteX10" fmla="*/ 181474 w 309330"/>
                <a:gd name="connsiteY10" fmla="*/ 54992 h 515551"/>
                <a:gd name="connsiteX11" fmla="*/ 277367 w 309330"/>
                <a:gd name="connsiteY11" fmla="*/ 96924 h 515551"/>
                <a:gd name="connsiteX12" fmla="*/ 251589 w 309330"/>
                <a:gd name="connsiteY12" fmla="*/ 130263 h 515551"/>
                <a:gd name="connsiteX13" fmla="*/ 181474 w 309330"/>
                <a:gd name="connsiteY13" fmla="*/ 108610 h 515551"/>
                <a:gd name="connsiteX14" fmla="*/ 181474 w 309330"/>
                <a:gd name="connsiteY14" fmla="*/ 227186 h 515551"/>
                <a:gd name="connsiteX15" fmla="*/ 287677 w 309330"/>
                <a:gd name="connsiteY15" fmla="*/ 350919 h 515551"/>
                <a:gd name="connsiteX16" fmla="*/ 181474 w 309330"/>
                <a:gd name="connsiteY16" fmla="*/ 471214 h 515551"/>
                <a:gd name="connsiteX17" fmla="*/ 181474 w 309330"/>
                <a:gd name="connsiteY17" fmla="*/ 491149 h 515551"/>
                <a:gd name="connsiteX18" fmla="*/ 163945 w 309330"/>
                <a:gd name="connsiteY18" fmla="*/ 504553 h 515551"/>
                <a:gd name="connsiteX19" fmla="*/ 147104 w 309330"/>
                <a:gd name="connsiteY19" fmla="*/ 491149 h 515551"/>
                <a:gd name="connsiteX20" fmla="*/ 147104 w 309330"/>
                <a:gd name="connsiteY20" fmla="*/ 472589 h 515551"/>
                <a:gd name="connsiteX21" fmla="*/ 150541 w 309330"/>
                <a:gd name="connsiteY21" fmla="*/ 215844 h 515551"/>
                <a:gd name="connsiteX22" fmla="*/ 150541 w 309330"/>
                <a:gd name="connsiteY22" fmla="*/ 109641 h 515551"/>
                <a:gd name="connsiteX23" fmla="*/ 94518 w 309330"/>
                <a:gd name="connsiteY23" fmla="*/ 158790 h 515551"/>
                <a:gd name="connsiteX24" fmla="*/ 150541 w 309330"/>
                <a:gd name="connsiteY24" fmla="*/ 215844 h 515551"/>
                <a:gd name="connsiteX25" fmla="*/ 178037 w 309330"/>
                <a:gd name="connsiteY25" fmla="*/ 291802 h 515551"/>
                <a:gd name="connsiteX26" fmla="*/ 178037 w 309330"/>
                <a:gd name="connsiteY26" fmla="*/ 415191 h 515551"/>
                <a:gd name="connsiteX27" fmla="*/ 229592 w 309330"/>
                <a:gd name="connsiteY27" fmla="*/ 357449 h 515551"/>
                <a:gd name="connsiteX28" fmla="*/ 178037 w 309330"/>
                <a:gd name="connsiteY28" fmla="*/ 291802 h 51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09330" h="515551">
                  <a:moveTo>
                    <a:pt x="147104" y="472589"/>
                  </a:moveTo>
                  <a:cubicBezTo>
                    <a:pt x="74582" y="471557"/>
                    <a:pt x="25778" y="432376"/>
                    <a:pt x="25778" y="403848"/>
                  </a:cubicBezTo>
                  <a:cubicBezTo>
                    <a:pt x="25778" y="389757"/>
                    <a:pt x="38150" y="370509"/>
                    <a:pt x="52586" y="370509"/>
                  </a:cubicBezTo>
                  <a:cubicBezTo>
                    <a:pt x="71833" y="370509"/>
                    <a:pt x="87643" y="411410"/>
                    <a:pt x="147104" y="416222"/>
                  </a:cubicBezTo>
                  <a:lnTo>
                    <a:pt x="147104" y="279085"/>
                  </a:lnTo>
                  <a:cubicBezTo>
                    <a:pt x="94518" y="260525"/>
                    <a:pt x="36088" y="239216"/>
                    <a:pt x="36088" y="164633"/>
                  </a:cubicBezTo>
                  <a:cubicBezTo>
                    <a:pt x="36088" y="91081"/>
                    <a:pt x="91768" y="61866"/>
                    <a:pt x="147104" y="56023"/>
                  </a:cubicBezTo>
                  <a:lnTo>
                    <a:pt x="147104" y="39182"/>
                  </a:lnTo>
                  <a:cubicBezTo>
                    <a:pt x="147104" y="32308"/>
                    <a:pt x="154321" y="25778"/>
                    <a:pt x="163945" y="25778"/>
                  </a:cubicBezTo>
                  <a:cubicBezTo>
                    <a:pt x="172881" y="25778"/>
                    <a:pt x="181474" y="32308"/>
                    <a:pt x="181474" y="39182"/>
                  </a:cubicBezTo>
                  <a:lnTo>
                    <a:pt x="181474" y="54992"/>
                  </a:lnTo>
                  <a:cubicBezTo>
                    <a:pt x="221343" y="56367"/>
                    <a:pt x="277367" y="68397"/>
                    <a:pt x="277367" y="96924"/>
                  </a:cubicBezTo>
                  <a:cubicBezTo>
                    <a:pt x="277367" y="107922"/>
                    <a:pt x="269117" y="130263"/>
                    <a:pt x="251589" y="130263"/>
                  </a:cubicBezTo>
                  <a:cubicBezTo>
                    <a:pt x="237497" y="130263"/>
                    <a:pt x="222374" y="111703"/>
                    <a:pt x="181474" y="108610"/>
                  </a:cubicBezTo>
                  <a:lnTo>
                    <a:pt x="181474" y="227186"/>
                  </a:lnTo>
                  <a:cubicBezTo>
                    <a:pt x="232342" y="245746"/>
                    <a:pt x="287677" y="271524"/>
                    <a:pt x="287677" y="350919"/>
                  </a:cubicBezTo>
                  <a:cubicBezTo>
                    <a:pt x="287677" y="422752"/>
                    <a:pt x="244371" y="462621"/>
                    <a:pt x="181474" y="471214"/>
                  </a:cubicBezTo>
                  <a:lnTo>
                    <a:pt x="181474" y="491149"/>
                  </a:lnTo>
                  <a:cubicBezTo>
                    <a:pt x="181474" y="498023"/>
                    <a:pt x="172881" y="504553"/>
                    <a:pt x="163945" y="504553"/>
                  </a:cubicBezTo>
                  <a:cubicBezTo>
                    <a:pt x="153978" y="504553"/>
                    <a:pt x="147104" y="498023"/>
                    <a:pt x="147104" y="491149"/>
                  </a:cubicBezTo>
                  <a:lnTo>
                    <a:pt x="147104" y="472589"/>
                  </a:lnTo>
                  <a:close/>
                  <a:moveTo>
                    <a:pt x="150541" y="215844"/>
                  </a:moveTo>
                  <a:lnTo>
                    <a:pt x="150541" y="109641"/>
                  </a:lnTo>
                  <a:cubicBezTo>
                    <a:pt x="117889" y="113765"/>
                    <a:pt x="94518" y="128544"/>
                    <a:pt x="94518" y="158790"/>
                  </a:cubicBezTo>
                  <a:cubicBezTo>
                    <a:pt x="94518" y="191785"/>
                    <a:pt x="119608" y="204158"/>
                    <a:pt x="150541" y="215844"/>
                  </a:cubicBezTo>
                  <a:close/>
                  <a:moveTo>
                    <a:pt x="178037" y="291802"/>
                  </a:moveTo>
                  <a:lnTo>
                    <a:pt x="178037" y="415191"/>
                  </a:lnTo>
                  <a:cubicBezTo>
                    <a:pt x="209658" y="409348"/>
                    <a:pt x="229592" y="390788"/>
                    <a:pt x="229592" y="357449"/>
                  </a:cubicBezTo>
                  <a:cubicBezTo>
                    <a:pt x="229248" y="320329"/>
                    <a:pt x="206564" y="303832"/>
                    <a:pt x="178037" y="29180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4AD94EF5-507D-4716-8043-B5FF33659766}"/>
                </a:ext>
              </a:extLst>
            </p:cNvPr>
            <p:cNvSpPr/>
            <p:nvPr/>
          </p:nvSpPr>
          <p:spPr>
            <a:xfrm>
              <a:off x="20385742" y="5848969"/>
              <a:ext cx="1127087" cy="1127087"/>
            </a:xfrm>
            <a:custGeom>
              <a:avLst/>
              <a:gdLst>
                <a:gd name="connsiteX0" fmla="*/ 1013573 w 1031102"/>
                <a:gd name="connsiteY0" fmla="*/ 519675 h 1031102"/>
                <a:gd name="connsiteX1" fmla="*/ 519675 w 1031102"/>
                <a:gd name="connsiteY1" fmla="*/ 1013230 h 1031102"/>
                <a:gd name="connsiteX2" fmla="*/ 25778 w 1031102"/>
                <a:gd name="connsiteY2" fmla="*/ 519675 h 1031102"/>
                <a:gd name="connsiteX3" fmla="*/ 519675 w 1031102"/>
                <a:gd name="connsiteY3" fmla="*/ 25778 h 1031102"/>
                <a:gd name="connsiteX4" fmla="*/ 1013573 w 1031102"/>
                <a:gd name="connsiteY4" fmla="*/ 519675 h 10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1102" h="1031102">
                  <a:moveTo>
                    <a:pt x="1013573" y="519675"/>
                  </a:moveTo>
                  <a:cubicBezTo>
                    <a:pt x="1013573" y="792230"/>
                    <a:pt x="792574" y="1013230"/>
                    <a:pt x="519675" y="1013230"/>
                  </a:cubicBezTo>
                  <a:cubicBezTo>
                    <a:pt x="247121" y="1013230"/>
                    <a:pt x="25778" y="792230"/>
                    <a:pt x="25778" y="519675"/>
                  </a:cubicBezTo>
                  <a:cubicBezTo>
                    <a:pt x="25778" y="247121"/>
                    <a:pt x="246777" y="25778"/>
                    <a:pt x="519675" y="25778"/>
                  </a:cubicBezTo>
                  <a:cubicBezTo>
                    <a:pt x="792574" y="25778"/>
                    <a:pt x="1013573" y="246777"/>
                    <a:pt x="1013573" y="519675"/>
                  </a:cubicBezTo>
                  <a:close/>
                </a:path>
              </a:pathLst>
            </a:custGeom>
            <a:solidFill>
              <a:srgbClr val="F0AA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38C1342E-2C0E-44D6-8D5D-2535F4D32873}"/>
                </a:ext>
              </a:extLst>
            </p:cNvPr>
            <p:cNvSpPr/>
            <p:nvPr/>
          </p:nvSpPr>
          <p:spPr>
            <a:xfrm>
              <a:off x="20486052" y="5948904"/>
              <a:ext cx="901671" cy="901672"/>
            </a:xfrm>
            <a:custGeom>
              <a:avLst/>
              <a:gdLst>
                <a:gd name="connsiteX0" fmla="*/ 428252 w 824881"/>
                <a:gd name="connsiteY0" fmla="*/ 830381 h 824881"/>
                <a:gd name="connsiteX1" fmla="*/ 25778 w 824881"/>
                <a:gd name="connsiteY1" fmla="*/ 428251 h 824881"/>
                <a:gd name="connsiteX2" fmla="*/ 428252 w 824881"/>
                <a:gd name="connsiteY2" fmla="*/ 25778 h 824881"/>
                <a:gd name="connsiteX3" fmla="*/ 830725 w 824881"/>
                <a:gd name="connsiteY3" fmla="*/ 428251 h 824881"/>
                <a:gd name="connsiteX4" fmla="*/ 428252 w 824881"/>
                <a:gd name="connsiteY4" fmla="*/ 830381 h 824881"/>
                <a:gd name="connsiteX5" fmla="*/ 428252 w 824881"/>
                <a:gd name="connsiteY5" fmla="*/ 67365 h 824881"/>
                <a:gd name="connsiteX6" fmla="*/ 67366 w 824881"/>
                <a:gd name="connsiteY6" fmla="*/ 428251 h 824881"/>
                <a:gd name="connsiteX7" fmla="*/ 428252 w 824881"/>
                <a:gd name="connsiteY7" fmla="*/ 789137 h 824881"/>
                <a:gd name="connsiteX8" fmla="*/ 789138 w 824881"/>
                <a:gd name="connsiteY8" fmla="*/ 428251 h 824881"/>
                <a:gd name="connsiteX9" fmla="*/ 428252 w 824881"/>
                <a:gd name="connsiteY9" fmla="*/ 67365 h 824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4881" h="824881">
                  <a:moveTo>
                    <a:pt x="428252" y="830381"/>
                  </a:moveTo>
                  <a:cubicBezTo>
                    <a:pt x="206564" y="830381"/>
                    <a:pt x="25778" y="649938"/>
                    <a:pt x="25778" y="428251"/>
                  </a:cubicBezTo>
                  <a:cubicBezTo>
                    <a:pt x="25778" y="206220"/>
                    <a:pt x="206220" y="25778"/>
                    <a:pt x="428252" y="25778"/>
                  </a:cubicBezTo>
                  <a:cubicBezTo>
                    <a:pt x="650282" y="25778"/>
                    <a:pt x="830725" y="206220"/>
                    <a:pt x="830725" y="428251"/>
                  </a:cubicBezTo>
                  <a:cubicBezTo>
                    <a:pt x="830381" y="649938"/>
                    <a:pt x="649938" y="830381"/>
                    <a:pt x="428252" y="830381"/>
                  </a:cubicBezTo>
                  <a:close/>
                  <a:moveTo>
                    <a:pt x="428252" y="67365"/>
                  </a:moveTo>
                  <a:cubicBezTo>
                    <a:pt x="229249" y="67365"/>
                    <a:pt x="67366" y="229248"/>
                    <a:pt x="67366" y="428251"/>
                  </a:cubicBezTo>
                  <a:cubicBezTo>
                    <a:pt x="67366" y="627254"/>
                    <a:pt x="229249" y="789137"/>
                    <a:pt x="428252" y="789137"/>
                  </a:cubicBezTo>
                  <a:cubicBezTo>
                    <a:pt x="627254" y="789137"/>
                    <a:pt x="789138" y="627254"/>
                    <a:pt x="789138" y="428251"/>
                  </a:cubicBezTo>
                  <a:cubicBezTo>
                    <a:pt x="789138" y="229248"/>
                    <a:pt x="627254" y="67365"/>
                    <a:pt x="428252" y="6736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9C7CD670-D95C-41BD-95FC-62855F6EDFF9}"/>
                </a:ext>
              </a:extLst>
            </p:cNvPr>
            <p:cNvSpPr/>
            <p:nvPr/>
          </p:nvSpPr>
          <p:spPr>
            <a:xfrm>
              <a:off x="20756177" y="6057855"/>
              <a:ext cx="375697" cy="638683"/>
            </a:xfrm>
            <a:custGeom>
              <a:avLst/>
              <a:gdLst>
                <a:gd name="connsiteX0" fmla="*/ 168757 w 343700"/>
                <a:gd name="connsiteY0" fmla="*/ 552671 h 584291"/>
                <a:gd name="connsiteX1" fmla="*/ 25778 w 343700"/>
                <a:gd name="connsiteY1" fmla="*/ 471557 h 584291"/>
                <a:gd name="connsiteX2" fmla="*/ 57398 w 343700"/>
                <a:gd name="connsiteY2" fmla="*/ 432376 h 584291"/>
                <a:gd name="connsiteX3" fmla="*/ 168757 w 343700"/>
                <a:gd name="connsiteY3" fmla="*/ 485993 h 584291"/>
                <a:gd name="connsiteX4" fmla="*/ 168757 w 343700"/>
                <a:gd name="connsiteY4" fmla="*/ 324110 h 584291"/>
                <a:gd name="connsiteX5" fmla="*/ 38151 w 343700"/>
                <a:gd name="connsiteY5" fmla="*/ 189379 h 584291"/>
                <a:gd name="connsiteX6" fmla="*/ 168757 w 343700"/>
                <a:gd name="connsiteY6" fmla="*/ 61523 h 584291"/>
                <a:gd name="connsiteX7" fmla="*/ 168757 w 343700"/>
                <a:gd name="connsiteY7" fmla="*/ 41588 h 584291"/>
                <a:gd name="connsiteX8" fmla="*/ 188692 w 343700"/>
                <a:gd name="connsiteY8" fmla="*/ 25778 h 584291"/>
                <a:gd name="connsiteX9" fmla="*/ 209314 w 343700"/>
                <a:gd name="connsiteY9" fmla="*/ 41588 h 584291"/>
                <a:gd name="connsiteX10" fmla="*/ 209314 w 343700"/>
                <a:gd name="connsiteY10" fmla="*/ 60148 h 584291"/>
                <a:gd name="connsiteX11" fmla="*/ 322047 w 343700"/>
                <a:gd name="connsiteY11" fmla="*/ 109641 h 584291"/>
                <a:gd name="connsiteX12" fmla="*/ 291803 w 343700"/>
                <a:gd name="connsiteY12" fmla="*/ 148822 h 584291"/>
                <a:gd name="connsiteX13" fmla="*/ 209314 w 343700"/>
                <a:gd name="connsiteY13" fmla="*/ 123388 h 584291"/>
                <a:gd name="connsiteX14" fmla="*/ 209314 w 343700"/>
                <a:gd name="connsiteY14" fmla="*/ 262931 h 584291"/>
                <a:gd name="connsiteX15" fmla="*/ 334765 w 343700"/>
                <a:gd name="connsiteY15" fmla="*/ 409004 h 584291"/>
                <a:gd name="connsiteX16" fmla="*/ 209314 w 343700"/>
                <a:gd name="connsiteY16" fmla="*/ 550952 h 584291"/>
                <a:gd name="connsiteX17" fmla="*/ 209314 w 343700"/>
                <a:gd name="connsiteY17" fmla="*/ 574324 h 584291"/>
                <a:gd name="connsiteX18" fmla="*/ 188692 w 343700"/>
                <a:gd name="connsiteY18" fmla="*/ 590134 h 584291"/>
                <a:gd name="connsiteX19" fmla="*/ 168757 w 343700"/>
                <a:gd name="connsiteY19" fmla="*/ 574324 h 584291"/>
                <a:gd name="connsiteX20" fmla="*/ 168757 w 343700"/>
                <a:gd name="connsiteY20" fmla="*/ 552671 h 584291"/>
                <a:gd name="connsiteX21" fmla="*/ 172881 w 343700"/>
                <a:gd name="connsiteY21" fmla="*/ 249871 h 584291"/>
                <a:gd name="connsiteX22" fmla="*/ 172881 w 343700"/>
                <a:gd name="connsiteY22" fmla="*/ 124419 h 584291"/>
                <a:gd name="connsiteX23" fmla="*/ 106891 w 343700"/>
                <a:gd name="connsiteY23" fmla="*/ 182161 h 584291"/>
                <a:gd name="connsiteX24" fmla="*/ 172881 w 343700"/>
                <a:gd name="connsiteY24" fmla="*/ 249871 h 584291"/>
                <a:gd name="connsiteX25" fmla="*/ 205189 w 343700"/>
                <a:gd name="connsiteY25" fmla="*/ 339577 h 584291"/>
                <a:gd name="connsiteX26" fmla="*/ 205189 w 343700"/>
                <a:gd name="connsiteY26" fmla="*/ 484962 h 584291"/>
                <a:gd name="connsiteX27" fmla="*/ 265681 w 343700"/>
                <a:gd name="connsiteY27" fmla="*/ 416909 h 584291"/>
                <a:gd name="connsiteX28" fmla="*/ 205189 w 343700"/>
                <a:gd name="connsiteY28" fmla="*/ 339577 h 58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3700" h="584291">
                  <a:moveTo>
                    <a:pt x="168757" y="552671"/>
                  </a:moveTo>
                  <a:cubicBezTo>
                    <a:pt x="83520" y="551296"/>
                    <a:pt x="25778" y="505240"/>
                    <a:pt x="25778" y="471557"/>
                  </a:cubicBezTo>
                  <a:cubicBezTo>
                    <a:pt x="25778" y="455060"/>
                    <a:pt x="40213" y="432376"/>
                    <a:pt x="57398" y="432376"/>
                  </a:cubicBezTo>
                  <a:cubicBezTo>
                    <a:pt x="80083" y="432376"/>
                    <a:pt x="98642" y="480493"/>
                    <a:pt x="168757" y="485993"/>
                  </a:cubicBezTo>
                  <a:lnTo>
                    <a:pt x="168757" y="324110"/>
                  </a:lnTo>
                  <a:cubicBezTo>
                    <a:pt x="106891" y="302113"/>
                    <a:pt x="38151" y="277367"/>
                    <a:pt x="38151" y="189379"/>
                  </a:cubicBezTo>
                  <a:cubicBezTo>
                    <a:pt x="38151" y="102767"/>
                    <a:pt x="103454" y="68397"/>
                    <a:pt x="168757" y="61523"/>
                  </a:cubicBezTo>
                  <a:lnTo>
                    <a:pt x="168757" y="41588"/>
                  </a:lnTo>
                  <a:cubicBezTo>
                    <a:pt x="168757" y="33339"/>
                    <a:pt x="177006" y="25778"/>
                    <a:pt x="188692" y="25778"/>
                  </a:cubicBezTo>
                  <a:cubicBezTo>
                    <a:pt x="199003" y="25778"/>
                    <a:pt x="209314" y="33339"/>
                    <a:pt x="209314" y="41588"/>
                  </a:cubicBezTo>
                  <a:lnTo>
                    <a:pt x="209314" y="60148"/>
                  </a:lnTo>
                  <a:cubicBezTo>
                    <a:pt x="256057" y="61523"/>
                    <a:pt x="322047" y="75958"/>
                    <a:pt x="322047" y="109641"/>
                  </a:cubicBezTo>
                  <a:cubicBezTo>
                    <a:pt x="322047" y="122701"/>
                    <a:pt x="312424" y="148822"/>
                    <a:pt x="291803" y="148822"/>
                  </a:cubicBezTo>
                  <a:cubicBezTo>
                    <a:pt x="275305" y="148822"/>
                    <a:pt x="257433" y="126826"/>
                    <a:pt x="209314" y="123388"/>
                  </a:cubicBezTo>
                  <a:lnTo>
                    <a:pt x="209314" y="262931"/>
                  </a:lnTo>
                  <a:cubicBezTo>
                    <a:pt x="269118" y="284928"/>
                    <a:pt x="334765" y="315174"/>
                    <a:pt x="334765" y="409004"/>
                  </a:cubicBezTo>
                  <a:cubicBezTo>
                    <a:pt x="334765" y="493554"/>
                    <a:pt x="283897" y="540298"/>
                    <a:pt x="209314" y="550952"/>
                  </a:cubicBezTo>
                  <a:lnTo>
                    <a:pt x="209314" y="574324"/>
                  </a:lnTo>
                  <a:cubicBezTo>
                    <a:pt x="209314" y="582573"/>
                    <a:pt x="199003" y="590134"/>
                    <a:pt x="188692" y="590134"/>
                  </a:cubicBezTo>
                  <a:cubicBezTo>
                    <a:pt x="177006" y="590134"/>
                    <a:pt x="168757" y="582573"/>
                    <a:pt x="168757" y="574324"/>
                  </a:cubicBezTo>
                  <a:lnTo>
                    <a:pt x="168757" y="552671"/>
                  </a:lnTo>
                  <a:close/>
                  <a:moveTo>
                    <a:pt x="172881" y="249871"/>
                  </a:moveTo>
                  <a:lnTo>
                    <a:pt x="172881" y="124419"/>
                  </a:lnTo>
                  <a:cubicBezTo>
                    <a:pt x="134387" y="129232"/>
                    <a:pt x="106891" y="146417"/>
                    <a:pt x="106891" y="182161"/>
                  </a:cubicBezTo>
                  <a:cubicBezTo>
                    <a:pt x="106547" y="221687"/>
                    <a:pt x="136106" y="236122"/>
                    <a:pt x="172881" y="249871"/>
                  </a:cubicBezTo>
                  <a:close/>
                  <a:moveTo>
                    <a:pt x="205189" y="339577"/>
                  </a:moveTo>
                  <a:lnTo>
                    <a:pt x="205189" y="484962"/>
                  </a:lnTo>
                  <a:cubicBezTo>
                    <a:pt x="242310" y="478088"/>
                    <a:pt x="265681" y="456091"/>
                    <a:pt x="265681" y="416909"/>
                  </a:cubicBezTo>
                  <a:cubicBezTo>
                    <a:pt x="265681" y="373259"/>
                    <a:pt x="238872" y="354012"/>
                    <a:pt x="205189" y="33957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372" name="Freeform: Shape 371">
            <a:extLst>
              <a:ext uri="{FF2B5EF4-FFF2-40B4-BE49-F238E27FC236}">
                <a16:creationId xmlns:a16="http://schemas.microsoft.com/office/drawing/2014/main" id="{6CD1EAB2-1525-4D98-B4C6-81EBC101CDF7}"/>
              </a:ext>
            </a:extLst>
          </p:cNvPr>
          <p:cNvSpPr/>
          <p:nvPr/>
        </p:nvSpPr>
        <p:spPr>
          <a:xfrm>
            <a:off x="11446507" y="1026376"/>
            <a:ext cx="2025635" cy="2025635"/>
          </a:xfrm>
          <a:custGeom>
            <a:avLst/>
            <a:gdLst>
              <a:gd name="connsiteX0" fmla="*/ 1443049 w 1512283"/>
              <a:gd name="connsiteY0" fmla="*/ 768021 h 1512283"/>
              <a:gd name="connsiteX1" fmla="*/ 768021 w 1512283"/>
              <a:gd name="connsiteY1" fmla="*/ 1443049 h 1512283"/>
              <a:gd name="connsiteX2" fmla="*/ 92993 w 1512283"/>
              <a:gd name="connsiteY2" fmla="*/ 768021 h 1512283"/>
              <a:gd name="connsiteX3" fmla="*/ 768021 w 1512283"/>
              <a:gd name="connsiteY3" fmla="*/ 92993 h 1512283"/>
              <a:gd name="connsiteX4" fmla="*/ 1443049 w 1512283"/>
              <a:gd name="connsiteY4" fmla="*/ 768021 h 1512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2283" h="1512283">
                <a:moveTo>
                  <a:pt x="1443049" y="768021"/>
                </a:moveTo>
                <a:cubicBezTo>
                  <a:pt x="1443049" y="1140592"/>
                  <a:pt x="1140936" y="1443049"/>
                  <a:pt x="768021" y="1443049"/>
                </a:cubicBezTo>
                <a:cubicBezTo>
                  <a:pt x="395105" y="1443049"/>
                  <a:pt x="92993" y="1140936"/>
                  <a:pt x="92993" y="768021"/>
                </a:cubicBezTo>
                <a:cubicBezTo>
                  <a:pt x="92993" y="395106"/>
                  <a:pt x="395105" y="92993"/>
                  <a:pt x="768021" y="92993"/>
                </a:cubicBezTo>
                <a:cubicBezTo>
                  <a:pt x="1140936" y="92993"/>
                  <a:pt x="1443049" y="395106"/>
                  <a:pt x="1443049" y="768021"/>
                </a:cubicBezTo>
                <a:close/>
              </a:path>
            </a:pathLst>
          </a:custGeom>
          <a:solidFill>
            <a:schemeClr val="accent2"/>
          </a:solidFill>
          <a:ln w="3436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73" name="Freeform: Shape 372">
            <a:extLst>
              <a:ext uri="{FF2B5EF4-FFF2-40B4-BE49-F238E27FC236}">
                <a16:creationId xmlns:a16="http://schemas.microsoft.com/office/drawing/2014/main" id="{412797FF-7CCE-47E6-B0C6-601EFE7DCC17}"/>
              </a:ext>
            </a:extLst>
          </p:cNvPr>
          <p:cNvSpPr/>
          <p:nvPr/>
        </p:nvSpPr>
        <p:spPr>
          <a:xfrm>
            <a:off x="11994610" y="1528440"/>
            <a:ext cx="920746" cy="1012819"/>
          </a:xfrm>
          <a:custGeom>
            <a:avLst/>
            <a:gdLst>
              <a:gd name="connsiteX0" fmla="*/ 25778 w 687401"/>
              <a:gd name="connsiteY0" fmla="*/ 310362 h 756141"/>
              <a:gd name="connsiteX1" fmla="*/ 25778 w 687401"/>
              <a:gd name="connsiteY1" fmla="*/ 179068 h 756141"/>
              <a:gd name="connsiteX2" fmla="*/ 155352 w 687401"/>
              <a:gd name="connsiteY2" fmla="*/ 62210 h 756141"/>
              <a:gd name="connsiteX3" fmla="*/ 283896 w 687401"/>
              <a:gd name="connsiteY3" fmla="*/ 179068 h 756141"/>
              <a:gd name="connsiteX4" fmla="*/ 283896 w 687401"/>
              <a:gd name="connsiteY4" fmla="*/ 310362 h 756141"/>
              <a:gd name="connsiteX5" fmla="*/ 155352 w 687401"/>
              <a:gd name="connsiteY5" fmla="*/ 427220 h 756141"/>
              <a:gd name="connsiteX6" fmla="*/ 25778 w 687401"/>
              <a:gd name="connsiteY6" fmla="*/ 310362 h 756141"/>
              <a:gd name="connsiteX7" fmla="*/ 206907 w 687401"/>
              <a:gd name="connsiteY7" fmla="*/ 179068 h 756141"/>
              <a:gd name="connsiteX8" fmla="*/ 155352 w 687401"/>
              <a:gd name="connsiteY8" fmla="*/ 130263 h 756141"/>
              <a:gd name="connsiteX9" fmla="*/ 104828 w 687401"/>
              <a:gd name="connsiteY9" fmla="*/ 179068 h 756141"/>
              <a:gd name="connsiteX10" fmla="*/ 104828 w 687401"/>
              <a:gd name="connsiteY10" fmla="*/ 310362 h 756141"/>
              <a:gd name="connsiteX11" fmla="*/ 155352 w 687401"/>
              <a:gd name="connsiteY11" fmla="*/ 359167 h 756141"/>
              <a:gd name="connsiteX12" fmla="*/ 206907 w 687401"/>
              <a:gd name="connsiteY12" fmla="*/ 310362 h 756141"/>
              <a:gd name="connsiteX13" fmla="*/ 206907 w 687401"/>
              <a:gd name="connsiteY13" fmla="*/ 179068 h 756141"/>
              <a:gd name="connsiteX14" fmla="*/ 565387 w 687401"/>
              <a:gd name="connsiteY14" fmla="*/ 66678 h 756141"/>
              <a:gd name="connsiteX15" fmla="*/ 561607 w 687401"/>
              <a:gd name="connsiteY15" fmla="*/ 82832 h 756141"/>
              <a:gd name="connsiteX16" fmla="*/ 235778 w 687401"/>
              <a:gd name="connsiteY16" fmla="*/ 739988 h 756141"/>
              <a:gd name="connsiteX17" fmla="*/ 200377 w 687401"/>
              <a:gd name="connsiteY17" fmla="*/ 759922 h 756141"/>
              <a:gd name="connsiteX18" fmla="*/ 157759 w 687401"/>
              <a:gd name="connsiteY18" fmla="*/ 720053 h 756141"/>
              <a:gd name="connsiteX19" fmla="*/ 161195 w 687401"/>
              <a:gd name="connsiteY19" fmla="*/ 704587 h 756141"/>
              <a:gd name="connsiteX20" fmla="*/ 487023 w 687401"/>
              <a:gd name="connsiteY20" fmla="*/ 44681 h 756141"/>
              <a:gd name="connsiteX21" fmla="*/ 519675 w 687401"/>
              <a:gd name="connsiteY21" fmla="*/ 25778 h 756141"/>
              <a:gd name="connsiteX22" fmla="*/ 565387 w 687401"/>
              <a:gd name="connsiteY22" fmla="*/ 66678 h 756141"/>
              <a:gd name="connsiteX23" fmla="*/ 434093 w 687401"/>
              <a:gd name="connsiteY23" fmla="*/ 610069 h 756141"/>
              <a:gd name="connsiteX24" fmla="*/ 434093 w 687401"/>
              <a:gd name="connsiteY24" fmla="*/ 478775 h 756141"/>
              <a:gd name="connsiteX25" fmla="*/ 563669 w 687401"/>
              <a:gd name="connsiteY25" fmla="*/ 361917 h 756141"/>
              <a:gd name="connsiteX26" fmla="*/ 692213 w 687401"/>
              <a:gd name="connsiteY26" fmla="*/ 478775 h 756141"/>
              <a:gd name="connsiteX27" fmla="*/ 692213 w 687401"/>
              <a:gd name="connsiteY27" fmla="*/ 610069 h 756141"/>
              <a:gd name="connsiteX28" fmla="*/ 563669 w 687401"/>
              <a:gd name="connsiteY28" fmla="*/ 726927 h 756141"/>
              <a:gd name="connsiteX29" fmla="*/ 434093 w 687401"/>
              <a:gd name="connsiteY29" fmla="*/ 610069 h 756141"/>
              <a:gd name="connsiteX30" fmla="*/ 614880 w 687401"/>
              <a:gd name="connsiteY30" fmla="*/ 478775 h 756141"/>
              <a:gd name="connsiteX31" fmla="*/ 563325 w 687401"/>
              <a:gd name="connsiteY31" fmla="*/ 429970 h 756141"/>
              <a:gd name="connsiteX32" fmla="*/ 512801 w 687401"/>
              <a:gd name="connsiteY32" fmla="*/ 478775 h 756141"/>
              <a:gd name="connsiteX33" fmla="*/ 512801 w 687401"/>
              <a:gd name="connsiteY33" fmla="*/ 610069 h 756141"/>
              <a:gd name="connsiteX34" fmla="*/ 563325 w 687401"/>
              <a:gd name="connsiteY34" fmla="*/ 658875 h 756141"/>
              <a:gd name="connsiteX35" fmla="*/ 614880 w 687401"/>
              <a:gd name="connsiteY35" fmla="*/ 610069 h 756141"/>
              <a:gd name="connsiteX36" fmla="*/ 614880 w 687401"/>
              <a:gd name="connsiteY36" fmla="*/ 478775 h 756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87401" h="756141">
                <a:moveTo>
                  <a:pt x="25778" y="310362"/>
                </a:moveTo>
                <a:lnTo>
                  <a:pt x="25778" y="179068"/>
                </a:lnTo>
                <a:cubicBezTo>
                  <a:pt x="25778" y="93830"/>
                  <a:pt x="81800" y="62210"/>
                  <a:pt x="155352" y="62210"/>
                </a:cubicBezTo>
                <a:cubicBezTo>
                  <a:pt x="227873" y="62210"/>
                  <a:pt x="283896" y="93830"/>
                  <a:pt x="283896" y="179068"/>
                </a:cubicBezTo>
                <a:lnTo>
                  <a:pt x="283896" y="310362"/>
                </a:lnTo>
                <a:cubicBezTo>
                  <a:pt x="283896" y="395600"/>
                  <a:pt x="227873" y="427220"/>
                  <a:pt x="155352" y="427220"/>
                </a:cubicBezTo>
                <a:cubicBezTo>
                  <a:pt x="81800" y="427220"/>
                  <a:pt x="25778" y="395256"/>
                  <a:pt x="25778" y="310362"/>
                </a:cubicBezTo>
                <a:close/>
                <a:moveTo>
                  <a:pt x="206907" y="179068"/>
                </a:moveTo>
                <a:cubicBezTo>
                  <a:pt x="206907" y="145729"/>
                  <a:pt x="186972" y="130263"/>
                  <a:pt x="155352" y="130263"/>
                </a:cubicBezTo>
                <a:cubicBezTo>
                  <a:pt x="123731" y="130263"/>
                  <a:pt x="104828" y="145729"/>
                  <a:pt x="104828" y="179068"/>
                </a:cubicBezTo>
                <a:lnTo>
                  <a:pt x="104828" y="310362"/>
                </a:lnTo>
                <a:cubicBezTo>
                  <a:pt x="104828" y="343701"/>
                  <a:pt x="123731" y="359167"/>
                  <a:pt x="155352" y="359167"/>
                </a:cubicBezTo>
                <a:cubicBezTo>
                  <a:pt x="186972" y="359167"/>
                  <a:pt x="206907" y="343701"/>
                  <a:pt x="206907" y="310362"/>
                </a:cubicBezTo>
                <a:lnTo>
                  <a:pt x="206907" y="179068"/>
                </a:lnTo>
                <a:close/>
                <a:moveTo>
                  <a:pt x="565387" y="66678"/>
                </a:moveTo>
                <a:cubicBezTo>
                  <a:pt x="565387" y="72177"/>
                  <a:pt x="564356" y="77676"/>
                  <a:pt x="561607" y="82832"/>
                </a:cubicBezTo>
                <a:lnTo>
                  <a:pt x="235778" y="739988"/>
                </a:lnTo>
                <a:cubicBezTo>
                  <a:pt x="230279" y="752705"/>
                  <a:pt x="215844" y="759922"/>
                  <a:pt x="200377" y="759922"/>
                </a:cubicBezTo>
                <a:cubicBezTo>
                  <a:pt x="174944" y="759922"/>
                  <a:pt x="157759" y="738957"/>
                  <a:pt x="157759" y="720053"/>
                </a:cubicBezTo>
                <a:cubicBezTo>
                  <a:pt x="157759" y="714554"/>
                  <a:pt x="159477" y="709055"/>
                  <a:pt x="161195" y="704587"/>
                </a:cubicBezTo>
                <a:lnTo>
                  <a:pt x="487023" y="44681"/>
                </a:lnTo>
                <a:cubicBezTo>
                  <a:pt x="493210" y="31964"/>
                  <a:pt x="505927" y="25778"/>
                  <a:pt x="519675" y="25778"/>
                </a:cubicBezTo>
                <a:cubicBezTo>
                  <a:pt x="540641" y="26121"/>
                  <a:pt x="565387" y="42275"/>
                  <a:pt x="565387" y="66678"/>
                </a:cubicBezTo>
                <a:close/>
                <a:moveTo>
                  <a:pt x="434093" y="610069"/>
                </a:moveTo>
                <a:lnTo>
                  <a:pt x="434093" y="478775"/>
                </a:lnTo>
                <a:cubicBezTo>
                  <a:pt x="434093" y="393538"/>
                  <a:pt x="490117" y="361917"/>
                  <a:pt x="563669" y="361917"/>
                </a:cubicBezTo>
                <a:cubicBezTo>
                  <a:pt x="636189" y="361917"/>
                  <a:pt x="692213" y="393538"/>
                  <a:pt x="692213" y="478775"/>
                </a:cubicBezTo>
                <a:lnTo>
                  <a:pt x="692213" y="610069"/>
                </a:lnTo>
                <a:cubicBezTo>
                  <a:pt x="692213" y="695994"/>
                  <a:pt x="636189" y="726927"/>
                  <a:pt x="563669" y="726927"/>
                </a:cubicBezTo>
                <a:cubicBezTo>
                  <a:pt x="490117" y="726583"/>
                  <a:pt x="434093" y="695994"/>
                  <a:pt x="434093" y="610069"/>
                </a:cubicBezTo>
                <a:close/>
                <a:moveTo>
                  <a:pt x="614880" y="478775"/>
                </a:moveTo>
                <a:cubicBezTo>
                  <a:pt x="614880" y="445436"/>
                  <a:pt x="594946" y="429970"/>
                  <a:pt x="563325" y="429970"/>
                </a:cubicBezTo>
                <a:cubicBezTo>
                  <a:pt x="531704" y="429970"/>
                  <a:pt x="512801" y="445436"/>
                  <a:pt x="512801" y="478775"/>
                </a:cubicBezTo>
                <a:lnTo>
                  <a:pt x="512801" y="610069"/>
                </a:lnTo>
                <a:cubicBezTo>
                  <a:pt x="512801" y="643408"/>
                  <a:pt x="531704" y="658875"/>
                  <a:pt x="563325" y="658875"/>
                </a:cubicBezTo>
                <a:cubicBezTo>
                  <a:pt x="594946" y="658875"/>
                  <a:pt x="614880" y="643408"/>
                  <a:pt x="614880" y="610069"/>
                </a:cubicBezTo>
                <a:lnTo>
                  <a:pt x="614880" y="478775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74" name="Freeform: Shape 373">
            <a:extLst>
              <a:ext uri="{FF2B5EF4-FFF2-40B4-BE49-F238E27FC236}">
                <a16:creationId xmlns:a16="http://schemas.microsoft.com/office/drawing/2014/main" id="{1C2CFEBC-1C77-42E9-AA72-4D73F9121F6C}"/>
              </a:ext>
            </a:extLst>
          </p:cNvPr>
          <p:cNvSpPr/>
          <p:nvPr/>
        </p:nvSpPr>
        <p:spPr>
          <a:xfrm>
            <a:off x="11696288" y="1276157"/>
            <a:ext cx="1519227" cy="1519227"/>
          </a:xfrm>
          <a:custGeom>
            <a:avLst/>
            <a:gdLst>
              <a:gd name="connsiteX0" fmla="*/ 581541 w 1134212"/>
              <a:gd name="connsiteY0" fmla="*/ 1137306 h 1134212"/>
              <a:gd name="connsiteX1" fmla="*/ 25778 w 1134212"/>
              <a:gd name="connsiteY1" fmla="*/ 581542 h 1134212"/>
              <a:gd name="connsiteX2" fmla="*/ 581541 w 1134212"/>
              <a:gd name="connsiteY2" fmla="*/ 25778 h 1134212"/>
              <a:gd name="connsiteX3" fmla="*/ 1137306 w 1134212"/>
              <a:gd name="connsiteY3" fmla="*/ 581542 h 1134212"/>
              <a:gd name="connsiteX4" fmla="*/ 581541 w 1134212"/>
              <a:gd name="connsiteY4" fmla="*/ 1137306 h 1134212"/>
              <a:gd name="connsiteX5" fmla="*/ 581541 w 1134212"/>
              <a:gd name="connsiteY5" fmla="*/ 65647 h 1134212"/>
              <a:gd name="connsiteX6" fmla="*/ 65647 w 1134212"/>
              <a:gd name="connsiteY6" fmla="*/ 581542 h 1134212"/>
              <a:gd name="connsiteX7" fmla="*/ 581541 w 1134212"/>
              <a:gd name="connsiteY7" fmla="*/ 1097436 h 1134212"/>
              <a:gd name="connsiteX8" fmla="*/ 1097436 w 1134212"/>
              <a:gd name="connsiteY8" fmla="*/ 581542 h 1134212"/>
              <a:gd name="connsiteX9" fmla="*/ 581541 w 1134212"/>
              <a:gd name="connsiteY9" fmla="*/ 65647 h 1134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4212" h="1134212">
                <a:moveTo>
                  <a:pt x="581541" y="1137306"/>
                </a:moveTo>
                <a:cubicBezTo>
                  <a:pt x="274961" y="1137306"/>
                  <a:pt x="25778" y="888123"/>
                  <a:pt x="25778" y="581542"/>
                </a:cubicBezTo>
                <a:cubicBezTo>
                  <a:pt x="25778" y="275304"/>
                  <a:pt x="274961" y="25778"/>
                  <a:pt x="581541" y="25778"/>
                </a:cubicBezTo>
                <a:cubicBezTo>
                  <a:pt x="888123" y="25778"/>
                  <a:pt x="1137306" y="274961"/>
                  <a:pt x="1137306" y="581542"/>
                </a:cubicBezTo>
                <a:cubicBezTo>
                  <a:pt x="1137306" y="887779"/>
                  <a:pt x="887779" y="1137306"/>
                  <a:pt x="581541" y="1137306"/>
                </a:cubicBezTo>
                <a:close/>
                <a:moveTo>
                  <a:pt x="581541" y="65647"/>
                </a:moveTo>
                <a:cubicBezTo>
                  <a:pt x="296957" y="65647"/>
                  <a:pt x="65647" y="296957"/>
                  <a:pt x="65647" y="581542"/>
                </a:cubicBezTo>
                <a:cubicBezTo>
                  <a:pt x="65647" y="866126"/>
                  <a:pt x="296957" y="1097436"/>
                  <a:pt x="581541" y="1097436"/>
                </a:cubicBezTo>
                <a:cubicBezTo>
                  <a:pt x="866125" y="1097436"/>
                  <a:pt x="1097436" y="866126"/>
                  <a:pt x="1097436" y="581542"/>
                </a:cubicBezTo>
                <a:cubicBezTo>
                  <a:pt x="1097436" y="296957"/>
                  <a:pt x="866125" y="65647"/>
                  <a:pt x="581541" y="65647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75" name="Freeform: Shape 374">
            <a:extLst>
              <a:ext uri="{FF2B5EF4-FFF2-40B4-BE49-F238E27FC236}">
                <a16:creationId xmlns:a16="http://schemas.microsoft.com/office/drawing/2014/main" id="{99B4517B-466F-420D-BC23-4D9F1BFAA662}"/>
              </a:ext>
            </a:extLst>
          </p:cNvPr>
          <p:cNvSpPr/>
          <p:nvPr/>
        </p:nvSpPr>
        <p:spPr>
          <a:xfrm>
            <a:off x="12378097" y="3037998"/>
            <a:ext cx="1381114" cy="1381114"/>
          </a:xfrm>
          <a:custGeom>
            <a:avLst/>
            <a:gdLst>
              <a:gd name="connsiteX0" fmla="*/ 1028009 w 1031102"/>
              <a:gd name="connsiteY0" fmla="*/ 526893 h 1031102"/>
              <a:gd name="connsiteX1" fmla="*/ 526893 w 1031102"/>
              <a:gd name="connsiteY1" fmla="*/ 1028009 h 1031102"/>
              <a:gd name="connsiteX2" fmla="*/ 25778 w 1031102"/>
              <a:gd name="connsiteY2" fmla="*/ 526893 h 1031102"/>
              <a:gd name="connsiteX3" fmla="*/ 526893 w 1031102"/>
              <a:gd name="connsiteY3" fmla="*/ 25778 h 1031102"/>
              <a:gd name="connsiteX4" fmla="*/ 1028009 w 1031102"/>
              <a:gd name="connsiteY4" fmla="*/ 526893 h 103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102" h="1031102">
                <a:moveTo>
                  <a:pt x="1028009" y="526893"/>
                </a:moveTo>
                <a:cubicBezTo>
                  <a:pt x="1028009" y="803572"/>
                  <a:pt x="803573" y="1028009"/>
                  <a:pt x="526893" y="1028009"/>
                </a:cubicBezTo>
                <a:cubicBezTo>
                  <a:pt x="250214" y="1028009"/>
                  <a:pt x="25778" y="803572"/>
                  <a:pt x="25778" y="526893"/>
                </a:cubicBezTo>
                <a:cubicBezTo>
                  <a:pt x="25778" y="250214"/>
                  <a:pt x="250214" y="25778"/>
                  <a:pt x="526893" y="25778"/>
                </a:cubicBezTo>
                <a:cubicBezTo>
                  <a:pt x="803573" y="25778"/>
                  <a:pt x="1028009" y="250214"/>
                  <a:pt x="1028009" y="526893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76" name="Freeform: Shape 375">
            <a:extLst>
              <a:ext uri="{FF2B5EF4-FFF2-40B4-BE49-F238E27FC236}">
                <a16:creationId xmlns:a16="http://schemas.microsoft.com/office/drawing/2014/main" id="{BBABABE7-1E83-48A8-873B-79E532725F0C}"/>
              </a:ext>
            </a:extLst>
          </p:cNvPr>
          <p:cNvSpPr/>
          <p:nvPr/>
        </p:nvSpPr>
        <p:spPr>
          <a:xfrm>
            <a:off x="12717853" y="3344598"/>
            <a:ext cx="690559" cy="782632"/>
          </a:xfrm>
          <a:custGeom>
            <a:avLst/>
            <a:gdLst>
              <a:gd name="connsiteX0" fmla="*/ 25778 w 515551"/>
              <a:gd name="connsiteY0" fmla="*/ 236473 h 584291"/>
              <a:gd name="connsiteX1" fmla="*/ 25778 w 515551"/>
              <a:gd name="connsiteY1" fmla="*/ 138862 h 584291"/>
              <a:gd name="connsiteX2" fmla="*/ 122013 w 515551"/>
              <a:gd name="connsiteY2" fmla="*/ 52250 h 584291"/>
              <a:gd name="connsiteX3" fmla="*/ 217562 w 515551"/>
              <a:gd name="connsiteY3" fmla="*/ 138862 h 584291"/>
              <a:gd name="connsiteX4" fmla="*/ 217562 w 515551"/>
              <a:gd name="connsiteY4" fmla="*/ 236473 h 584291"/>
              <a:gd name="connsiteX5" fmla="*/ 122013 w 515551"/>
              <a:gd name="connsiteY5" fmla="*/ 323086 h 584291"/>
              <a:gd name="connsiteX6" fmla="*/ 25778 w 515551"/>
              <a:gd name="connsiteY6" fmla="*/ 236473 h 584291"/>
              <a:gd name="connsiteX7" fmla="*/ 160165 w 515551"/>
              <a:gd name="connsiteY7" fmla="*/ 139206 h 584291"/>
              <a:gd name="connsiteX8" fmla="*/ 122013 w 515551"/>
              <a:gd name="connsiteY8" fmla="*/ 102773 h 584291"/>
              <a:gd name="connsiteX9" fmla="*/ 84206 w 515551"/>
              <a:gd name="connsiteY9" fmla="*/ 139206 h 584291"/>
              <a:gd name="connsiteX10" fmla="*/ 84206 w 515551"/>
              <a:gd name="connsiteY10" fmla="*/ 236817 h 584291"/>
              <a:gd name="connsiteX11" fmla="*/ 122013 w 515551"/>
              <a:gd name="connsiteY11" fmla="*/ 273249 h 584291"/>
              <a:gd name="connsiteX12" fmla="*/ 160165 w 515551"/>
              <a:gd name="connsiteY12" fmla="*/ 236817 h 584291"/>
              <a:gd name="connsiteX13" fmla="*/ 160165 w 515551"/>
              <a:gd name="connsiteY13" fmla="*/ 139206 h 584291"/>
              <a:gd name="connsiteX14" fmla="*/ 426189 w 515551"/>
              <a:gd name="connsiteY14" fmla="*/ 55687 h 584291"/>
              <a:gd name="connsiteX15" fmla="*/ 423440 w 515551"/>
              <a:gd name="connsiteY15" fmla="*/ 67716 h 584291"/>
              <a:gd name="connsiteX16" fmla="*/ 181474 w 515551"/>
              <a:gd name="connsiteY16" fmla="*/ 555771 h 584291"/>
              <a:gd name="connsiteX17" fmla="*/ 155352 w 515551"/>
              <a:gd name="connsiteY17" fmla="*/ 570550 h 584291"/>
              <a:gd name="connsiteX18" fmla="*/ 123732 w 515551"/>
              <a:gd name="connsiteY18" fmla="*/ 540992 h 584291"/>
              <a:gd name="connsiteX19" fmla="*/ 126482 w 515551"/>
              <a:gd name="connsiteY19" fmla="*/ 529650 h 584291"/>
              <a:gd name="connsiteX20" fmla="*/ 368447 w 515551"/>
              <a:gd name="connsiteY20" fmla="*/ 39877 h 584291"/>
              <a:gd name="connsiteX21" fmla="*/ 392506 w 515551"/>
              <a:gd name="connsiteY21" fmla="*/ 25785 h 584291"/>
              <a:gd name="connsiteX22" fmla="*/ 426189 w 515551"/>
              <a:gd name="connsiteY22" fmla="*/ 55687 h 584291"/>
              <a:gd name="connsiteX23" fmla="*/ 328922 w 515551"/>
              <a:gd name="connsiteY23" fmla="*/ 458847 h 584291"/>
              <a:gd name="connsiteX24" fmla="*/ 328922 w 515551"/>
              <a:gd name="connsiteY24" fmla="*/ 361236 h 584291"/>
              <a:gd name="connsiteX25" fmla="*/ 425158 w 515551"/>
              <a:gd name="connsiteY25" fmla="*/ 274624 h 584291"/>
              <a:gd name="connsiteX26" fmla="*/ 520706 w 515551"/>
              <a:gd name="connsiteY26" fmla="*/ 361236 h 584291"/>
              <a:gd name="connsiteX27" fmla="*/ 520706 w 515551"/>
              <a:gd name="connsiteY27" fmla="*/ 458847 h 584291"/>
              <a:gd name="connsiteX28" fmla="*/ 425158 w 515551"/>
              <a:gd name="connsiteY28" fmla="*/ 545460 h 584291"/>
              <a:gd name="connsiteX29" fmla="*/ 328922 w 515551"/>
              <a:gd name="connsiteY29" fmla="*/ 458847 h 584291"/>
              <a:gd name="connsiteX30" fmla="*/ 463308 w 515551"/>
              <a:gd name="connsiteY30" fmla="*/ 361581 h 584291"/>
              <a:gd name="connsiteX31" fmla="*/ 425158 w 515551"/>
              <a:gd name="connsiteY31" fmla="*/ 325148 h 584291"/>
              <a:gd name="connsiteX32" fmla="*/ 387694 w 515551"/>
              <a:gd name="connsiteY32" fmla="*/ 361581 h 584291"/>
              <a:gd name="connsiteX33" fmla="*/ 387694 w 515551"/>
              <a:gd name="connsiteY33" fmla="*/ 459191 h 584291"/>
              <a:gd name="connsiteX34" fmla="*/ 425158 w 515551"/>
              <a:gd name="connsiteY34" fmla="*/ 495624 h 584291"/>
              <a:gd name="connsiteX35" fmla="*/ 463308 w 515551"/>
              <a:gd name="connsiteY35" fmla="*/ 459191 h 584291"/>
              <a:gd name="connsiteX36" fmla="*/ 463308 w 515551"/>
              <a:gd name="connsiteY36" fmla="*/ 361581 h 584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15551" h="584291">
                <a:moveTo>
                  <a:pt x="25778" y="236473"/>
                </a:moveTo>
                <a:lnTo>
                  <a:pt x="25778" y="138862"/>
                </a:lnTo>
                <a:cubicBezTo>
                  <a:pt x="25778" y="75621"/>
                  <a:pt x="67365" y="52250"/>
                  <a:pt x="122013" y="52250"/>
                </a:cubicBezTo>
                <a:cubicBezTo>
                  <a:pt x="175631" y="52250"/>
                  <a:pt x="217562" y="75621"/>
                  <a:pt x="217562" y="138862"/>
                </a:cubicBezTo>
                <a:lnTo>
                  <a:pt x="217562" y="236473"/>
                </a:lnTo>
                <a:cubicBezTo>
                  <a:pt x="217562" y="299714"/>
                  <a:pt x="175975" y="323086"/>
                  <a:pt x="122013" y="323086"/>
                </a:cubicBezTo>
                <a:cubicBezTo>
                  <a:pt x="67365" y="323086"/>
                  <a:pt x="25778" y="299714"/>
                  <a:pt x="25778" y="236473"/>
                </a:cubicBezTo>
                <a:close/>
                <a:moveTo>
                  <a:pt x="160165" y="139206"/>
                </a:moveTo>
                <a:cubicBezTo>
                  <a:pt x="160165" y="114460"/>
                  <a:pt x="145385" y="102773"/>
                  <a:pt x="122013" y="102773"/>
                </a:cubicBezTo>
                <a:cubicBezTo>
                  <a:pt x="98642" y="102773"/>
                  <a:pt x="84206" y="114116"/>
                  <a:pt x="84206" y="139206"/>
                </a:cubicBezTo>
                <a:lnTo>
                  <a:pt x="84206" y="236817"/>
                </a:lnTo>
                <a:cubicBezTo>
                  <a:pt x="84206" y="261563"/>
                  <a:pt x="98298" y="273249"/>
                  <a:pt x="122013" y="273249"/>
                </a:cubicBezTo>
                <a:cubicBezTo>
                  <a:pt x="145385" y="273249"/>
                  <a:pt x="160165" y="261907"/>
                  <a:pt x="160165" y="236817"/>
                </a:cubicBezTo>
                <a:lnTo>
                  <a:pt x="160165" y="139206"/>
                </a:lnTo>
                <a:close/>
                <a:moveTo>
                  <a:pt x="426189" y="55687"/>
                </a:moveTo>
                <a:cubicBezTo>
                  <a:pt x="426189" y="59811"/>
                  <a:pt x="425502" y="63936"/>
                  <a:pt x="423440" y="67716"/>
                </a:cubicBezTo>
                <a:lnTo>
                  <a:pt x="181474" y="555771"/>
                </a:lnTo>
                <a:cubicBezTo>
                  <a:pt x="177350" y="565051"/>
                  <a:pt x="166695" y="570550"/>
                  <a:pt x="155352" y="570550"/>
                </a:cubicBezTo>
                <a:cubicBezTo>
                  <a:pt x="136449" y="570550"/>
                  <a:pt x="123732" y="555084"/>
                  <a:pt x="123732" y="540992"/>
                </a:cubicBezTo>
                <a:cubicBezTo>
                  <a:pt x="123732" y="536868"/>
                  <a:pt x="125107" y="533087"/>
                  <a:pt x="126482" y="529650"/>
                </a:cubicBezTo>
                <a:lnTo>
                  <a:pt x="368447" y="39877"/>
                </a:lnTo>
                <a:cubicBezTo>
                  <a:pt x="373259" y="30597"/>
                  <a:pt x="382539" y="25785"/>
                  <a:pt x="392506" y="25785"/>
                </a:cubicBezTo>
                <a:cubicBezTo>
                  <a:pt x="408317" y="25441"/>
                  <a:pt x="426189" y="37470"/>
                  <a:pt x="426189" y="55687"/>
                </a:cubicBezTo>
                <a:close/>
                <a:moveTo>
                  <a:pt x="328922" y="458847"/>
                </a:moveTo>
                <a:lnTo>
                  <a:pt x="328922" y="361236"/>
                </a:lnTo>
                <a:cubicBezTo>
                  <a:pt x="328922" y="297996"/>
                  <a:pt x="370509" y="274624"/>
                  <a:pt x="425158" y="274624"/>
                </a:cubicBezTo>
                <a:cubicBezTo>
                  <a:pt x="478775" y="274624"/>
                  <a:pt x="520706" y="297996"/>
                  <a:pt x="520706" y="361236"/>
                </a:cubicBezTo>
                <a:lnTo>
                  <a:pt x="520706" y="458847"/>
                </a:lnTo>
                <a:cubicBezTo>
                  <a:pt x="520706" y="522776"/>
                  <a:pt x="479119" y="545460"/>
                  <a:pt x="425158" y="545460"/>
                </a:cubicBezTo>
                <a:cubicBezTo>
                  <a:pt x="370509" y="545804"/>
                  <a:pt x="328922" y="522776"/>
                  <a:pt x="328922" y="458847"/>
                </a:cubicBezTo>
                <a:close/>
                <a:moveTo>
                  <a:pt x="463308" y="361581"/>
                </a:moveTo>
                <a:cubicBezTo>
                  <a:pt x="463308" y="336834"/>
                  <a:pt x="448529" y="325148"/>
                  <a:pt x="425158" y="325148"/>
                </a:cubicBezTo>
                <a:cubicBezTo>
                  <a:pt x="401786" y="325148"/>
                  <a:pt x="387694" y="336490"/>
                  <a:pt x="387694" y="361581"/>
                </a:cubicBezTo>
                <a:lnTo>
                  <a:pt x="387694" y="459191"/>
                </a:lnTo>
                <a:cubicBezTo>
                  <a:pt x="387694" y="483938"/>
                  <a:pt x="401786" y="495624"/>
                  <a:pt x="425158" y="495624"/>
                </a:cubicBezTo>
                <a:cubicBezTo>
                  <a:pt x="448529" y="495624"/>
                  <a:pt x="463308" y="484281"/>
                  <a:pt x="463308" y="459191"/>
                </a:cubicBezTo>
                <a:lnTo>
                  <a:pt x="463308" y="36158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8D99087E-36DD-4373-8097-4652375F496D}"/>
              </a:ext>
            </a:extLst>
          </p:cNvPr>
          <p:cNvSpPr/>
          <p:nvPr/>
        </p:nvSpPr>
        <p:spPr>
          <a:xfrm>
            <a:off x="12496874" y="3157236"/>
            <a:ext cx="1150930" cy="1150928"/>
          </a:xfrm>
          <a:custGeom>
            <a:avLst/>
            <a:gdLst>
              <a:gd name="connsiteX0" fmla="*/ 438218 w 859251"/>
              <a:gd name="connsiteY0" fmla="*/ 850659 h 859251"/>
              <a:gd name="connsiteX1" fmla="*/ 25778 w 859251"/>
              <a:gd name="connsiteY1" fmla="*/ 438218 h 859251"/>
              <a:gd name="connsiteX2" fmla="*/ 438218 w 859251"/>
              <a:gd name="connsiteY2" fmla="*/ 25778 h 859251"/>
              <a:gd name="connsiteX3" fmla="*/ 850659 w 859251"/>
              <a:gd name="connsiteY3" fmla="*/ 438218 h 859251"/>
              <a:gd name="connsiteX4" fmla="*/ 438218 w 859251"/>
              <a:gd name="connsiteY4" fmla="*/ 850659 h 859251"/>
              <a:gd name="connsiteX5" fmla="*/ 438218 w 859251"/>
              <a:gd name="connsiteY5" fmla="*/ 54649 h 859251"/>
              <a:gd name="connsiteX6" fmla="*/ 54992 w 859251"/>
              <a:gd name="connsiteY6" fmla="*/ 437875 h 859251"/>
              <a:gd name="connsiteX7" fmla="*/ 438218 w 859251"/>
              <a:gd name="connsiteY7" fmla="*/ 821101 h 859251"/>
              <a:gd name="connsiteX8" fmla="*/ 821446 w 859251"/>
              <a:gd name="connsiteY8" fmla="*/ 437875 h 859251"/>
              <a:gd name="connsiteX9" fmla="*/ 438218 w 859251"/>
              <a:gd name="connsiteY9" fmla="*/ 54649 h 85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9251" h="859251">
                <a:moveTo>
                  <a:pt x="438218" y="850659"/>
                </a:moveTo>
                <a:cubicBezTo>
                  <a:pt x="210689" y="850659"/>
                  <a:pt x="25778" y="665405"/>
                  <a:pt x="25778" y="438218"/>
                </a:cubicBezTo>
                <a:cubicBezTo>
                  <a:pt x="25778" y="210689"/>
                  <a:pt x="210689" y="25778"/>
                  <a:pt x="438218" y="25778"/>
                </a:cubicBezTo>
                <a:cubicBezTo>
                  <a:pt x="665749" y="25778"/>
                  <a:pt x="850659" y="210689"/>
                  <a:pt x="850659" y="438218"/>
                </a:cubicBezTo>
                <a:cubicBezTo>
                  <a:pt x="850659" y="665405"/>
                  <a:pt x="665749" y="850659"/>
                  <a:pt x="438218" y="850659"/>
                </a:cubicBezTo>
                <a:close/>
                <a:moveTo>
                  <a:pt x="438218" y="54649"/>
                </a:moveTo>
                <a:cubicBezTo>
                  <a:pt x="226843" y="54649"/>
                  <a:pt x="54992" y="226499"/>
                  <a:pt x="54992" y="437875"/>
                </a:cubicBezTo>
                <a:cubicBezTo>
                  <a:pt x="54992" y="649251"/>
                  <a:pt x="226843" y="821101"/>
                  <a:pt x="438218" y="821101"/>
                </a:cubicBezTo>
                <a:cubicBezTo>
                  <a:pt x="649595" y="821101"/>
                  <a:pt x="821446" y="649251"/>
                  <a:pt x="821446" y="437875"/>
                </a:cubicBezTo>
                <a:cubicBezTo>
                  <a:pt x="821102" y="226499"/>
                  <a:pt x="649251" y="54649"/>
                  <a:pt x="438218" y="54649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A6F30B35-48AA-43CE-BADA-CD9C591D2480}"/>
              </a:ext>
            </a:extLst>
          </p:cNvPr>
          <p:cNvSpPr/>
          <p:nvPr/>
        </p:nvSpPr>
        <p:spPr>
          <a:xfrm>
            <a:off x="15932614" y="4119441"/>
            <a:ext cx="563545" cy="638683"/>
          </a:xfrm>
          <a:custGeom>
            <a:avLst/>
            <a:gdLst>
              <a:gd name="connsiteX0" fmla="*/ 509021 w 515551"/>
              <a:gd name="connsiteY0" fmla="*/ 203997 h 584291"/>
              <a:gd name="connsiteX1" fmla="*/ 509365 w 515551"/>
              <a:gd name="connsiteY1" fmla="*/ 201935 h 584291"/>
              <a:gd name="connsiteX2" fmla="*/ 509021 w 515551"/>
              <a:gd name="connsiteY2" fmla="*/ 201935 h 584291"/>
              <a:gd name="connsiteX3" fmla="*/ 505239 w 515551"/>
              <a:gd name="connsiteY3" fmla="*/ 193686 h 584291"/>
              <a:gd name="connsiteX4" fmla="*/ 391475 w 515551"/>
              <a:gd name="connsiteY4" fmla="*/ 35240 h 584291"/>
              <a:gd name="connsiteX5" fmla="*/ 354355 w 515551"/>
              <a:gd name="connsiteY5" fmla="*/ 56893 h 584291"/>
              <a:gd name="connsiteX6" fmla="*/ 458497 w 515551"/>
              <a:gd name="connsiteY6" fmla="*/ 201591 h 584291"/>
              <a:gd name="connsiteX7" fmla="*/ 78020 w 515551"/>
              <a:gd name="connsiteY7" fmla="*/ 201591 h 584291"/>
              <a:gd name="connsiteX8" fmla="*/ 182161 w 515551"/>
              <a:gd name="connsiteY8" fmla="*/ 56893 h 584291"/>
              <a:gd name="connsiteX9" fmla="*/ 145042 w 515551"/>
              <a:gd name="connsiteY9" fmla="*/ 35240 h 584291"/>
              <a:gd name="connsiteX10" fmla="*/ 31277 w 515551"/>
              <a:gd name="connsiteY10" fmla="*/ 193686 h 584291"/>
              <a:gd name="connsiteX11" fmla="*/ 27496 w 515551"/>
              <a:gd name="connsiteY11" fmla="*/ 201935 h 584291"/>
              <a:gd name="connsiteX12" fmla="*/ 25778 w 515551"/>
              <a:gd name="connsiteY12" fmla="*/ 201935 h 584291"/>
              <a:gd name="connsiteX13" fmla="*/ 101735 w 515551"/>
              <a:gd name="connsiteY13" fmla="*/ 562477 h 584291"/>
              <a:gd name="connsiteX14" fmla="*/ 433063 w 515551"/>
              <a:gd name="connsiteY14" fmla="*/ 562477 h 584291"/>
              <a:gd name="connsiteX15" fmla="*/ 506959 w 515551"/>
              <a:gd name="connsiteY15" fmla="*/ 212246 h 584291"/>
              <a:gd name="connsiteX16" fmla="*/ 509021 w 515551"/>
              <a:gd name="connsiteY16" fmla="*/ 203997 h 584291"/>
              <a:gd name="connsiteX17" fmla="*/ 68740 w 515551"/>
              <a:gd name="connsiteY17" fmla="*/ 236305 h 584291"/>
              <a:gd name="connsiteX18" fmla="*/ 162570 w 515551"/>
              <a:gd name="connsiteY18" fmla="*/ 236305 h 584291"/>
              <a:gd name="connsiteX19" fmla="*/ 172881 w 515551"/>
              <a:gd name="connsiteY19" fmla="*/ 313637 h 584291"/>
              <a:gd name="connsiteX20" fmla="*/ 84894 w 515551"/>
              <a:gd name="connsiteY20" fmla="*/ 313637 h 584291"/>
              <a:gd name="connsiteX21" fmla="*/ 68740 w 515551"/>
              <a:gd name="connsiteY21" fmla="*/ 236305 h 584291"/>
              <a:gd name="connsiteX22" fmla="*/ 92456 w 515551"/>
              <a:gd name="connsiteY22" fmla="*/ 348008 h 584291"/>
              <a:gd name="connsiteX23" fmla="*/ 177693 w 515551"/>
              <a:gd name="connsiteY23" fmla="*/ 348008 h 584291"/>
              <a:gd name="connsiteX24" fmla="*/ 186629 w 515551"/>
              <a:gd name="connsiteY24" fmla="*/ 416748 h 584291"/>
              <a:gd name="connsiteX25" fmla="*/ 106890 w 515551"/>
              <a:gd name="connsiteY25" fmla="*/ 416748 h 584291"/>
              <a:gd name="connsiteX26" fmla="*/ 92456 w 515551"/>
              <a:gd name="connsiteY26" fmla="*/ 348008 h 584291"/>
              <a:gd name="connsiteX27" fmla="*/ 130262 w 515551"/>
              <a:gd name="connsiteY27" fmla="*/ 528107 h 584291"/>
              <a:gd name="connsiteX28" fmla="*/ 114109 w 515551"/>
              <a:gd name="connsiteY28" fmla="*/ 450774 h 584291"/>
              <a:gd name="connsiteX29" fmla="*/ 191098 w 515551"/>
              <a:gd name="connsiteY29" fmla="*/ 450774 h 584291"/>
              <a:gd name="connsiteX30" fmla="*/ 201408 w 515551"/>
              <a:gd name="connsiteY30" fmla="*/ 528107 h 584291"/>
              <a:gd name="connsiteX31" fmla="*/ 130262 w 515551"/>
              <a:gd name="connsiteY31" fmla="*/ 528107 h 584291"/>
              <a:gd name="connsiteX32" fmla="*/ 300050 w 515551"/>
              <a:gd name="connsiteY32" fmla="*/ 528107 h 584291"/>
              <a:gd name="connsiteX33" fmla="*/ 235778 w 515551"/>
              <a:gd name="connsiteY33" fmla="*/ 528107 h 584291"/>
              <a:gd name="connsiteX34" fmla="*/ 225468 w 515551"/>
              <a:gd name="connsiteY34" fmla="*/ 450774 h 584291"/>
              <a:gd name="connsiteX35" fmla="*/ 310018 w 515551"/>
              <a:gd name="connsiteY35" fmla="*/ 450774 h 584291"/>
              <a:gd name="connsiteX36" fmla="*/ 300050 w 515551"/>
              <a:gd name="connsiteY36" fmla="*/ 528107 h 584291"/>
              <a:gd name="connsiteX37" fmla="*/ 314830 w 515551"/>
              <a:gd name="connsiteY37" fmla="*/ 416404 h 584291"/>
              <a:gd name="connsiteX38" fmla="*/ 221343 w 515551"/>
              <a:gd name="connsiteY38" fmla="*/ 416404 h 584291"/>
              <a:gd name="connsiteX39" fmla="*/ 212407 w 515551"/>
              <a:gd name="connsiteY39" fmla="*/ 347664 h 584291"/>
              <a:gd name="connsiteX40" fmla="*/ 324110 w 515551"/>
              <a:gd name="connsiteY40" fmla="*/ 347664 h 584291"/>
              <a:gd name="connsiteX41" fmla="*/ 314830 w 515551"/>
              <a:gd name="connsiteY41" fmla="*/ 416404 h 584291"/>
              <a:gd name="connsiteX42" fmla="*/ 207595 w 515551"/>
              <a:gd name="connsiteY42" fmla="*/ 313637 h 584291"/>
              <a:gd name="connsiteX43" fmla="*/ 197284 w 515551"/>
              <a:gd name="connsiteY43" fmla="*/ 236305 h 584291"/>
              <a:gd name="connsiteX44" fmla="*/ 338545 w 515551"/>
              <a:gd name="connsiteY44" fmla="*/ 236305 h 584291"/>
              <a:gd name="connsiteX45" fmla="*/ 328234 w 515551"/>
              <a:gd name="connsiteY45" fmla="*/ 313637 h 584291"/>
              <a:gd name="connsiteX46" fmla="*/ 207595 w 515551"/>
              <a:gd name="connsiteY46" fmla="*/ 313637 h 584291"/>
              <a:gd name="connsiteX47" fmla="*/ 405911 w 515551"/>
              <a:gd name="connsiteY47" fmla="*/ 528107 h 584291"/>
              <a:gd name="connsiteX48" fmla="*/ 335108 w 515551"/>
              <a:gd name="connsiteY48" fmla="*/ 528107 h 584291"/>
              <a:gd name="connsiteX49" fmla="*/ 345075 w 515551"/>
              <a:gd name="connsiteY49" fmla="*/ 450774 h 584291"/>
              <a:gd name="connsiteX50" fmla="*/ 422064 w 515551"/>
              <a:gd name="connsiteY50" fmla="*/ 450774 h 584291"/>
              <a:gd name="connsiteX51" fmla="*/ 405911 w 515551"/>
              <a:gd name="connsiteY51" fmla="*/ 528107 h 584291"/>
              <a:gd name="connsiteX52" fmla="*/ 429282 w 515551"/>
              <a:gd name="connsiteY52" fmla="*/ 416404 h 584291"/>
              <a:gd name="connsiteX53" fmla="*/ 349543 w 515551"/>
              <a:gd name="connsiteY53" fmla="*/ 416404 h 584291"/>
              <a:gd name="connsiteX54" fmla="*/ 358480 w 515551"/>
              <a:gd name="connsiteY54" fmla="*/ 347664 h 584291"/>
              <a:gd name="connsiteX55" fmla="*/ 443718 w 515551"/>
              <a:gd name="connsiteY55" fmla="*/ 347664 h 584291"/>
              <a:gd name="connsiteX56" fmla="*/ 429282 w 515551"/>
              <a:gd name="connsiteY56" fmla="*/ 416404 h 584291"/>
              <a:gd name="connsiteX57" fmla="*/ 450935 w 515551"/>
              <a:gd name="connsiteY57" fmla="*/ 313637 h 584291"/>
              <a:gd name="connsiteX58" fmla="*/ 362948 w 515551"/>
              <a:gd name="connsiteY58" fmla="*/ 313637 h 584291"/>
              <a:gd name="connsiteX59" fmla="*/ 372916 w 515551"/>
              <a:gd name="connsiteY59" fmla="*/ 236305 h 584291"/>
              <a:gd name="connsiteX60" fmla="*/ 467089 w 515551"/>
              <a:gd name="connsiteY60" fmla="*/ 236305 h 584291"/>
              <a:gd name="connsiteX61" fmla="*/ 450935 w 515551"/>
              <a:gd name="connsiteY61" fmla="*/ 313637 h 584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15551" h="584291">
                <a:moveTo>
                  <a:pt x="509021" y="203997"/>
                </a:moveTo>
                <a:lnTo>
                  <a:pt x="509365" y="201935"/>
                </a:lnTo>
                <a:lnTo>
                  <a:pt x="509021" y="201935"/>
                </a:lnTo>
                <a:cubicBezTo>
                  <a:pt x="508677" y="199185"/>
                  <a:pt x="507302" y="196435"/>
                  <a:pt x="505239" y="193686"/>
                </a:cubicBezTo>
                <a:cubicBezTo>
                  <a:pt x="467433" y="141100"/>
                  <a:pt x="429282" y="88170"/>
                  <a:pt x="391475" y="35240"/>
                </a:cubicBezTo>
                <a:cubicBezTo>
                  <a:pt x="375321" y="12899"/>
                  <a:pt x="338201" y="34209"/>
                  <a:pt x="354355" y="56893"/>
                </a:cubicBezTo>
                <a:cubicBezTo>
                  <a:pt x="389070" y="105011"/>
                  <a:pt x="423783" y="153473"/>
                  <a:pt x="458497" y="201591"/>
                </a:cubicBezTo>
                <a:lnTo>
                  <a:pt x="78020" y="201591"/>
                </a:lnTo>
                <a:cubicBezTo>
                  <a:pt x="112734" y="153129"/>
                  <a:pt x="147447" y="105011"/>
                  <a:pt x="182161" y="56893"/>
                </a:cubicBezTo>
                <a:cubicBezTo>
                  <a:pt x="198315" y="34209"/>
                  <a:pt x="161196" y="12899"/>
                  <a:pt x="145042" y="35240"/>
                </a:cubicBezTo>
                <a:cubicBezTo>
                  <a:pt x="107234" y="88170"/>
                  <a:pt x="69083" y="140756"/>
                  <a:pt x="31277" y="193686"/>
                </a:cubicBezTo>
                <a:cubicBezTo>
                  <a:pt x="29215" y="196435"/>
                  <a:pt x="28184" y="199185"/>
                  <a:pt x="27496" y="201935"/>
                </a:cubicBezTo>
                <a:lnTo>
                  <a:pt x="25778" y="201935"/>
                </a:lnTo>
                <a:lnTo>
                  <a:pt x="101735" y="562477"/>
                </a:lnTo>
                <a:lnTo>
                  <a:pt x="433063" y="562477"/>
                </a:lnTo>
                <a:lnTo>
                  <a:pt x="506959" y="212246"/>
                </a:lnTo>
                <a:cubicBezTo>
                  <a:pt x="508677" y="209840"/>
                  <a:pt x="509365" y="207091"/>
                  <a:pt x="509021" y="203997"/>
                </a:cubicBezTo>
                <a:close/>
                <a:moveTo>
                  <a:pt x="68740" y="236305"/>
                </a:moveTo>
                <a:lnTo>
                  <a:pt x="162570" y="236305"/>
                </a:lnTo>
                <a:lnTo>
                  <a:pt x="172881" y="313637"/>
                </a:lnTo>
                <a:lnTo>
                  <a:pt x="84894" y="313637"/>
                </a:lnTo>
                <a:lnTo>
                  <a:pt x="68740" y="236305"/>
                </a:lnTo>
                <a:close/>
                <a:moveTo>
                  <a:pt x="92456" y="348008"/>
                </a:moveTo>
                <a:lnTo>
                  <a:pt x="177693" y="348008"/>
                </a:lnTo>
                <a:lnTo>
                  <a:pt x="186629" y="416748"/>
                </a:lnTo>
                <a:lnTo>
                  <a:pt x="106890" y="416748"/>
                </a:lnTo>
                <a:lnTo>
                  <a:pt x="92456" y="348008"/>
                </a:lnTo>
                <a:close/>
                <a:moveTo>
                  <a:pt x="130262" y="528107"/>
                </a:moveTo>
                <a:lnTo>
                  <a:pt x="114109" y="450774"/>
                </a:lnTo>
                <a:lnTo>
                  <a:pt x="191098" y="450774"/>
                </a:lnTo>
                <a:lnTo>
                  <a:pt x="201408" y="528107"/>
                </a:lnTo>
                <a:lnTo>
                  <a:pt x="130262" y="528107"/>
                </a:lnTo>
                <a:close/>
                <a:moveTo>
                  <a:pt x="300050" y="528107"/>
                </a:moveTo>
                <a:lnTo>
                  <a:pt x="235778" y="528107"/>
                </a:lnTo>
                <a:lnTo>
                  <a:pt x="225468" y="450774"/>
                </a:lnTo>
                <a:lnTo>
                  <a:pt x="310018" y="450774"/>
                </a:lnTo>
                <a:lnTo>
                  <a:pt x="300050" y="528107"/>
                </a:lnTo>
                <a:close/>
                <a:moveTo>
                  <a:pt x="314830" y="416404"/>
                </a:moveTo>
                <a:lnTo>
                  <a:pt x="221343" y="416404"/>
                </a:lnTo>
                <a:lnTo>
                  <a:pt x="212407" y="347664"/>
                </a:lnTo>
                <a:lnTo>
                  <a:pt x="324110" y="347664"/>
                </a:lnTo>
                <a:lnTo>
                  <a:pt x="314830" y="416404"/>
                </a:lnTo>
                <a:close/>
                <a:moveTo>
                  <a:pt x="207595" y="313637"/>
                </a:moveTo>
                <a:lnTo>
                  <a:pt x="197284" y="236305"/>
                </a:lnTo>
                <a:lnTo>
                  <a:pt x="338545" y="236305"/>
                </a:lnTo>
                <a:lnTo>
                  <a:pt x="328234" y="313637"/>
                </a:lnTo>
                <a:lnTo>
                  <a:pt x="207595" y="313637"/>
                </a:lnTo>
                <a:close/>
                <a:moveTo>
                  <a:pt x="405911" y="528107"/>
                </a:moveTo>
                <a:lnTo>
                  <a:pt x="335108" y="528107"/>
                </a:lnTo>
                <a:lnTo>
                  <a:pt x="345075" y="450774"/>
                </a:lnTo>
                <a:lnTo>
                  <a:pt x="422064" y="450774"/>
                </a:lnTo>
                <a:lnTo>
                  <a:pt x="405911" y="528107"/>
                </a:lnTo>
                <a:close/>
                <a:moveTo>
                  <a:pt x="429282" y="416404"/>
                </a:moveTo>
                <a:lnTo>
                  <a:pt x="349543" y="416404"/>
                </a:lnTo>
                <a:lnTo>
                  <a:pt x="358480" y="347664"/>
                </a:lnTo>
                <a:lnTo>
                  <a:pt x="443718" y="347664"/>
                </a:lnTo>
                <a:lnTo>
                  <a:pt x="429282" y="416404"/>
                </a:lnTo>
                <a:close/>
                <a:moveTo>
                  <a:pt x="450935" y="313637"/>
                </a:moveTo>
                <a:lnTo>
                  <a:pt x="362948" y="313637"/>
                </a:lnTo>
                <a:lnTo>
                  <a:pt x="372916" y="236305"/>
                </a:lnTo>
                <a:lnTo>
                  <a:pt x="467089" y="236305"/>
                </a:lnTo>
                <a:lnTo>
                  <a:pt x="450935" y="313637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73" name="Freeform: Shape 272">
            <a:extLst>
              <a:ext uri="{FF2B5EF4-FFF2-40B4-BE49-F238E27FC236}">
                <a16:creationId xmlns:a16="http://schemas.microsoft.com/office/drawing/2014/main" id="{785CB635-5F8F-45B8-9CE5-142E3DF0CB6E}"/>
              </a:ext>
            </a:extLst>
          </p:cNvPr>
          <p:cNvSpPr/>
          <p:nvPr/>
        </p:nvSpPr>
        <p:spPr>
          <a:xfrm>
            <a:off x="14551179" y="4616685"/>
            <a:ext cx="150278" cy="225418"/>
          </a:xfrm>
          <a:custGeom>
            <a:avLst/>
            <a:gdLst>
              <a:gd name="connsiteX0" fmla="*/ 118577 w 137480"/>
              <a:gd name="connsiteY0" fmla="*/ 46056 h 206220"/>
              <a:gd name="connsiteX1" fmla="*/ 106891 w 137480"/>
              <a:gd name="connsiteY1" fmla="*/ 49493 h 206220"/>
              <a:gd name="connsiteX2" fmla="*/ 64616 w 137480"/>
              <a:gd name="connsiteY2" fmla="*/ 49493 h 206220"/>
              <a:gd name="connsiteX3" fmla="*/ 59117 w 137480"/>
              <a:gd name="connsiteY3" fmla="*/ 81457 h 206220"/>
              <a:gd name="connsiteX4" fmla="*/ 78021 w 137480"/>
              <a:gd name="connsiteY4" fmla="*/ 79395 h 206220"/>
              <a:gd name="connsiteX5" fmla="*/ 99330 w 137480"/>
              <a:gd name="connsiteY5" fmla="*/ 82832 h 206220"/>
              <a:gd name="connsiteX6" fmla="*/ 114797 w 137480"/>
              <a:gd name="connsiteY6" fmla="*/ 92799 h 206220"/>
              <a:gd name="connsiteX7" fmla="*/ 124421 w 137480"/>
              <a:gd name="connsiteY7" fmla="*/ 107578 h 206220"/>
              <a:gd name="connsiteX8" fmla="*/ 127514 w 137480"/>
              <a:gd name="connsiteY8" fmla="*/ 126138 h 206220"/>
              <a:gd name="connsiteX9" fmla="*/ 123389 w 137480"/>
              <a:gd name="connsiteY9" fmla="*/ 148479 h 206220"/>
              <a:gd name="connsiteX10" fmla="*/ 111360 w 137480"/>
              <a:gd name="connsiteY10" fmla="*/ 165664 h 206220"/>
              <a:gd name="connsiteX11" fmla="*/ 93487 w 137480"/>
              <a:gd name="connsiteY11" fmla="*/ 176662 h 206220"/>
              <a:gd name="connsiteX12" fmla="*/ 70802 w 137480"/>
              <a:gd name="connsiteY12" fmla="*/ 180787 h 206220"/>
              <a:gd name="connsiteX13" fmla="*/ 57054 w 137480"/>
              <a:gd name="connsiteY13" fmla="*/ 179412 h 206220"/>
              <a:gd name="connsiteX14" fmla="*/ 45025 w 137480"/>
              <a:gd name="connsiteY14" fmla="*/ 175288 h 206220"/>
              <a:gd name="connsiteX15" fmla="*/ 34370 w 137480"/>
              <a:gd name="connsiteY15" fmla="*/ 169445 h 206220"/>
              <a:gd name="connsiteX16" fmla="*/ 25778 w 137480"/>
              <a:gd name="connsiteY16" fmla="*/ 162570 h 206220"/>
              <a:gd name="connsiteX17" fmla="*/ 33683 w 137480"/>
              <a:gd name="connsiteY17" fmla="*/ 151229 h 206220"/>
              <a:gd name="connsiteX18" fmla="*/ 40557 w 137480"/>
              <a:gd name="connsiteY18" fmla="*/ 147791 h 206220"/>
              <a:gd name="connsiteX19" fmla="*/ 45713 w 137480"/>
              <a:gd name="connsiteY19" fmla="*/ 149510 h 206220"/>
              <a:gd name="connsiteX20" fmla="*/ 51899 w 137480"/>
              <a:gd name="connsiteY20" fmla="*/ 153291 h 206220"/>
              <a:gd name="connsiteX21" fmla="*/ 60492 w 137480"/>
              <a:gd name="connsiteY21" fmla="*/ 156727 h 206220"/>
              <a:gd name="connsiteX22" fmla="*/ 71834 w 137480"/>
              <a:gd name="connsiteY22" fmla="*/ 158446 h 206220"/>
              <a:gd name="connsiteX23" fmla="*/ 84551 w 137480"/>
              <a:gd name="connsiteY23" fmla="*/ 156384 h 206220"/>
              <a:gd name="connsiteX24" fmla="*/ 93831 w 137480"/>
              <a:gd name="connsiteY24" fmla="*/ 149854 h 206220"/>
              <a:gd name="connsiteX25" fmla="*/ 99330 w 137480"/>
              <a:gd name="connsiteY25" fmla="*/ 139886 h 206220"/>
              <a:gd name="connsiteX26" fmla="*/ 101048 w 137480"/>
              <a:gd name="connsiteY26" fmla="*/ 127169 h 206220"/>
              <a:gd name="connsiteX27" fmla="*/ 93831 w 137480"/>
              <a:gd name="connsiteY27" fmla="*/ 107578 h 206220"/>
              <a:gd name="connsiteX28" fmla="*/ 72521 w 137480"/>
              <a:gd name="connsiteY28" fmla="*/ 100705 h 206220"/>
              <a:gd name="connsiteX29" fmla="*/ 50181 w 137480"/>
              <a:gd name="connsiteY29" fmla="*/ 104829 h 206220"/>
              <a:gd name="connsiteX30" fmla="*/ 34027 w 137480"/>
              <a:gd name="connsiteY30" fmla="*/ 100017 h 206220"/>
              <a:gd name="connsiteX31" fmla="*/ 46744 w 137480"/>
              <a:gd name="connsiteY31" fmla="*/ 25778 h 206220"/>
              <a:gd name="connsiteX32" fmla="*/ 122357 w 137480"/>
              <a:gd name="connsiteY32" fmla="*/ 25778 h 206220"/>
              <a:gd name="connsiteX33" fmla="*/ 122357 w 137480"/>
              <a:gd name="connsiteY33" fmla="*/ 37120 h 206220"/>
              <a:gd name="connsiteX34" fmla="*/ 118577 w 137480"/>
              <a:gd name="connsiteY34" fmla="*/ 46056 h 20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480" h="206220">
                <a:moveTo>
                  <a:pt x="118577" y="46056"/>
                </a:moveTo>
                <a:cubicBezTo>
                  <a:pt x="116171" y="48462"/>
                  <a:pt x="112391" y="49493"/>
                  <a:pt x="106891" y="49493"/>
                </a:cubicBezTo>
                <a:lnTo>
                  <a:pt x="64616" y="49493"/>
                </a:lnTo>
                <a:lnTo>
                  <a:pt x="59117" y="81457"/>
                </a:lnTo>
                <a:cubicBezTo>
                  <a:pt x="65991" y="80082"/>
                  <a:pt x="72521" y="79395"/>
                  <a:pt x="78021" y="79395"/>
                </a:cubicBezTo>
                <a:cubicBezTo>
                  <a:pt x="85925" y="79395"/>
                  <a:pt x="93144" y="80770"/>
                  <a:pt x="99330" y="82832"/>
                </a:cubicBezTo>
                <a:cubicBezTo>
                  <a:pt x="105516" y="84894"/>
                  <a:pt x="110672" y="88675"/>
                  <a:pt x="114797" y="92799"/>
                </a:cubicBezTo>
                <a:cubicBezTo>
                  <a:pt x="118921" y="96924"/>
                  <a:pt x="122357" y="102079"/>
                  <a:pt x="124421" y="107578"/>
                </a:cubicBezTo>
                <a:cubicBezTo>
                  <a:pt x="126483" y="113078"/>
                  <a:pt x="127514" y="119608"/>
                  <a:pt x="127514" y="126138"/>
                </a:cubicBezTo>
                <a:cubicBezTo>
                  <a:pt x="127514" y="134044"/>
                  <a:pt x="126139" y="141605"/>
                  <a:pt x="123389" y="148479"/>
                </a:cubicBezTo>
                <a:cubicBezTo>
                  <a:pt x="120295" y="155353"/>
                  <a:pt x="116515" y="160852"/>
                  <a:pt x="111360" y="165664"/>
                </a:cubicBezTo>
                <a:cubicBezTo>
                  <a:pt x="106204" y="170476"/>
                  <a:pt x="100361" y="174257"/>
                  <a:pt x="93487" y="176662"/>
                </a:cubicBezTo>
                <a:cubicBezTo>
                  <a:pt x="86613" y="179068"/>
                  <a:pt x="79052" y="180787"/>
                  <a:pt x="70802" y="180787"/>
                </a:cubicBezTo>
                <a:cubicBezTo>
                  <a:pt x="65991" y="180787"/>
                  <a:pt x="61179" y="180443"/>
                  <a:pt x="57054" y="179412"/>
                </a:cubicBezTo>
                <a:cubicBezTo>
                  <a:pt x="52930" y="178381"/>
                  <a:pt x="48806" y="177006"/>
                  <a:pt x="45025" y="175288"/>
                </a:cubicBezTo>
                <a:cubicBezTo>
                  <a:pt x="41245" y="173569"/>
                  <a:pt x="37464" y="171850"/>
                  <a:pt x="34370" y="169445"/>
                </a:cubicBezTo>
                <a:cubicBezTo>
                  <a:pt x="31277" y="167383"/>
                  <a:pt x="28528" y="164976"/>
                  <a:pt x="25778" y="162570"/>
                </a:cubicBezTo>
                <a:lnTo>
                  <a:pt x="33683" y="151229"/>
                </a:lnTo>
                <a:cubicBezTo>
                  <a:pt x="35401" y="148822"/>
                  <a:pt x="37807" y="147791"/>
                  <a:pt x="40557" y="147791"/>
                </a:cubicBezTo>
                <a:cubicBezTo>
                  <a:pt x="42276" y="147791"/>
                  <a:pt x="43994" y="148479"/>
                  <a:pt x="45713" y="149510"/>
                </a:cubicBezTo>
                <a:cubicBezTo>
                  <a:pt x="47431" y="150541"/>
                  <a:pt x="49493" y="151916"/>
                  <a:pt x="51899" y="153291"/>
                </a:cubicBezTo>
                <a:cubicBezTo>
                  <a:pt x="54305" y="154665"/>
                  <a:pt x="57054" y="155696"/>
                  <a:pt x="60492" y="156727"/>
                </a:cubicBezTo>
                <a:cubicBezTo>
                  <a:pt x="63585" y="157759"/>
                  <a:pt x="67366" y="158446"/>
                  <a:pt x="71834" y="158446"/>
                </a:cubicBezTo>
                <a:cubicBezTo>
                  <a:pt x="76646" y="158446"/>
                  <a:pt x="81114" y="157759"/>
                  <a:pt x="84551" y="156384"/>
                </a:cubicBezTo>
                <a:cubicBezTo>
                  <a:pt x="87987" y="155009"/>
                  <a:pt x="91425" y="152603"/>
                  <a:pt x="93831" y="149854"/>
                </a:cubicBezTo>
                <a:cubicBezTo>
                  <a:pt x="96237" y="147104"/>
                  <a:pt x="97955" y="143667"/>
                  <a:pt x="99330" y="139886"/>
                </a:cubicBezTo>
                <a:cubicBezTo>
                  <a:pt x="100705" y="136106"/>
                  <a:pt x="101048" y="131637"/>
                  <a:pt x="101048" y="127169"/>
                </a:cubicBezTo>
                <a:cubicBezTo>
                  <a:pt x="101048" y="118921"/>
                  <a:pt x="98643" y="112390"/>
                  <a:pt x="93831" y="107578"/>
                </a:cubicBezTo>
                <a:cubicBezTo>
                  <a:pt x="89019" y="102767"/>
                  <a:pt x="81801" y="100705"/>
                  <a:pt x="72521" y="100705"/>
                </a:cubicBezTo>
                <a:cubicBezTo>
                  <a:pt x="64960" y="100705"/>
                  <a:pt x="57743" y="102079"/>
                  <a:pt x="50181" y="104829"/>
                </a:cubicBezTo>
                <a:lnTo>
                  <a:pt x="34027" y="100017"/>
                </a:lnTo>
                <a:lnTo>
                  <a:pt x="46744" y="25778"/>
                </a:lnTo>
                <a:lnTo>
                  <a:pt x="122357" y="25778"/>
                </a:lnTo>
                <a:lnTo>
                  <a:pt x="122357" y="37120"/>
                </a:lnTo>
                <a:cubicBezTo>
                  <a:pt x="122357" y="40900"/>
                  <a:pt x="120983" y="43650"/>
                  <a:pt x="118577" y="46056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F317355F-54A1-4A68-A64B-3681AB17142E}"/>
              </a:ext>
            </a:extLst>
          </p:cNvPr>
          <p:cNvSpPr/>
          <p:nvPr/>
        </p:nvSpPr>
        <p:spPr>
          <a:xfrm>
            <a:off x="14672153" y="4750810"/>
            <a:ext cx="75140" cy="112708"/>
          </a:xfrm>
          <a:custGeom>
            <a:avLst/>
            <a:gdLst>
              <a:gd name="connsiteX0" fmla="*/ 27153 w 68740"/>
              <a:gd name="connsiteY0" fmla="*/ 34714 h 103110"/>
              <a:gd name="connsiteX1" fmla="*/ 30246 w 68740"/>
              <a:gd name="connsiteY1" fmla="*/ 29902 h 103110"/>
              <a:gd name="connsiteX2" fmla="*/ 35058 w 68740"/>
              <a:gd name="connsiteY2" fmla="*/ 26809 h 103110"/>
              <a:gd name="connsiteX3" fmla="*/ 41589 w 68740"/>
              <a:gd name="connsiteY3" fmla="*/ 25778 h 103110"/>
              <a:gd name="connsiteX4" fmla="*/ 48462 w 68740"/>
              <a:gd name="connsiteY4" fmla="*/ 27152 h 103110"/>
              <a:gd name="connsiteX5" fmla="*/ 53274 w 68740"/>
              <a:gd name="connsiteY5" fmla="*/ 31276 h 103110"/>
              <a:gd name="connsiteX6" fmla="*/ 56367 w 68740"/>
              <a:gd name="connsiteY6" fmla="*/ 37120 h 103110"/>
              <a:gd name="connsiteX7" fmla="*/ 57398 w 68740"/>
              <a:gd name="connsiteY7" fmla="*/ 43994 h 103110"/>
              <a:gd name="connsiteX8" fmla="*/ 56023 w 68740"/>
              <a:gd name="connsiteY8" fmla="*/ 54648 h 103110"/>
              <a:gd name="connsiteX9" fmla="*/ 51212 w 68740"/>
              <a:gd name="connsiteY9" fmla="*/ 65646 h 103110"/>
              <a:gd name="connsiteX10" fmla="*/ 43994 w 68740"/>
              <a:gd name="connsiteY10" fmla="*/ 76645 h 103110"/>
              <a:gd name="connsiteX11" fmla="*/ 34027 w 68740"/>
              <a:gd name="connsiteY11" fmla="*/ 86269 h 103110"/>
              <a:gd name="connsiteX12" fmla="*/ 29215 w 68740"/>
              <a:gd name="connsiteY12" fmla="*/ 82144 h 103110"/>
              <a:gd name="connsiteX13" fmla="*/ 27153 w 68740"/>
              <a:gd name="connsiteY13" fmla="*/ 78364 h 103110"/>
              <a:gd name="connsiteX14" fmla="*/ 27840 w 68740"/>
              <a:gd name="connsiteY14" fmla="*/ 76302 h 103110"/>
              <a:gd name="connsiteX15" fmla="*/ 29215 w 68740"/>
              <a:gd name="connsiteY15" fmla="*/ 74239 h 103110"/>
              <a:gd name="connsiteX16" fmla="*/ 31965 w 68740"/>
              <a:gd name="connsiteY16" fmla="*/ 71146 h 103110"/>
              <a:gd name="connsiteX17" fmla="*/ 35401 w 68740"/>
              <a:gd name="connsiteY17" fmla="*/ 67022 h 103110"/>
              <a:gd name="connsiteX18" fmla="*/ 38495 w 68740"/>
              <a:gd name="connsiteY18" fmla="*/ 61866 h 103110"/>
              <a:gd name="connsiteX19" fmla="*/ 40557 w 68740"/>
              <a:gd name="connsiteY19" fmla="*/ 55679 h 103110"/>
              <a:gd name="connsiteX20" fmla="*/ 34714 w 68740"/>
              <a:gd name="connsiteY20" fmla="*/ 54648 h 103110"/>
              <a:gd name="connsiteX21" fmla="*/ 29903 w 68740"/>
              <a:gd name="connsiteY21" fmla="*/ 51211 h 103110"/>
              <a:gd name="connsiteX22" fmla="*/ 26809 w 68740"/>
              <a:gd name="connsiteY22" fmla="*/ 46399 h 103110"/>
              <a:gd name="connsiteX23" fmla="*/ 25778 w 68740"/>
              <a:gd name="connsiteY23" fmla="*/ 39869 h 103110"/>
              <a:gd name="connsiteX24" fmla="*/ 27153 w 68740"/>
              <a:gd name="connsiteY24" fmla="*/ 34714 h 10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8740" h="103110">
                <a:moveTo>
                  <a:pt x="27153" y="34714"/>
                </a:moveTo>
                <a:cubicBezTo>
                  <a:pt x="27840" y="32995"/>
                  <a:pt x="28871" y="31276"/>
                  <a:pt x="30246" y="29902"/>
                </a:cubicBezTo>
                <a:cubicBezTo>
                  <a:pt x="31621" y="28527"/>
                  <a:pt x="33339" y="27840"/>
                  <a:pt x="35058" y="26809"/>
                </a:cubicBezTo>
                <a:cubicBezTo>
                  <a:pt x="37120" y="26121"/>
                  <a:pt x="39182" y="25778"/>
                  <a:pt x="41589" y="25778"/>
                </a:cubicBezTo>
                <a:cubicBezTo>
                  <a:pt x="44338" y="25778"/>
                  <a:pt x="46744" y="26121"/>
                  <a:pt x="48462" y="27152"/>
                </a:cubicBezTo>
                <a:cubicBezTo>
                  <a:pt x="50524" y="27840"/>
                  <a:pt x="51899" y="29558"/>
                  <a:pt x="53274" y="31276"/>
                </a:cubicBezTo>
                <a:cubicBezTo>
                  <a:pt x="54648" y="32995"/>
                  <a:pt x="55680" y="34714"/>
                  <a:pt x="56367" y="37120"/>
                </a:cubicBezTo>
                <a:cubicBezTo>
                  <a:pt x="57054" y="39182"/>
                  <a:pt x="57398" y="41587"/>
                  <a:pt x="57398" y="43994"/>
                </a:cubicBezTo>
                <a:cubicBezTo>
                  <a:pt x="57398" y="47430"/>
                  <a:pt x="57054" y="50868"/>
                  <a:pt x="56023" y="54648"/>
                </a:cubicBezTo>
                <a:cubicBezTo>
                  <a:pt x="54992" y="58429"/>
                  <a:pt x="53274" y="61866"/>
                  <a:pt x="51212" y="65646"/>
                </a:cubicBezTo>
                <a:cubicBezTo>
                  <a:pt x="49150" y="69427"/>
                  <a:pt x="47088" y="73208"/>
                  <a:pt x="43994" y="76645"/>
                </a:cubicBezTo>
                <a:cubicBezTo>
                  <a:pt x="40900" y="80082"/>
                  <a:pt x="37807" y="83519"/>
                  <a:pt x="34027" y="86269"/>
                </a:cubicBezTo>
                <a:lnTo>
                  <a:pt x="29215" y="82144"/>
                </a:lnTo>
                <a:cubicBezTo>
                  <a:pt x="27840" y="81113"/>
                  <a:pt x="27153" y="79738"/>
                  <a:pt x="27153" y="78364"/>
                </a:cubicBezTo>
                <a:cubicBezTo>
                  <a:pt x="27153" y="77676"/>
                  <a:pt x="27497" y="76989"/>
                  <a:pt x="27840" y="76302"/>
                </a:cubicBezTo>
                <a:cubicBezTo>
                  <a:pt x="28184" y="75614"/>
                  <a:pt x="28528" y="74927"/>
                  <a:pt x="29215" y="74239"/>
                </a:cubicBezTo>
                <a:cubicBezTo>
                  <a:pt x="29903" y="73552"/>
                  <a:pt x="30934" y="72177"/>
                  <a:pt x="31965" y="71146"/>
                </a:cubicBezTo>
                <a:cubicBezTo>
                  <a:pt x="32996" y="69771"/>
                  <a:pt x="34370" y="68740"/>
                  <a:pt x="35401" y="67022"/>
                </a:cubicBezTo>
                <a:cubicBezTo>
                  <a:pt x="36432" y="65303"/>
                  <a:pt x="37463" y="63928"/>
                  <a:pt x="38495" y="61866"/>
                </a:cubicBezTo>
                <a:cubicBezTo>
                  <a:pt x="39182" y="59804"/>
                  <a:pt x="40213" y="57741"/>
                  <a:pt x="40557" y="55679"/>
                </a:cubicBezTo>
                <a:cubicBezTo>
                  <a:pt x="38495" y="55679"/>
                  <a:pt x="36432" y="55336"/>
                  <a:pt x="34714" y="54648"/>
                </a:cubicBezTo>
                <a:cubicBezTo>
                  <a:pt x="32652" y="53961"/>
                  <a:pt x="31277" y="52586"/>
                  <a:pt x="29903" y="51211"/>
                </a:cubicBezTo>
                <a:cubicBezTo>
                  <a:pt x="28528" y="49837"/>
                  <a:pt x="27840" y="48118"/>
                  <a:pt x="26809" y="46399"/>
                </a:cubicBezTo>
                <a:cubicBezTo>
                  <a:pt x="25778" y="44337"/>
                  <a:pt x="25778" y="42275"/>
                  <a:pt x="25778" y="39869"/>
                </a:cubicBezTo>
                <a:cubicBezTo>
                  <a:pt x="26122" y="38151"/>
                  <a:pt x="26122" y="36432"/>
                  <a:pt x="27153" y="3471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CAF0B219-1A28-4416-8F12-DB5D28B55D2D}"/>
              </a:ext>
            </a:extLst>
          </p:cNvPr>
          <p:cNvSpPr/>
          <p:nvPr/>
        </p:nvSpPr>
        <p:spPr>
          <a:xfrm>
            <a:off x="14716487" y="4614808"/>
            <a:ext cx="150278" cy="187848"/>
          </a:xfrm>
          <a:custGeom>
            <a:avLst/>
            <a:gdLst>
              <a:gd name="connsiteX0" fmla="*/ 52242 w 137480"/>
              <a:gd name="connsiteY0" fmla="*/ 116859 h 171850"/>
              <a:gd name="connsiteX1" fmla="*/ 38837 w 137480"/>
              <a:gd name="connsiteY1" fmla="*/ 108610 h 171850"/>
              <a:gd name="connsiteX2" fmla="*/ 29214 w 137480"/>
              <a:gd name="connsiteY2" fmla="*/ 94862 h 171850"/>
              <a:gd name="connsiteX3" fmla="*/ 25778 w 137480"/>
              <a:gd name="connsiteY3" fmla="*/ 75958 h 171850"/>
              <a:gd name="connsiteX4" fmla="*/ 29558 w 137480"/>
              <a:gd name="connsiteY4" fmla="*/ 56367 h 171850"/>
              <a:gd name="connsiteX5" fmla="*/ 40212 w 137480"/>
              <a:gd name="connsiteY5" fmla="*/ 40557 h 171850"/>
              <a:gd name="connsiteX6" fmla="*/ 56710 w 137480"/>
              <a:gd name="connsiteY6" fmla="*/ 29902 h 171850"/>
              <a:gd name="connsiteX7" fmla="*/ 78020 w 137480"/>
              <a:gd name="connsiteY7" fmla="*/ 25778 h 171850"/>
              <a:gd name="connsiteX8" fmla="*/ 99329 w 137480"/>
              <a:gd name="connsiteY8" fmla="*/ 29215 h 171850"/>
              <a:gd name="connsiteX9" fmla="*/ 115139 w 137480"/>
              <a:gd name="connsiteY9" fmla="*/ 39869 h 171850"/>
              <a:gd name="connsiteX10" fmla="*/ 125107 w 137480"/>
              <a:gd name="connsiteY10" fmla="*/ 55680 h 171850"/>
              <a:gd name="connsiteX11" fmla="*/ 128888 w 137480"/>
              <a:gd name="connsiteY11" fmla="*/ 75958 h 171850"/>
              <a:gd name="connsiteX12" fmla="*/ 127513 w 137480"/>
              <a:gd name="connsiteY12" fmla="*/ 89362 h 171850"/>
              <a:gd name="connsiteX13" fmla="*/ 124075 w 137480"/>
              <a:gd name="connsiteY13" fmla="*/ 101736 h 171850"/>
              <a:gd name="connsiteX14" fmla="*/ 118576 w 137480"/>
              <a:gd name="connsiteY14" fmla="*/ 113078 h 171850"/>
              <a:gd name="connsiteX15" fmla="*/ 111703 w 137480"/>
              <a:gd name="connsiteY15" fmla="*/ 124420 h 171850"/>
              <a:gd name="connsiteX16" fmla="*/ 76645 w 137480"/>
              <a:gd name="connsiteY16" fmla="*/ 174257 h 171850"/>
              <a:gd name="connsiteX17" fmla="*/ 71489 w 137480"/>
              <a:gd name="connsiteY17" fmla="*/ 178381 h 171850"/>
              <a:gd name="connsiteX18" fmla="*/ 63241 w 137480"/>
              <a:gd name="connsiteY18" fmla="*/ 180099 h 171850"/>
              <a:gd name="connsiteX19" fmla="*/ 39181 w 137480"/>
              <a:gd name="connsiteY19" fmla="*/ 180099 h 171850"/>
              <a:gd name="connsiteX20" fmla="*/ 86956 w 137480"/>
              <a:gd name="connsiteY20" fmla="*/ 120639 h 171850"/>
              <a:gd name="connsiteX21" fmla="*/ 90392 w 137480"/>
              <a:gd name="connsiteY21" fmla="*/ 116171 h 171850"/>
              <a:gd name="connsiteX22" fmla="*/ 93487 w 137480"/>
              <a:gd name="connsiteY22" fmla="*/ 112047 h 171850"/>
              <a:gd name="connsiteX23" fmla="*/ 81800 w 137480"/>
              <a:gd name="connsiteY23" fmla="*/ 117202 h 171850"/>
              <a:gd name="connsiteX24" fmla="*/ 68396 w 137480"/>
              <a:gd name="connsiteY24" fmla="*/ 119264 h 171850"/>
              <a:gd name="connsiteX25" fmla="*/ 52242 w 137480"/>
              <a:gd name="connsiteY25" fmla="*/ 116859 h 171850"/>
              <a:gd name="connsiteX26" fmla="*/ 102079 w 137480"/>
              <a:gd name="connsiteY26" fmla="*/ 62554 h 171850"/>
              <a:gd name="connsiteX27" fmla="*/ 96580 w 137480"/>
              <a:gd name="connsiteY27" fmla="*/ 54305 h 171850"/>
              <a:gd name="connsiteX28" fmla="*/ 88330 w 137480"/>
              <a:gd name="connsiteY28" fmla="*/ 49149 h 171850"/>
              <a:gd name="connsiteX29" fmla="*/ 77676 w 137480"/>
              <a:gd name="connsiteY29" fmla="*/ 47431 h 171850"/>
              <a:gd name="connsiteX30" fmla="*/ 67021 w 137480"/>
              <a:gd name="connsiteY30" fmla="*/ 49493 h 171850"/>
              <a:gd name="connsiteX31" fmla="*/ 59117 w 137480"/>
              <a:gd name="connsiteY31" fmla="*/ 54992 h 171850"/>
              <a:gd name="connsiteX32" fmla="*/ 53960 w 137480"/>
              <a:gd name="connsiteY32" fmla="*/ 63241 h 171850"/>
              <a:gd name="connsiteX33" fmla="*/ 52242 w 137480"/>
              <a:gd name="connsiteY33" fmla="*/ 73896 h 171850"/>
              <a:gd name="connsiteX34" fmla="*/ 58773 w 137480"/>
              <a:gd name="connsiteY34" fmla="*/ 93487 h 171850"/>
              <a:gd name="connsiteX35" fmla="*/ 77676 w 137480"/>
              <a:gd name="connsiteY35" fmla="*/ 100361 h 171850"/>
              <a:gd name="connsiteX36" fmla="*/ 89018 w 137480"/>
              <a:gd name="connsiteY36" fmla="*/ 98298 h 171850"/>
              <a:gd name="connsiteX37" fmla="*/ 97267 w 137480"/>
              <a:gd name="connsiteY37" fmla="*/ 92800 h 171850"/>
              <a:gd name="connsiteX38" fmla="*/ 102422 w 137480"/>
              <a:gd name="connsiteY38" fmla="*/ 84894 h 171850"/>
              <a:gd name="connsiteX39" fmla="*/ 104141 w 137480"/>
              <a:gd name="connsiteY39" fmla="*/ 74584 h 171850"/>
              <a:gd name="connsiteX40" fmla="*/ 102079 w 137480"/>
              <a:gd name="connsiteY40" fmla="*/ 62554 h 17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37480" h="171850">
                <a:moveTo>
                  <a:pt x="52242" y="116859"/>
                </a:moveTo>
                <a:cubicBezTo>
                  <a:pt x="47087" y="114796"/>
                  <a:pt x="42619" y="112390"/>
                  <a:pt x="38837" y="108610"/>
                </a:cubicBezTo>
                <a:cubicBezTo>
                  <a:pt x="35057" y="104829"/>
                  <a:pt x="31620" y="100361"/>
                  <a:pt x="29214" y="94862"/>
                </a:cubicBezTo>
                <a:cubicBezTo>
                  <a:pt x="26809" y="89362"/>
                  <a:pt x="25778" y="83176"/>
                  <a:pt x="25778" y="75958"/>
                </a:cubicBezTo>
                <a:cubicBezTo>
                  <a:pt x="25778" y="69084"/>
                  <a:pt x="27152" y="62554"/>
                  <a:pt x="29558" y="56367"/>
                </a:cubicBezTo>
                <a:cubicBezTo>
                  <a:pt x="31964" y="50524"/>
                  <a:pt x="35401" y="45025"/>
                  <a:pt x="40212" y="40557"/>
                </a:cubicBezTo>
                <a:cubicBezTo>
                  <a:pt x="45025" y="36089"/>
                  <a:pt x="50524" y="32652"/>
                  <a:pt x="56710" y="29902"/>
                </a:cubicBezTo>
                <a:cubicBezTo>
                  <a:pt x="63241" y="27496"/>
                  <a:pt x="70114" y="25778"/>
                  <a:pt x="78020" y="25778"/>
                </a:cubicBezTo>
                <a:cubicBezTo>
                  <a:pt x="85925" y="25778"/>
                  <a:pt x="92799" y="26809"/>
                  <a:pt x="99329" y="29215"/>
                </a:cubicBezTo>
                <a:cubicBezTo>
                  <a:pt x="105515" y="31621"/>
                  <a:pt x="110672" y="35401"/>
                  <a:pt x="115139" y="39869"/>
                </a:cubicBezTo>
                <a:cubicBezTo>
                  <a:pt x="119607" y="44338"/>
                  <a:pt x="123044" y="49493"/>
                  <a:pt x="125107" y="55680"/>
                </a:cubicBezTo>
                <a:cubicBezTo>
                  <a:pt x="127513" y="61866"/>
                  <a:pt x="128888" y="68740"/>
                  <a:pt x="128888" y="75958"/>
                </a:cubicBezTo>
                <a:cubicBezTo>
                  <a:pt x="128888" y="80770"/>
                  <a:pt x="128544" y="85238"/>
                  <a:pt x="127513" y="89362"/>
                </a:cubicBezTo>
                <a:cubicBezTo>
                  <a:pt x="126826" y="93487"/>
                  <a:pt x="125451" y="97955"/>
                  <a:pt x="124075" y="101736"/>
                </a:cubicBezTo>
                <a:cubicBezTo>
                  <a:pt x="122700" y="105516"/>
                  <a:pt x="120638" y="109297"/>
                  <a:pt x="118576" y="113078"/>
                </a:cubicBezTo>
                <a:cubicBezTo>
                  <a:pt x="116514" y="116859"/>
                  <a:pt x="114108" y="120639"/>
                  <a:pt x="111703" y="124420"/>
                </a:cubicBezTo>
                <a:lnTo>
                  <a:pt x="76645" y="174257"/>
                </a:lnTo>
                <a:cubicBezTo>
                  <a:pt x="75271" y="175975"/>
                  <a:pt x="73551" y="177350"/>
                  <a:pt x="71489" y="178381"/>
                </a:cubicBezTo>
                <a:cubicBezTo>
                  <a:pt x="69083" y="179756"/>
                  <a:pt x="66334" y="180099"/>
                  <a:pt x="63241" y="180099"/>
                </a:cubicBezTo>
                <a:lnTo>
                  <a:pt x="39181" y="180099"/>
                </a:lnTo>
                <a:lnTo>
                  <a:pt x="86956" y="120639"/>
                </a:lnTo>
                <a:cubicBezTo>
                  <a:pt x="88330" y="119264"/>
                  <a:pt x="89361" y="117546"/>
                  <a:pt x="90392" y="116171"/>
                </a:cubicBezTo>
                <a:cubicBezTo>
                  <a:pt x="91423" y="114796"/>
                  <a:pt x="92112" y="113421"/>
                  <a:pt x="93487" y="112047"/>
                </a:cubicBezTo>
                <a:cubicBezTo>
                  <a:pt x="90049" y="114452"/>
                  <a:pt x="85925" y="116171"/>
                  <a:pt x="81800" y="117202"/>
                </a:cubicBezTo>
                <a:cubicBezTo>
                  <a:pt x="77676" y="118577"/>
                  <a:pt x="73207" y="119264"/>
                  <a:pt x="68396" y="119264"/>
                </a:cubicBezTo>
                <a:cubicBezTo>
                  <a:pt x="62897" y="119608"/>
                  <a:pt x="57397" y="118577"/>
                  <a:pt x="52242" y="116859"/>
                </a:cubicBezTo>
                <a:close/>
                <a:moveTo>
                  <a:pt x="102079" y="62554"/>
                </a:moveTo>
                <a:cubicBezTo>
                  <a:pt x="100704" y="59117"/>
                  <a:pt x="98985" y="56711"/>
                  <a:pt x="96580" y="54305"/>
                </a:cubicBezTo>
                <a:cubicBezTo>
                  <a:pt x="94174" y="51899"/>
                  <a:pt x="91423" y="50181"/>
                  <a:pt x="88330" y="49149"/>
                </a:cubicBezTo>
                <a:cubicBezTo>
                  <a:pt x="85237" y="47774"/>
                  <a:pt x="81457" y="47431"/>
                  <a:pt x="77676" y="47431"/>
                </a:cubicBezTo>
                <a:cubicBezTo>
                  <a:pt x="73551" y="47431"/>
                  <a:pt x="70114" y="48118"/>
                  <a:pt x="67021" y="49493"/>
                </a:cubicBezTo>
                <a:cubicBezTo>
                  <a:pt x="63928" y="50868"/>
                  <a:pt x="61179" y="52586"/>
                  <a:pt x="59117" y="54992"/>
                </a:cubicBezTo>
                <a:cubicBezTo>
                  <a:pt x="57053" y="57398"/>
                  <a:pt x="55335" y="60148"/>
                  <a:pt x="53960" y="63241"/>
                </a:cubicBezTo>
                <a:cubicBezTo>
                  <a:pt x="52586" y="66335"/>
                  <a:pt x="52242" y="70115"/>
                  <a:pt x="52242" y="73896"/>
                </a:cubicBezTo>
                <a:cubicBezTo>
                  <a:pt x="52242" y="82488"/>
                  <a:pt x="54304" y="89019"/>
                  <a:pt x="58773" y="93487"/>
                </a:cubicBezTo>
                <a:cubicBezTo>
                  <a:pt x="63241" y="97955"/>
                  <a:pt x="69427" y="100361"/>
                  <a:pt x="77676" y="100361"/>
                </a:cubicBezTo>
                <a:cubicBezTo>
                  <a:pt x="81800" y="100361"/>
                  <a:pt x="85581" y="99674"/>
                  <a:pt x="89018" y="98298"/>
                </a:cubicBezTo>
                <a:cubicBezTo>
                  <a:pt x="92456" y="96924"/>
                  <a:pt x="94861" y="95205"/>
                  <a:pt x="97267" y="92800"/>
                </a:cubicBezTo>
                <a:cubicBezTo>
                  <a:pt x="99673" y="90393"/>
                  <a:pt x="101048" y="87988"/>
                  <a:pt x="102422" y="84894"/>
                </a:cubicBezTo>
                <a:cubicBezTo>
                  <a:pt x="103797" y="81801"/>
                  <a:pt x="104141" y="78020"/>
                  <a:pt x="104141" y="74584"/>
                </a:cubicBezTo>
                <a:cubicBezTo>
                  <a:pt x="103797" y="69428"/>
                  <a:pt x="103110" y="65991"/>
                  <a:pt x="102079" y="6255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CF623BA8-81AD-432E-9882-C754210EF437}"/>
              </a:ext>
            </a:extLst>
          </p:cNvPr>
          <p:cNvSpPr/>
          <p:nvPr/>
        </p:nvSpPr>
        <p:spPr>
          <a:xfrm>
            <a:off x="14837836" y="4614808"/>
            <a:ext cx="150278" cy="187848"/>
          </a:xfrm>
          <a:custGeom>
            <a:avLst/>
            <a:gdLst>
              <a:gd name="connsiteX0" fmla="*/ 52243 w 137480"/>
              <a:gd name="connsiteY0" fmla="*/ 116859 h 171850"/>
              <a:gd name="connsiteX1" fmla="*/ 38838 w 137480"/>
              <a:gd name="connsiteY1" fmla="*/ 108610 h 171850"/>
              <a:gd name="connsiteX2" fmla="*/ 29215 w 137480"/>
              <a:gd name="connsiteY2" fmla="*/ 94862 h 171850"/>
              <a:gd name="connsiteX3" fmla="*/ 25778 w 137480"/>
              <a:gd name="connsiteY3" fmla="*/ 75958 h 171850"/>
              <a:gd name="connsiteX4" fmla="*/ 29559 w 137480"/>
              <a:gd name="connsiteY4" fmla="*/ 56367 h 171850"/>
              <a:gd name="connsiteX5" fmla="*/ 40213 w 137480"/>
              <a:gd name="connsiteY5" fmla="*/ 40557 h 171850"/>
              <a:gd name="connsiteX6" fmla="*/ 56710 w 137480"/>
              <a:gd name="connsiteY6" fmla="*/ 29902 h 171850"/>
              <a:gd name="connsiteX7" fmla="*/ 78021 w 137480"/>
              <a:gd name="connsiteY7" fmla="*/ 25778 h 171850"/>
              <a:gd name="connsiteX8" fmla="*/ 99330 w 137480"/>
              <a:gd name="connsiteY8" fmla="*/ 29215 h 171850"/>
              <a:gd name="connsiteX9" fmla="*/ 115140 w 137480"/>
              <a:gd name="connsiteY9" fmla="*/ 39869 h 171850"/>
              <a:gd name="connsiteX10" fmla="*/ 125108 w 137480"/>
              <a:gd name="connsiteY10" fmla="*/ 55680 h 171850"/>
              <a:gd name="connsiteX11" fmla="*/ 128888 w 137480"/>
              <a:gd name="connsiteY11" fmla="*/ 75958 h 171850"/>
              <a:gd name="connsiteX12" fmla="*/ 127514 w 137480"/>
              <a:gd name="connsiteY12" fmla="*/ 89362 h 171850"/>
              <a:gd name="connsiteX13" fmla="*/ 124077 w 137480"/>
              <a:gd name="connsiteY13" fmla="*/ 101736 h 171850"/>
              <a:gd name="connsiteX14" fmla="*/ 118577 w 137480"/>
              <a:gd name="connsiteY14" fmla="*/ 113078 h 171850"/>
              <a:gd name="connsiteX15" fmla="*/ 111703 w 137480"/>
              <a:gd name="connsiteY15" fmla="*/ 124420 h 171850"/>
              <a:gd name="connsiteX16" fmla="*/ 76646 w 137480"/>
              <a:gd name="connsiteY16" fmla="*/ 174257 h 171850"/>
              <a:gd name="connsiteX17" fmla="*/ 71490 w 137480"/>
              <a:gd name="connsiteY17" fmla="*/ 178381 h 171850"/>
              <a:gd name="connsiteX18" fmla="*/ 63241 w 137480"/>
              <a:gd name="connsiteY18" fmla="*/ 180099 h 171850"/>
              <a:gd name="connsiteX19" fmla="*/ 39182 w 137480"/>
              <a:gd name="connsiteY19" fmla="*/ 180099 h 171850"/>
              <a:gd name="connsiteX20" fmla="*/ 86956 w 137480"/>
              <a:gd name="connsiteY20" fmla="*/ 120639 h 171850"/>
              <a:gd name="connsiteX21" fmla="*/ 90393 w 137480"/>
              <a:gd name="connsiteY21" fmla="*/ 116171 h 171850"/>
              <a:gd name="connsiteX22" fmla="*/ 93487 w 137480"/>
              <a:gd name="connsiteY22" fmla="*/ 112047 h 171850"/>
              <a:gd name="connsiteX23" fmla="*/ 81801 w 137480"/>
              <a:gd name="connsiteY23" fmla="*/ 117202 h 171850"/>
              <a:gd name="connsiteX24" fmla="*/ 68397 w 137480"/>
              <a:gd name="connsiteY24" fmla="*/ 119264 h 171850"/>
              <a:gd name="connsiteX25" fmla="*/ 52243 w 137480"/>
              <a:gd name="connsiteY25" fmla="*/ 116859 h 171850"/>
              <a:gd name="connsiteX26" fmla="*/ 101736 w 137480"/>
              <a:gd name="connsiteY26" fmla="*/ 62554 h 171850"/>
              <a:gd name="connsiteX27" fmla="*/ 96237 w 137480"/>
              <a:gd name="connsiteY27" fmla="*/ 54305 h 171850"/>
              <a:gd name="connsiteX28" fmla="*/ 87987 w 137480"/>
              <a:gd name="connsiteY28" fmla="*/ 49149 h 171850"/>
              <a:gd name="connsiteX29" fmla="*/ 77333 w 137480"/>
              <a:gd name="connsiteY29" fmla="*/ 47431 h 171850"/>
              <a:gd name="connsiteX30" fmla="*/ 66678 w 137480"/>
              <a:gd name="connsiteY30" fmla="*/ 49493 h 171850"/>
              <a:gd name="connsiteX31" fmla="*/ 58774 w 137480"/>
              <a:gd name="connsiteY31" fmla="*/ 54992 h 171850"/>
              <a:gd name="connsiteX32" fmla="*/ 53617 w 137480"/>
              <a:gd name="connsiteY32" fmla="*/ 63241 h 171850"/>
              <a:gd name="connsiteX33" fmla="*/ 51899 w 137480"/>
              <a:gd name="connsiteY33" fmla="*/ 73896 h 171850"/>
              <a:gd name="connsiteX34" fmla="*/ 58430 w 137480"/>
              <a:gd name="connsiteY34" fmla="*/ 93487 h 171850"/>
              <a:gd name="connsiteX35" fmla="*/ 77333 w 137480"/>
              <a:gd name="connsiteY35" fmla="*/ 100361 h 171850"/>
              <a:gd name="connsiteX36" fmla="*/ 88675 w 137480"/>
              <a:gd name="connsiteY36" fmla="*/ 98298 h 171850"/>
              <a:gd name="connsiteX37" fmla="*/ 96924 w 137480"/>
              <a:gd name="connsiteY37" fmla="*/ 92800 h 171850"/>
              <a:gd name="connsiteX38" fmla="*/ 102079 w 137480"/>
              <a:gd name="connsiteY38" fmla="*/ 84894 h 171850"/>
              <a:gd name="connsiteX39" fmla="*/ 103798 w 137480"/>
              <a:gd name="connsiteY39" fmla="*/ 74584 h 171850"/>
              <a:gd name="connsiteX40" fmla="*/ 101736 w 137480"/>
              <a:gd name="connsiteY40" fmla="*/ 62554 h 17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37480" h="171850">
                <a:moveTo>
                  <a:pt x="52243" y="116859"/>
                </a:moveTo>
                <a:cubicBezTo>
                  <a:pt x="47087" y="114796"/>
                  <a:pt x="42620" y="112390"/>
                  <a:pt x="38838" y="108610"/>
                </a:cubicBezTo>
                <a:cubicBezTo>
                  <a:pt x="35058" y="104829"/>
                  <a:pt x="31621" y="100361"/>
                  <a:pt x="29215" y="94862"/>
                </a:cubicBezTo>
                <a:cubicBezTo>
                  <a:pt x="26809" y="89362"/>
                  <a:pt x="25778" y="83176"/>
                  <a:pt x="25778" y="75958"/>
                </a:cubicBezTo>
                <a:cubicBezTo>
                  <a:pt x="25778" y="69084"/>
                  <a:pt x="27153" y="62554"/>
                  <a:pt x="29559" y="56367"/>
                </a:cubicBezTo>
                <a:cubicBezTo>
                  <a:pt x="31964" y="50524"/>
                  <a:pt x="35401" y="45025"/>
                  <a:pt x="40213" y="40557"/>
                </a:cubicBezTo>
                <a:cubicBezTo>
                  <a:pt x="45025" y="36089"/>
                  <a:pt x="50524" y="32652"/>
                  <a:pt x="56710" y="29902"/>
                </a:cubicBezTo>
                <a:cubicBezTo>
                  <a:pt x="63241" y="27496"/>
                  <a:pt x="70115" y="25778"/>
                  <a:pt x="78021" y="25778"/>
                </a:cubicBezTo>
                <a:cubicBezTo>
                  <a:pt x="85925" y="25778"/>
                  <a:pt x="92800" y="26809"/>
                  <a:pt x="99330" y="29215"/>
                </a:cubicBezTo>
                <a:cubicBezTo>
                  <a:pt x="105516" y="31621"/>
                  <a:pt x="110672" y="35401"/>
                  <a:pt x="115140" y="39869"/>
                </a:cubicBezTo>
                <a:cubicBezTo>
                  <a:pt x="119608" y="44338"/>
                  <a:pt x="123045" y="49493"/>
                  <a:pt x="125108" y="55680"/>
                </a:cubicBezTo>
                <a:cubicBezTo>
                  <a:pt x="127514" y="61866"/>
                  <a:pt x="128888" y="68740"/>
                  <a:pt x="128888" y="75958"/>
                </a:cubicBezTo>
                <a:cubicBezTo>
                  <a:pt x="128888" y="80770"/>
                  <a:pt x="128545" y="85238"/>
                  <a:pt x="127514" y="89362"/>
                </a:cubicBezTo>
                <a:cubicBezTo>
                  <a:pt x="126826" y="93487"/>
                  <a:pt x="125451" y="97955"/>
                  <a:pt x="124077" y="101736"/>
                </a:cubicBezTo>
                <a:cubicBezTo>
                  <a:pt x="122701" y="105516"/>
                  <a:pt x="120639" y="109297"/>
                  <a:pt x="118577" y="113078"/>
                </a:cubicBezTo>
                <a:cubicBezTo>
                  <a:pt x="116515" y="116859"/>
                  <a:pt x="114109" y="120639"/>
                  <a:pt x="111703" y="124420"/>
                </a:cubicBezTo>
                <a:lnTo>
                  <a:pt x="76646" y="174257"/>
                </a:lnTo>
                <a:cubicBezTo>
                  <a:pt x="75271" y="175975"/>
                  <a:pt x="73552" y="177350"/>
                  <a:pt x="71490" y="178381"/>
                </a:cubicBezTo>
                <a:cubicBezTo>
                  <a:pt x="69084" y="179756"/>
                  <a:pt x="66334" y="180099"/>
                  <a:pt x="63241" y="180099"/>
                </a:cubicBezTo>
                <a:lnTo>
                  <a:pt x="39182" y="180099"/>
                </a:lnTo>
                <a:lnTo>
                  <a:pt x="86956" y="120639"/>
                </a:lnTo>
                <a:cubicBezTo>
                  <a:pt x="88331" y="119264"/>
                  <a:pt x="89362" y="117546"/>
                  <a:pt x="90393" y="116171"/>
                </a:cubicBezTo>
                <a:cubicBezTo>
                  <a:pt x="91425" y="114796"/>
                  <a:pt x="92112" y="113421"/>
                  <a:pt x="93487" y="112047"/>
                </a:cubicBezTo>
                <a:cubicBezTo>
                  <a:pt x="90049" y="114452"/>
                  <a:pt x="85925" y="116171"/>
                  <a:pt x="81801" y="117202"/>
                </a:cubicBezTo>
                <a:cubicBezTo>
                  <a:pt x="77677" y="118577"/>
                  <a:pt x="73208" y="119264"/>
                  <a:pt x="68397" y="119264"/>
                </a:cubicBezTo>
                <a:cubicBezTo>
                  <a:pt x="62554" y="119608"/>
                  <a:pt x="57054" y="118577"/>
                  <a:pt x="52243" y="116859"/>
                </a:cubicBezTo>
                <a:close/>
                <a:moveTo>
                  <a:pt x="101736" y="62554"/>
                </a:moveTo>
                <a:cubicBezTo>
                  <a:pt x="100361" y="59117"/>
                  <a:pt x="98642" y="56711"/>
                  <a:pt x="96237" y="54305"/>
                </a:cubicBezTo>
                <a:cubicBezTo>
                  <a:pt x="93831" y="51899"/>
                  <a:pt x="91080" y="50181"/>
                  <a:pt x="87987" y="49149"/>
                </a:cubicBezTo>
                <a:cubicBezTo>
                  <a:pt x="84894" y="47774"/>
                  <a:pt x="81114" y="47431"/>
                  <a:pt x="77333" y="47431"/>
                </a:cubicBezTo>
                <a:cubicBezTo>
                  <a:pt x="73208" y="47431"/>
                  <a:pt x="69771" y="48118"/>
                  <a:pt x="66678" y="49493"/>
                </a:cubicBezTo>
                <a:cubicBezTo>
                  <a:pt x="63585" y="50868"/>
                  <a:pt x="60836" y="52586"/>
                  <a:pt x="58774" y="54992"/>
                </a:cubicBezTo>
                <a:cubicBezTo>
                  <a:pt x="56710" y="57398"/>
                  <a:pt x="54992" y="60148"/>
                  <a:pt x="53617" y="63241"/>
                </a:cubicBezTo>
                <a:cubicBezTo>
                  <a:pt x="52243" y="66335"/>
                  <a:pt x="51899" y="70115"/>
                  <a:pt x="51899" y="73896"/>
                </a:cubicBezTo>
                <a:cubicBezTo>
                  <a:pt x="51899" y="82488"/>
                  <a:pt x="53961" y="89019"/>
                  <a:pt x="58430" y="93487"/>
                </a:cubicBezTo>
                <a:cubicBezTo>
                  <a:pt x="62898" y="97955"/>
                  <a:pt x="69084" y="100361"/>
                  <a:pt x="77333" y="100361"/>
                </a:cubicBezTo>
                <a:cubicBezTo>
                  <a:pt x="81457" y="100361"/>
                  <a:pt x="85238" y="99674"/>
                  <a:pt x="88675" y="98298"/>
                </a:cubicBezTo>
                <a:cubicBezTo>
                  <a:pt x="92112" y="96924"/>
                  <a:pt x="94518" y="95205"/>
                  <a:pt x="96924" y="92800"/>
                </a:cubicBezTo>
                <a:cubicBezTo>
                  <a:pt x="99330" y="90393"/>
                  <a:pt x="100704" y="87988"/>
                  <a:pt x="102079" y="84894"/>
                </a:cubicBezTo>
                <a:cubicBezTo>
                  <a:pt x="103454" y="81801"/>
                  <a:pt x="103798" y="78020"/>
                  <a:pt x="103798" y="74584"/>
                </a:cubicBezTo>
                <a:cubicBezTo>
                  <a:pt x="103454" y="69428"/>
                  <a:pt x="102767" y="65991"/>
                  <a:pt x="101736" y="6255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77" name="Freeform: Shape 276">
            <a:extLst>
              <a:ext uri="{FF2B5EF4-FFF2-40B4-BE49-F238E27FC236}">
                <a16:creationId xmlns:a16="http://schemas.microsoft.com/office/drawing/2014/main" id="{CECA1FCD-9AD3-4975-831E-08577F79771F}"/>
              </a:ext>
            </a:extLst>
          </p:cNvPr>
          <p:cNvSpPr/>
          <p:nvPr/>
        </p:nvSpPr>
        <p:spPr>
          <a:xfrm>
            <a:off x="14956932" y="4593016"/>
            <a:ext cx="150278" cy="262987"/>
          </a:xfrm>
          <a:custGeom>
            <a:avLst/>
            <a:gdLst>
              <a:gd name="connsiteX0" fmla="*/ 44338 w 137480"/>
              <a:gd name="connsiteY0" fmla="*/ 194878 h 240590"/>
              <a:gd name="connsiteX1" fmla="*/ 25778 w 137480"/>
              <a:gd name="connsiteY1" fmla="*/ 182161 h 240590"/>
              <a:gd name="connsiteX2" fmla="*/ 33682 w 137480"/>
              <a:gd name="connsiteY2" fmla="*/ 170132 h 240590"/>
              <a:gd name="connsiteX3" fmla="*/ 36432 w 137480"/>
              <a:gd name="connsiteY3" fmla="*/ 167382 h 240590"/>
              <a:gd name="connsiteX4" fmla="*/ 40212 w 137480"/>
              <a:gd name="connsiteY4" fmla="*/ 166695 h 240590"/>
              <a:gd name="connsiteX5" fmla="*/ 45025 w 137480"/>
              <a:gd name="connsiteY5" fmla="*/ 168070 h 240590"/>
              <a:gd name="connsiteX6" fmla="*/ 51211 w 137480"/>
              <a:gd name="connsiteY6" fmla="*/ 172194 h 240590"/>
              <a:gd name="connsiteX7" fmla="*/ 58773 w 137480"/>
              <a:gd name="connsiteY7" fmla="*/ 176318 h 240590"/>
              <a:gd name="connsiteX8" fmla="*/ 69083 w 137480"/>
              <a:gd name="connsiteY8" fmla="*/ 179755 h 240590"/>
              <a:gd name="connsiteX9" fmla="*/ 73208 w 137480"/>
              <a:gd name="connsiteY9" fmla="*/ 132324 h 240590"/>
              <a:gd name="connsiteX10" fmla="*/ 58086 w 137480"/>
              <a:gd name="connsiteY10" fmla="*/ 127169 h 240590"/>
              <a:gd name="connsiteX11" fmla="*/ 45025 w 137480"/>
              <a:gd name="connsiteY11" fmla="*/ 119608 h 240590"/>
              <a:gd name="connsiteX12" fmla="*/ 35401 w 137480"/>
              <a:gd name="connsiteY12" fmla="*/ 107578 h 240590"/>
              <a:gd name="connsiteX13" fmla="*/ 31620 w 137480"/>
              <a:gd name="connsiteY13" fmla="*/ 89705 h 240590"/>
              <a:gd name="connsiteX14" fmla="*/ 34713 w 137480"/>
              <a:gd name="connsiteY14" fmla="*/ 73895 h 240590"/>
              <a:gd name="connsiteX15" fmla="*/ 43994 w 137480"/>
              <a:gd name="connsiteY15" fmla="*/ 60148 h 240590"/>
              <a:gd name="connsiteX16" fmla="*/ 59117 w 137480"/>
              <a:gd name="connsiteY16" fmla="*/ 50524 h 240590"/>
              <a:gd name="connsiteX17" fmla="*/ 79739 w 137480"/>
              <a:gd name="connsiteY17" fmla="*/ 45712 h 240590"/>
              <a:gd name="connsiteX18" fmla="*/ 80770 w 137480"/>
              <a:gd name="connsiteY18" fmla="*/ 32651 h 240590"/>
              <a:gd name="connsiteX19" fmla="*/ 82832 w 137480"/>
              <a:gd name="connsiteY19" fmla="*/ 27840 h 240590"/>
              <a:gd name="connsiteX20" fmla="*/ 87987 w 137480"/>
              <a:gd name="connsiteY20" fmla="*/ 25778 h 240590"/>
              <a:gd name="connsiteX21" fmla="*/ 97611 w 137480"/>
              <a:gd name="connsiteY21" fmla="*/ 25778 h 240590"/>
              <a:gd name="connsiteX22" fmla="*/ 95893 w 137480"/>
              <a:gd name="connsiteY22" fmla="*/ 46743 h 240590"/>
              <a:gd name="connsiteX23" fmla="*/ 115140 w 137480"/>
              <a:gd name="connsiteY23" fmla="*/ 53273 h 240590"/>
              <a:gd name="connsiteX24" fmla="*/ 129231 w 137480"/>
              <a:gd name="connsiteY24" fmla="*/ 63584 h 240590"/>
              <a:gd name="connsiteX25" fmla="*/ 123044 w 137480"/>
              <a:gd name="connsiteY25" fmla="*/ 73208 h 240590"/>
              <a:gd name="connsiteX26" fmla="*/ 119951 w 137480"/>
              <a:gd name="connsiteY26" fmla="*/ 76301 h 240590"/>
              <a:gd name="connsiteX27" fmla="*/ 116514 w 137480"/>
              <a:gd name="connsiteY27" fmla="*/ 77333 h 240590"/>
              <a:gd name="connsiteX28" fmla="*/ 112734 w 137480"/>
              <a:gd name="connsiteY28" fmla="*/ 76301 h 240590"/>
              <a:gd name="connsiteX29" fmla="*/ 107921 w 137480"/>
              <a:gd name="connsiteY29" fmla="*/ 73895 h 240590"/>
              <a:gd name="connsiteX30" fmla="*/ 101735 w 137480"/>
              <a:gd name="connsiteY30" fmla="*/ 70802 h 240590"/>
              <a:gd name="connsiteX31" fmla="*/ 94174 w 137480"/>
              <a:gd name="connsiteY31" fmla="*/ 68396 h 240590"/>
              <a:gd name="connsiteX32" fmla="*/ 90736 w 137480"/>
              <a:gd name="connsiteY32" fmla="*/ 112046 h 240590"/>
              <a:gd name="connsiteX33" fmla="*/ 105859 w 137480"/>
              <a:gd name="connsiteY33" fmla="*/ 117202 h 240590"/>
              <a:gd name="connsiteX34" fmla="*/ 119264 w 137480"/>
              <a:gd name="connsiteY34" fmla="*/ 124419 h 240590"/>
              <a:gd name="connsiteX35" fmla="*/ 128888 w 137480"/>
              <a:gd name="connsiteY35" fmla="*/ 135418 h 240590"/>
              <a:gd name="connsiteX36" fmla="*/ 132668 w 137480"/>
              <a:gd name="connsiteY36" fmla="*/ 152259 h 240590"/>
              <a:gd name="connsiteX37" fmla="*/ 129231 w 137480"/>
              <a:gd name="connsiteY37" fmla="*/ 170819 h 240590"/>
              <a:gd name="connsiteX38" fmla="*/ 119607 w 137480"/>
              <a:gd name="connsiteY38" fmla="*/ 185942 h 240590"/>
              <a:gd name="connsiteX39" fmla="*/ 104141 w 137480"/>
              <a:gd name="connsiteY39" fmla="*/ 196596 h 240590"/>
              <a:gd name="connsiteX40" fmla="*/ 82832 w 137480"/>
              <a:gd name="connsiteY40" fmla="*/ 201408 h 240590"/>
              <a:gd name="connsiteX41" fmla="*/ 82488 w 137480"/>
              <a:gd name="connsiteY41" fmla="*/ 217562 h 240590"/>
              <a:gd name="connsiteX42" fmla="*/ 80426 w 137480"/>
              <a:gd name="connsiteY42" fmla="*/ 222374 h 240590"/>
              <a:gd name="connsiteX43" fmla="*/ 75271 w 137480"/>
              <a:gd name="connsiteY43" fmla="*/ 224437 h 240590"/>
              <a:gd name="connsiteX44" fmla="*/ 65647 w 137480"/>
              <a:gd name="connsiteY44" fmla="*/ 224437 h 240590"/>
              <a:gd name="connsiteX45" fmla="*/ 67709 w 137480"/>
              <a:gd name="connsiteY45" fmla="*/ 201408 h 240590"/>
              <a:gd name="connsiteX46" fmla="*/ 44338 w 137480"/>
              <a:gd name="connsiteY46" fmla="*/ 194878 h 240590"/>
              <a:gd name="connsiteX47" fmla="*/ 58429 w 137480"/>
              <a:gd name="connsiteY47" fmla="*/ 94518 h 240590"/>
              <a:gd name="connsiteX48" fmla="*/ 62210 w 137480"/>
              <a:gd name="connsiteY48" fmla="*/ 100017 h 240590"/>
              <a:gd name="connsiteX49" fmla="*/ 68052 w 137480"/>
              <a:gd name="connsiteY49" fmla="*/ 104141 h 240590"/>
              <a:gd name="connsiteX50" fmla="*/ 75614 w 137480"/>
              <a:gd name="connsiteY50" fmla="*/ 107578 h 240590"/>
              <a:gd name="connsiteX51" fmla="*/ 78708 w 137480"/>
              <a:gd name="connsiteY51" fmla="*/ 68396 h 240590"/>
              <a:gd name="connsiteX52" fmla="*/ 69083 w 137480"/>
              <a:gd name="connsiteY52" fmla="*/ 70802 h 240590"/>
              <a:gd name="connsiteX53" fmla="*/ 62210 w 137480"/>
              <a:gd name="connsiteY53" fmla="*/ 75270 h 240590"/>
              <a:gd name="connsiteX54" fmla="*/ 58086 w 137480"/>
              <a:gd name="connsiteY54" fmla="*/ 80769 h 240590"/>
              <a:gd name="connsiteX55" fmla="*/ 57054 w 137480"/>
              <a:gd name="connsiteY55" fmla="*/ 87643 h 240590"/>
              <a:gd name="connsiteX56" fmla="*/ 58429 w 137480"/>
              <a:gd name="connsiteY56" fmla="*/ 94518 h 240590"/>
              <a:gd name="connsiteX57" fmla="*/ 107234 w 137480"/>
              <a:gd name="connsiteY57" fmla="*/ 149510 h 240590"/>
              <a:gd name="connsiteX58" fmla="*/ 103110 w 137480"/>
              <a:gd name="connsiteY58" fmla="*/ 144354 h 240590"/>
              <a:gd name="connsiteX59" fmla="*/ 96924 w 137480"/>
              <a:gd name="connsiteY59" fmla="*/ 140229 h 240590"/>
              <a:gd name="connsiteX60" fmla="*/ 89362 w 137480"/>
              <a:gd name="connsiteY60" fmla="*/ 137136 h 240590"/>
              <a:gd name="connsiteX61" fmla="*/ 85581 w 137480"/>
              <a:gd name="connsiteY61" fmla="*/ 180443 h 240590"/>
              <a:gd name="connsiteX62" fmla="*/ 102422 w 137480"/>
              <a:gd name="connsiteY62" fmla="*/ 172881 h 240590"/>
              <a:gd name="connsiteX63" fmla="*/ 108266 w 137480"/>
              <a:gd name="connsiteY63" fmla="*/ 157071 h 240590"/>
              <a:gd name="connsiteX64" fmla="*/ 107234 w 137480"/>
              <a:gd name="connsiteY64" fmla="*/ 149510 h 240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37480" h="240590">
                <a:moveTo>
                  <a:pt x="44338" y="194878"/>
                </a:moveTo>
                <a:cubicBezTo>
                  <a:pt x="37119" y="191441"/>
                  <a:pt x="30933" y="187317"/>
                  <a:pt x="25778" y="182161"/>
                </a:cubicBezTo>
                <a:lnTo>
                  <a:pt x="33682" y="170132"/>
                </a:lnTo>
                <a:cubicBezTo>
                  <a:pt x="34370" y="169101"/>
                  <a:pt x="35057" y="168070"/>
                  <a:pt x="36432" y="167382"/>
                </a:cubicBezTo>
                <a:cubicBezTo>
                  <a:pt x="37807" y="166695"/>
                  <a:pt x="38838" y="166695"/>
                  <a:pt x="40212" y="166695"/>
                </a:cubicBezTo>
                <a:cubicBezTo>
                  <a:pt x="41587" y="166695"/>
                  <a:pt x="43306" y="167038"/>
                  <a:pt x="45025" y="168070"/>
                </a:cubicBezTo>
                <a:cubicBezTo>
                  <a:pt x="46743" y="169101"/>
                  <a:pt x="48805" y="170475"/>
                  <a:pt x="51211" y="172194"/>
                </a:cubicBezTo>
                <a:cubicBezTo>
                  <a:pt x="53617" y="173568"/>
                  <a:pt x="56023" y="174944"/>
                  <a:pt x="58773" y="176318"/>
                </a:cubicBezTo>
                <a:cubicBezTo>
                  <a:pt x="61866" y="177693"/>
                  <a:pt x="64959" y="179068"/>
                  <a:pt x="69083" y="179755"/>
                </a:cubicBezTo>
                <a:lnTo>
                  <a:pt x="73208" y="132324"/>
                </a:lnTo>
                <a:cubicBezTo>
                  <a:pt x="68052" y="130950"/>
                  <a:pt x="62897" y="129231"/>
                  <a:pt x="58086" y="127169"/>
                </a:cubicBezTo>
                <a:cubicBezTo>
                  <a:pt x="53273" y="125107"/>
                  <a:pt x="48805" y="123044"/>
                  <a:pt x="45025" y="119608"/>
                </a:cubicBezTo>
                <a:cubicBezTo>
                  <a:pt x="41243" y="116515"/>
                  <a:pt x="37807" y="112390"/>
                  <a:pt x="35401" y="107578"/>
                </a:cubicBezTo>
                <a:cubicBezTo>
                  <a:pt x="32995" y="102766"/>
                  <a:pt x="31620" y="96923"/>
                  <a:pt x="31620" y="89705"/>
                </a:cubicBezTo>
                <a:cubicBezTo>
                  <a:pt x="31620" y="84550"/>
                  <a:pt x="32651" y="79051"/>
                  <a:pt x="34713" y="73895"/>
                </a:cubicBezTo>
                <a:cubicBezTo>
                  <a:pt x="36776" y="68740"/>
                  <a:pt x="39869" y="64272"/>
                  <a:pt x="43994" y="60148"/>
                </a:cubicBezTo>
                <a:cubicBezTo>
                  <a:pt x="48118" y="56023"/>
                  <a:pt x="53273" y="52930"/>
                  <a:pt x="59117" y="50524"/>
                </a:cubicBezTo>
                <a:cubicBezTo>
                  <a:pt x="64959" y="48118"/>
                  <a:pt x="72177" y="46399"/>
                  <a:pt x="79739" y="45712"/>
                </a:cubicBezTo>
                <a:lnTo>
                  <a:pt x="80770" y="32651"/>
                </a:lnTo>
                <a:cubicBezTo>
                  <a:pt x="81113" y="30933"/>
                  <a:pt x="81457" y="29214"/>
                  <a:pt x="82832" y="27840"/>
                </a:cubicBezTo>
                <a:cubicBezTo>
                  <a:pt x="84206" y="26465"/>
                  <a:pt x="85925" y="25778"/>
                  <a:pt x="87987" y="25778"/>
                </a:cubicBezTo>
                <a:lnTo>
                  <a:pt x="97611" y="25778"/>
                </a:lnTo>
                <a:lnTo>
                  <a:pt x="95893" y="46743"/>
                </a:lnTo>
                <a:cubicBezTo>
                  <a:pt x="103453" y="48118"/>
                  <a:pt x="109641" y="50180"/>
                  <a:pt x="115140" y="53273"/>
                </a:cubicBezTo>
                <a:cubicBezTo>
                  <a:pt x="120638" y="56367"/>
                  <a:pt x="125451" y="59804"/>
                  <a:pt x="129231" y="63584"/>
                </a:cubicBezTo>
                <a:lnTo>
                  <a:pt x="123044" y="73208"/>
                </a:lnTo>
                <a:cubicBezTo>
                  <a:pt x="122013" y="74583"/>
                  <a:pt x="120982" y="75614"/>
                  <a:pt x="119951" y="76301"/>
                </a:cubicBezTo>
                <a:cubicBezTo>
                  <a:pt x="118920" y="76989"/>
                  <a:pt x="117889" y="77333"/>
                  <a:pt x="116514" y="77333"/>
                </a:cubicBezTo>
                <a:cubicBezTo>
                  <a:pt x="115483" y="77333"/>
                  <a:pt x="114109" y="76989"/>
                  <a:pt x="112734" y="76301"/>
                </a:cubicBezTo>
                <a:cubicBezTo>
                  <a:pt x="111359" y="75614"/>
                  <a:pt x="109641" y="74927"/>
                  <a:pt x="107921" y="73895"/>
                </a:cubicBezTo>
                <a:cubicBezTo>
                  <a:pt x="105859" y="72864"/>
                  <a:pt x="103797" y="71833"/>
                  <a:pt x="101735" y="70802"/>
                </a:cubicBezTo>
                <a:cubicBezTo>
                  <a:pt x="99329" y="69771"/>
                  <a:pt x="96924" y="69084"/>
                  <a:pt x="94174" y="68396"/>
                </a:cubicBezTo>
                <a:lnTo>
                  <a:pt x="90736" y="112046"/>
                </a:lnTo>
                <a:cubicBezTo>
                  <a:pt x="95893" y="113421"/>
                  <a:pt x="100704" y="115483"/>
                  <a:pt x="105859" y="117202"/>
                </a:cubicBezTo>
                <a:cubicBezTo>
                  <a:pt x="111015" y="119264"/>
                  <a:pt x="115140" y="121326"/>
                  <a:pt x="119264" y="124419"/>
                </a:cubicBezTo>
                <a:cubicBezTo>
                  <a:pt x="123388" y="127513"/>
                  <a:pt x="126482" y="130950"/>
                  <a:pt x="128888" y="135418"/>
                </a:cubicBezTo>
                <a:cubicBezTo>
                  <a:pt x="131294" y="139886"/>
                  <a:pt x="132668" y="145729"/>
                  <a:pt x="132668" y="152259"/>
                </a:cubicBezTo>
                <a:cubicBezTo>
                  <a:pt x="132668" y="158790"/>
                  <a:pt x="131294" y="164976"/>
                  <a:pt x="129231" y="170819"/>
                </a:cubicBezTo>
                <a:cubicBezTo>
                  <a:pt x="127169" y="176662"/>
                  <a:pt x="124075" y="181474"/>
                  <a:pt x="119607" y="185942"/>
                </a:cubicBezTo>
                <a:cubicBezTo>
                  <a:pt x="115483" y="190410"/>
                  <a:pt x="110328" y="193847"/>
                  <a:pt x="104141" y="196596"/>
                </a:cubicBezTo>
                <a:cubicBezTo>
                  <a:pt x="97955" y="199346"/>
                  <a:pt x="90736" y="200721"/>
                  <a:pt x="82832" y="201408"/>
                </a:cubicBezTo>
                <a:lnTo>
                  <a:pt x="82488" y="217562"/>
                </a:lnTo>
                <a:cubicBezTo>
                  <a:pt x="82144" y="219281"/>
                  <a:pt x="81457" y="220999"/>
                  <a:pt x="80426" y="222374"/>
                </a:cubicBezTo>
                <a:cubicBezTo>
                  <a:pt x="79395" y="223749"/>
                  <a:pt x="77333" y="224437"/>
                  <a:pt x="75271" y="224437"/>
                </a:cubicBezTo>
                <a:lnTo>
                  <a:pt x="65647" y="224437"/>
                </a:lnTo>
                <a:lnTo>
                  <a:pt x="67709" y="201408"/>
                </a:lnTo>
                <a:cubicBezTo>
                  <a:pt x="59460" y="200377"/>
                  <a:pt x="51555" y="198315"/>
                  <a:pt x="44338" y="194878"/>
                </a:cubicBezTo>
                <a:close/>
                <a:moveTo>
                  <a:pt x="58429" y="94518"/>
                </a:moveTo>
                <a:cubicBezTo>
                  <a:pt x="59117" y="96580"/>
                  <a:pt x="60491" y="98298"/>
                  <a:pt x="62210" y="100017"/>
                </a:cubicBezTo>
                <a:cubicBezTo>
                  <a:pt x="63928" y="101735"/>
                  <a:pt x="65647" y="103110"/>
                  <a:pt x="68052" y="104141"/>
                </a:cubicBezTo>
                <a:cubicBezTo>
                  <a:pt x="70458" y="105516"/>
                  <a:pt x="72864" y="106547"/>
                  <a:pt x="75614" y="107578"/>
                </a:cubicBezTo>
                <a:lnTo>
                  <a:pt x="78708" y="68396"/>
                </a:lnTo>
                <a:cubicBezTo>
                  <a:pt x="74927" y="68740"/>
                  <a:pt x="71833" y="69771"/>
                  <a:pt x="69083" y="70802"/>
                </a:cubicBezTo>
                <a:cubicBezTo>
                  <a:pt x="66334" y="72177"/>
                  <a:pt x="63928" y="73552"/>
                  <a:pt x="62210" y="75270"/>
                </a:cubicBezTo>
                <a:cubicBezTo>
                  <a:pt x="60491" y="76989"/>
                  <a:pt x="59117" y="78707"/>
                  <a:pt x="58086" y="80769"/>
                </a:cubicBezTo>
                <a:cubicBezTo>
                  <a:pt x="57054" y="82831"/>
                  <a:pt x="57054" y="85238"/>
                  <a:pt x="57054" y="87643"/>
                </a:cubicBezTo>
                <a:cubicBezTo>
                  <a:pt x="57054" y="90393"/>
                  <a:pt x="57741" y="92455"/>
                  <a:pt x="58429" y="94518"/>
                </a:cubicBezTo>
                <a:close/>
                <a:moveTo>
                  <a:pt x="107234" y="149510"/>
                </a:moveTo>
                <a:cubicBezTo>
                  <a:pt x="106203" y="147447"/>
                  <a:pt x="104828" y="145729"/>
                  <a:pt x="103110" y="144354"/>
                </a:cubicBezTo>
                <a:cubicBezTo>
                  <a:pt x="101391" y="142979"/>
                  <a:pt x="99329" y="141261"/>
                  <a:pt x="96924" y="140229"/>
                </a:cubicBezTo>
                <a:cubicBezTo>
                  <a:pt x="94518" y="139198"/>
                  <a:pt x="92112" y="137824"/>
                  <a:pt x="89362" y="137136"/>
                </a:cubicBezTo>
                <a:lnTo>
                  <a:pt x="85581" y="180443"/>
                </a:lnTo>
                <a:cubicBezTo>
                  <a:pt x="93143" y="179411"/>
                  <a:pt x="98642" y="177006"/>
                  <a:pt x="102422" y="172881"/>
                </a:cubicBezTo>
                <a:cubicBezTo>
                  <a:pt x="106203" y="168757"/>
                  <a:pt x="108266" y="163601"/>
                  <a:pt x="108266" y="157071"/>
                </a:cubicBezTo>
                <a:cubicBezTo>
                  <a:pt x="108610" y="153978"/>
                  <a:pt x="107921" y="151572"/>
                  <a:pt x="107234" y="14951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46" name="Freeform: Shape 245">
            <a:extLst>
              <a:ext uri="{FF2B5EF4-FFF2-40B4-BE49-F238E27FC236}">
                <a16:creationId xmlns:a16="http://schemas.microsoft.com/office/drawing/2014/main" id="{94615DB7-54EC-4049-AF8F-16AC1BFBF94A}"/>
              </a:ext>
            </a:extLst>
          </p:cNvPr>
          <p:cNvSpPr/>
          <p:nvPr/>
        </p:nvSpPr>
        <p:spPr>
          <a:xfrm>
            <a:off x="18685504" y="4045969"/>
            <a:ext cx="713823" cy="788962"/>
          </a:xfrm>
          <a:custGeom>
            <a:avLst/>
            <a:gdLst>
              <a:gd name="connsiteX0" fmla="*/ 575893 w 653031"/>
              <a:gd name="connsiteY0" fmla="*/ 271212 h 721771"/>
              <a:gd name="connsiteX1" fmla="*/ 576236 w 653031"/>
              <a:gd name="connsiteY1" fmla="*/ 269150 h 721771"/>
              <a:gd name="connsiteX2" fmla="*/ 575893 w 653031"/>
              <a:gd name="connsiteY2" fmla="*/ 269150 h 721771"/>
              <a:gd name="connsiteX3" fmla="*/ 572112 w 653031"/>
              <a:gd name="connsiteY3" fmla="*/ 260901 h 721771"/>
              <a:gd name="connsiteX4" fmla="*/ 458347 w 653031"/>
              <a:gd name="connsiteY4" fmla="*/ 102455 h 721771"/>
              <a:gd name="connsiteX5" fmla="*/ 421228 w 653031"/>
              <a:gd name="connsiteY5" fmla="*/ 124108 h 721771"/>
              <a:gd name="connsiteX6" fmla="*/ 525369 w 653031"/>
              <a:gd name="connsiteY6" fmla="*/ 268806 h 721771"/>
              <a:gd name="connsiteX7" fmla="*/ 144892 w 653031"/>
              <a:gd name="connsiteY7" fmla="*/ 268806 h 721771"/>
              <a:gd name="connsiteX8" fmla="*/ 249033 w 653031"/>
              <a:gd name="connsiteY8" fmla="*/ 124108 h 721771"/>
              <a:gd name="connsiteX9" fmla="*/ 211914 w 653031"/>
              <a:gd name="connsiteY9" fmla="*/ 102455 h 721771"/>
              <a:gd name="connsiteX10" fmla="*/ 98149 w 653031"/>
              <a:gd name="connsiteY10" fmla="*/ 260901 h 721771"/>
              <a:gd name="connsiteX11" fmla="*/ 94368 w 653031"/>
              <a:gd name="connsiteY11" fmla="*/ 269150 h 721771"/>
              <a:gd name="connsiteX12" fmla="*/ 92993 w 653031"/>
              <a:gd name="connsiteY12" fmla="*/ 269150 h 721771"/>
              <a:gd name="connsiteX13" fmla="*/ 168951 w 653031"/>
              <a:gd name="connsiteY13" fmla="*/ 629692 h 721771"/>
              <a:gd name="connsiteX14" fmla="*/ 500278 w 653031"/>
              <a:gd name="connsiteY14" fmla="*/ 629692 h 721771"/>
              <a:gd name="connsiteX15" fmla="*/ 574174 w 653031"/>
              <a:gd name="connsiteY15" fmla="*/ 279461 h 721771"/>
              <a:gd name="connsiteX16" fmla="*/ 575893 w 653031"/>
              <a:gd name="connsiteY16" fmla="*/ 271212 h 721771"/>
              <a:gd name="connsiteX17" fmla="*/ 135612 w 653031"/>
              <a:gd name="connsiteY17" fmla="*/ 303520 h 721771"/>
              <a:gd name="connsiteX18" fmla="*/ 229442 w 653031"/>
              <a:gd name="connsiteY18" fmla="*/ 303520 h 721771"/>
              <a:gd name="connsiteX19" fmla="*/ 239754 w 653031"/>
              <a:gd name="connsiteY19" fmla="*/ 380853 h 721771"/>
              <a:gd name="connsiteX20" fmla="*/ 151766 w 653031"/>
              <a:gd name="connsiteY20" fmla="*/ 380853 h 721771"/>
              <a:gd name="connsiteX21" fmla="*/ 135612 w 653031"/>
              <a:gd name="connsiteY21" fmla="*/ 303520 h 721771"/>
              <a:gd name="connsiteX22" fmla="*/ 159328 w 653031"/>
              <a:gd name="connsiteY22" fmla="*/ 415223 h 721771"/>
              <a:gd name="connsiteX23" fmla="*/ 244565 w 653031"/>
              <a:gd name="connsiteY23" fmla="*/ 415223 h 721771"/>
              <a:gd name="connsiteX24" fmla="*/ 253501 w 653031"/>
              <a:gd name="connsiteY24" fmla="*/ 483963 h 721771"/>
              <a:gd name="connsiteX25" fmla="*/ 173763 w 653031"/>
              <a:gd name="connsiteY25" fmla="*/ 483963 h 721771"/>
              <a:gd name="connsiteX26" fmla="*/ 159328 w 653031"/>
              <a:gd name="connsiteY26" fmla="*/ 415223 h 721771"/>
              <a:gd name="connsiteX27" fmla="*/ 197134 w 653031"/>
              <a:gd name="connsiteY27" fmla="*/ 595322 h 721771"/>
              <a:gd name="connsiteX28" fmla="*/ 180980 w 653031"/>
              <a:gd name="connsiteY28" fmla="*/ 517989 h 721771"/>
              <a:gd name="connsiteX29" fmla="*/ 257970 w 653031"/>
              <a:gd name="connsiteY29" fmla="*/ 517989 h 721771"/>
              <a:gd name="connsiteX30" fmla="*/ 268280 w 653031"/>
              <a:gd name="connsiteY30" fmla="*/ 595322 h 721771"/>
              <a:gd name="connsiteX31" fmla="*/ 197134 w 653031"/>
              <a:gd name="connsiteY31" fmla="*/ 595322 h 721771"/>
              <a:gd name="connsiteX32" fmla="*/ 367266 w 653031"/>
              <a:gd name="connsiteY32" fmla="*/ 595322 h 721771"/>
              <a:gd name="connsiteX33" fmla="*/ 302994 w 653031"/>
              <a:gd name="connsiteY33" fmla="*/ 595322 h 721771"/>
              <a:gd name="connsiteX34" fmla="*/ 293027 w 653031"/>
              <a:gd name="connsiteY34" fmla="*/ 517989 h 721771"/>
              <a:gd name="connsiteX35" fmla="*/ 377577 w 653031"/>
              <a:gd name="connsiteY35" fmla="*/ 517989 h 721771"/>
              <a:gd name="connsiteX36" fmla="*/ 367266 w 653031"/>
              <a:gd name="connsiteY36" fmla="*/ 595322 h 721771"/>
              <a:gd name="connsiteX37" fmla="*/ 381702 w 653031"/>
              <a:gd name="connsiteY37" fmla="*/ 483619 h 721771"/>
              <a:gd name="connsiteX38" fmla="*/ 288216 w 653031"/>
              <a:gd name="connsiteY38" fmla="*/ 483619 h 721771"/>
              <a:gd name="connsiteX39" fmla="*/ 279279 w 653031"/>
              <a:gd name="connsiteY39" fmla="*/ 414879 h 721771"/>
              <a:gd name="connsiteX40" fmla="*/ 390982 w 653031"/>
              <a:gd name="connsiteY40" fmla="*/ 414879 h 721771"/>
              <a:gd name="connsiteX41" fmla="*/ 381702 w 653031"/>
              <a:gd name="connsiteY41" fmla="*/ 483619 h 721771"/>
              <a:gd name="connsiteX42" fmla="*/ 274467 w 653031"/>
              <a:gd name="connsiteY42" fmla="*/ 380853 h 721771"/>
              <a:gd name="connsiteX43" fmla="*/ 264500 w 653031"/>
              <a:gd name="connsiteY43" fmla="*/ 303520 h 721771"/>
              <a:gd name="connsiteX44" fmla="*/ 405761 w 653031"/>
              <a:gd name="connsiteY44" fmla="*/ 303520 h 721771"/>
              <a:gd name="connsiteX45" fmla="*/ 395450 w 653031"/>
              <a:gd name="connsiteY45" fmla="*/ 380853 h 721771"/>
              <a:gd name="connsiteX46" fmla="*/ 274467 w 653031"/>
              <a:gd name="connsiteY46" fmla="*/ 380853 h 721771"/>
              <a:gd name="connsiteX47" fmla="*/ 472783 w 653031"/>
              <a:gd name="connsiteY47" fmla="*/ 595322 h 721771"/>
              <a:gd name="connsiteX48" fmla="*/ 401636 w 653031"/>
              <a:gd name="connsiteY48" fmla="*/ 595322 h 721771"/>
              <a:gd name="connsiteX49" fmla="*/ 411604 w 653031"/>
              <a:gd name="connsiteY49" fmla="*/ 517989 h 721771"/>
              <a:gd name="connsiteX50" fmla="*/ 488593 w 653031"/>
              <a:gd name="connsiteY50" fmla="*/ 517989 h 721771"/>
              <a:gd name="connsiteX51" fmla="*/ 472783 w 653031"/>
              <a:gd name="connsiteY51" fmla="*/ 595322 h 721771"/>
              <a:gd name="connsiteX52" fmla="*/ 496154 w 653031"/>
              <a:gd name="connsiteY52" fmla="*/ 483619 h 721771"/>
              <a:gd name="connsiteX53" fmla="*/ 416415 w 653031"/>
              <a:gd name="connsiteY53" fmla="*/ 483619 h 721771"/>
              <a:gd name="connsiteX54" fmla="*/ 425352 w 653031"/>
              <a:gd name="connsiteY54" fmla="*/ 414879 h 721771"/>
              <a:gd name="connsiteX55" fmla="*/ 510590 w 653031"/>
              <a:gd name="connsiteY55" fmla="*/ 414879 h 721771"/>
              <a:gd name="connsiteX56" fmla="*/ 496154 w 653031"/>
              <a:gd name="connsiteY56" fmla="*/ 483619 h 721771"/>
              <a:gd name="connsiteX57" fmla="*/ 517807 w 653031"/>
              <a:gd name="connsiteY57" fmla="*/ 380853 h 721771"/>
              <a:gd name="connsiteX58" fmla="*/ 429820 w 653031"/>
              <a:gd name="connsiteY58" fmla="*/ 380853 h 721771"/>
              <a:gd name="connsiteX59" fmla="*/ 440131 w 653031"/>
              <a:gd name="connsiteY59" fmla="*/ 303520 h 721771"/>
              <a:gd name="connsiteX60" fmla="*/ 534305 w 653031"/>
              <a:gd name="connsiteY60" fmla="*/ 303520 h 721771"/>
              <a:gd name="connsiteX61" fmla="*/ 517807 w 653031"/>
              <a:gd name="connsiteY61" fmla="*/ 380853 h 72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53031" h="721771">
                <a:moveTo>
                  <a:pt x="575893" y="271212"/>
                </a:moveTo>
                <a:lnTo>
                  <a:pt x="576236" y="269150"/>
                </a:lnTo>
                <a:lnTo>
                  <a:pt x="575893" y="269150"/>
                </a:lnTo>
                <a:cubicBezTo>
                  <a:pt x="575205" y="266400"/>
                  <a:pt x="574174" y="263651"/>
                  <a:pt x="572112" y="260901"/>
                </a:cubicBezTo>
                <a:cubicBezTo>
                  <a:pt x="534305" y="208315"/>
                  <a:pt x="496154" y="155385"/>
                  <a:pt x="458347" y="102455"/>
                </a:cubicBezTo>
                <a:cubicBezTo>
                  <a:pt x="442193" y="80114"/>
                  <a:pt x="405074" y="101424"/>
                  <a:pt x="421228" y="124108"/>
                </a:cubicBezTo>
                <a:cubicBezTo>
                  <a:pt x="455941" y="172227"/>
                  <a:pt x="490655" y="220688"/>
                  <a:pt x="525369" y="268806"/>
                </a:cubicBezTo>
                <a:lnTo>
                  <a:pt x="144892" y="268806"/>
                </a:lnTo>
                <a:cubicBezTo>
                  <a:pt x="179606" y="220344"/>
                  <a:pt x="214319" y="172227"/>
                  <a:pt x="249033" y="124108"/>
                </a:cubicBezTo>
                <a:cubicBezTo>
                  <a:pt x="265187" y="101424"/>
                  <a:pt x="228068" y="80114"/>
                  <a:pt x="211914" y="102455"/>
                </a:cubicBezTo>
                <a:cubicBezTo>
                  <a:pt x="174107" y="155385"/>
                  <a:pt x="135955" y="207971"/>
                  <a:pt x="98149" y="260901"/>
                </a:cubicBezTo>
                <a:cubicBezTo>
                  <a:pt x="96087" y="263651"/>
                  <a:pt x="95055" y="266400"/>
                  <a:pt x="94368" y="269150"/>
                </a:cubicBezTo>
                <a:lnTo>
                  <a:pt x="92993" y="269150"/>
                </a:lnTo>
                <a:lnTo>
                  <a:pt x="168951" y="629692"/>
                </a:lnTo>
                <a:lnTo>
                  <a:pt x="500278" y="629692"/>
                </a:lnTo>
                <a:lnTo>
                  <a:pt x="574174" y="279461"/>
                </a:lnTo>
                <a:cubicBezTo>
                  <a:pt x="575549" y="277055"/>
                  <a:pt x="576236" y="274306"/>
                  <a:pt x="575893" y="271212"/>
                </a:cubicBezTo>
                <a:close/>
                <a:moveTo>
                  <a:pt x="135612" y="303520"/>
                </a:moveTo>
                <a:lnTo>
                  <a:pt x="229442" y="303520"/>
                </a:lnTo>
                <a:lnTo>
                  <a:pt x="239754" y="380853"/>
                </a:lnTo>
                <a:lnTo>
                  <a:pt x="151766" y="380853"/>
                </a:lnTo>
                <a:lnTo>
                  <a:pt x="135612" y="303520"/>
                </a:lnTo>
                <a:close/>
                <a:moveTo>
                  <a:pt x="159328" y="415223"/>
                </a:moveTo>
                <a:lnTo>
                  <a:pt x="244565" y="415223"/>
                </a:lnTo>
                <a:lnTo>
                  <a:pt x="253501" y="483963"/>
                </a:lnTo>
                <a:lnTo>
                  <a:pt x="173763" y="483963"/>
                </a:lnTo>
                <a:lnTo>
                  <a:pt x="159328" y="415223"/>
                </a:lnTo>
                <a:close/>
                <a:moveTo>
                  <a:pt x="197134" y="595322"/>
                </a:moveTo>
                <a:lnTo>
                  <a:pt x="180980" y="517989"/>
                </a:lnTo>
                <a:lnTo>
                  <a:pt x="257970" y="517989"/>
                </a:lnTo>
                <a:lnTo>
                  <a:pt x="268280" y="595322"/>
                </a:lnTo>
                <a:lnTo>
                  <a:pt x="197134" y="595322"/>
                </a:lnTo>
                <a:close/>
                <a:moveTo>
                  <a:pt x="367266" y="595322"/>
                </a:moveTo>
                <a:lnTo>
                  <a:pt x="302994" y="595322"/>
                </a:lnTo>
                <a:lnTo>
                  <a:pt x="293027" y="517989"/>
                </a:lnTo>
                <a:lnTo>
                  <a:pt x="377577" y="517989"/>
                </a:lnTo>
                <a:lnTo>
                  <a:pt x="367266" y="595322"/>
                </a:lnTo>
                <a:close/>
                <a:moveTo>
                  <a:pt x="381702" y="483619"/>
                </a:moveTo>
                <a:lnTo>
                  <a:pt x="288216" y="483619"/>
                </a:lnTo>
                <a:lnTo>
                  <a:pt x="279279" y="414879"/>
                </a:lnTo>
                <a:lnTo>
                  <a:pt x="390982" y="414879"/>
                </a:lnTo>
                <a:lnTo>
                  <a:pt x="381702" y="483619"/>
                </a:lnTo>
                <a:close/>
                <a:moveTo>
                  <a:pt x="274467" y="380853"/>
                </a:moveTo>
                <a:lnTo>
                  <a:pt x="264500" y="303520"/>
                </a:lnTo>
                <a:lnTo>
                  <a:pt x="405761" y="303520"/>
                </a:lnTo>
                <a:lnTo>
                  <a:pt x="395450" y="380853"/>
                </a:lnTo>
                <a:lnTo>
                  <a:pt x="274467" y="380853"/>
                </a:lnTo>
                <a:close/>
                <a:moveTo>
                  <a:pt x="472783" y="595322"/>
                </a:moveTo>
                <a:lnTo>
                  <a:pt x="401636" y="595322"/>
                </a:lnTo>
                <a:lnTo>
                  <a:pt x="411604" y="517989"/>
                </a:lnTo>
                <a:lnTo>
                  <a:pt x="488593" y="517989"/>
                </a:lnTo>
                <a:lnTo>
                  <a:pt x="472783" y="595322"/>
                </a:lnTo>
                <a:close/>
                <a:moveTo>
                  <a:pt x="496154" y="483619"/>
                </a:moveTo>
                <a:lnTo>
                  <a:pt x="416415" y="483619"/>
                </a:lnTo>
                <a:lnTo>
                  <a:pt x="425352" y="414879"/>
                </a:lnTo>
                <a:lnTo>
                  <a:pt x="510590" y="414879"/>
                </a:lnTo>
                <a:lnTo>
                  <a:pt x="496154" y="483619"/>
                </a:lnTo>
                <a:close/>
                <a:moveTo>
                  <a:pt x="517807" y="380853"/>
                </a:moveTo>
                <a:lnTo>
                  <a:pt x="429820" y="380853"/>
                </a:lnTo>
                <a:lnTo>
                  <a:pt x="440131" y="303520"/>
                </a:lnTo>
                <a:lnTo>
                  <a:pt x="534305" y="303520"/>
                </a:lnTo>
                <a:lnTo>
                  <a:pt x="517807" y="380853"/>
                </a:lnTo>
                <a:close/>
              </a:path>
            </a:pathLst>
          </a:custGeom>
          <a:solidFill>
            <a:srgbClr val="FFFFFF"/>
          </a:solidFill>
          <a:ln w="3436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E0AD4B69-BF95-4D69-8AAE-B21FAE4BD8FB}"/>
              </a:ext>
            </a:extLst>
          </p:cNvPr>
          <p:cNvSpPr/>
          <p:nvPr/>
        </p:nvSpPr>
        <p:spPr>
          <a:xfrm>
            <a:off x="18758977" y="6541624"/>
            <a:ext cx="563545" cy="638683"/>
          </a:xfrm>
          <a:custGeom>
            <a:avLst/>
            <a:gdLst>
              <a:gd name="connsiteX0" fmla="*/ 508678 w 515551"/>
              <a:gd name="connsiteY0" fmla="*/ 203932 h 584291"/>
              <a:gd name="connsiteX1" fmla="*/ 509021 w 515551"/>
              <a:gd name="connsiteY1" fmla="*/ 201870 h 584291"/>
              <a:gd name="connsiteX2" fmla="*/ 508678 w 515551"/>
              <a:gd name="connsiteY2" fmla="*/ 201870 h 584291"/>
              <a:gd name="connsiteX3" fmla="*/ 504897 w 515551"/>
              <a:gd name="connsiteY3" fmla="*/ 193622 h 584291"/>
              <a:gd name="connsiteX4" fmla="*/ 391132 w 515551"/>
              <a:gd name="connsiteY4" fmla="*/ 35176 h 584291"/>
              <a:gd name="connsiteX5" fmla="*/ 354012 w 515551"/>
              <a:gd name="connsiteY5" fmla="*/ 56829 h 584291"/>
              <a:gd name="connsiteX6" fmla="*/ 458154 w 515551"/>
              <a:gd name="connsiteY6" fmla="*/ 201527 h 584291"/>
              <a:gd name="connsiteX7" fmla="*/ 77677 w 515551"/>
              <a:gd name="connsiteY7" fmla="*/ 201527 h 584291"/>
              <a:gd name="connsiteX8" fmla="*/ 181818 w 515551"/>
              <a:gd name="connsiteY8" fmla="*/ 56829 h 584291"/>
              <a:gd name="connsiteX9" fmla="*/ 144699 w 515551"/>
              <a:gd name="connsiteY9" fmla="*/ 35176 h 584291"/>
              <a:gd name="connsiteX10" fmla="*/ 30934 w 515551"/>
              <a:gd name="connsiteY10" fmla="*/ 193622 h 584291"/>
              <a:gd name="connsiteX11" fmla="*/ 27153 w 515551"/>
              <a:gd name="connsiteY11" fmla="*/ 201870 h 584291"/>
              <a:gd name="connsiteX12" fmla="*/ 25778 w 515551"/>
              <a:gd name="connsiteY12" fmla="*/ 201870 h 584291"/>
              <a:gd name="connsiteX13" fmla="*/ 101736 w 515551"/>
              <a:gd name="connsiteY13" fmla="*/ 562413 h 584291"/>
              <a:gd name="connsiteX14" fmla="*/ 433063 w 515551"/>
              <a:gd name="connsiteY14" fmla="*/ 562413 h 584291"/>
              <a:gd name="connsiteX15" fmla="*/ 506959 w 515551"/>
              <a:gd name="connsiteY15" fmla="*/ 212181 h 584291"/>
              <a:gd name="connsiteX16" fmla="*/ 508678 w 515551"/>
              <a:gd name="connsiteY16" fmla="*/ 203932 h 584291"/>
              <a:gd name="connsiteX17" fmla="*/ 68397 w 515551"/>
              <a:gd name="connsiteY17" fmla="*/ 236240 h 584291"/>
              <a:gd name="connsiteX18" fmla="*/ 162227 w 515551"/>
              <a:gd name="connsiteY18" fmla="*/ 236240 h 584291"/>
              <a:gd name="connsiteX19" fmla="*/ 172538 w 515551"/>
              <a:gd name="connsiteY19" fmla="*/ 313573 h 584291"/>
              <a:gd name="connsiteX20" fmla="*/ 84551 w 515551"/>
              <a:gd name="connsiteY20" fmla="*/ 313573 h 584291"/>
              <a:gd name="connsiteX21" fmla="*/ 68397 w 515551"/>
              <a:gd name="connsiteY21" fmla="*/ 236240 h 584291"/>
              <a:gd name="connsiteX22" fmla="*/ 92113 w 515551"/>
              <a:gd name="connsiteY22" fmla="*/ 347943 h 584291"/>
              <a:gd name="connsiteX23" fmla="*/ 177350 w 515551"/>
              <a:gd name="connsiteY23" fmla="*/ 347943 h 584291"/>
              <a:gd name="connsiteX24" fmla="*/ 186286 w 515551"/>
              <a:gd name="connsiteY24" fmla="*/ 416683 h 584291"/>
              <a:gd name="connsiteX25" fmla="*/ 106547 w 515551"/>
              <a:gd name="connsiteY25" fmla="*/ 416683 h 584291"/>
              <a:gd name="connsiteX26" fmla="*/ 92113 w 515551"/>
              <a:gd name="connsiteY26" fmla="*/ 347943 h 584291"/>
              <a:gd name="connsiteX27" fmla="*/ 129919 w 515551"/>
              <a:gd name="connsiteY27" fmla="*/ 528043 h 584291"/>
              <a:gd name="connsiteX28" fmla="*/ 113765 w 515551"/>
              <a:gd name="connsiteY28" fmla="*/ 450710 h 584291"/>
              <a:gd name="connsiteX29" fmla="*/ 190755 w 515551"/>
              <a:gd name="connsiteY29" fmla="*/ 450710 h 584291"/>
              <a:gd name="connsiteX30" fmla="*/ 201065 w 515551"/>
              <a:gd name="connsiteY30" fmla="*/ 528043 h 584291"/>
              <a:gd name="connsiteX31" fmla="*/ 129919 w 515551"/>
              <a:gd name="connsiteY31" fmla="*/ 528043 h 584291"/>
              <a:gd name="connsiteX32" fmla="*/ 300051 w 515551"/>
              <a:gd name="connsiteY32" fmla="*/ 528043 h 584291"/>
              <a:gd name="connsiteX33" fmla="*/ 235779 w 515551"/>
              <a:gd name="connsiteY33" fmla="*/ 528043 h 584291"/>
              <a:gd name="connsiteX34" fmla="*/ 225812 w 515551"/>
              <a:gd name="connsiteY34" fmla="*/ 450710 h 584291"/>
              <a:gd name="connsiteX35" fmla="*/ 310362 w 515551"/>
              <a:gd name="connsiteY35" fmla="*/ 450710 h 584291"/>
              <a:gd name="connsiteX36" fmla="*/ 300051 w 515551"/>
              <a:gd name="connsiteY36" fmla="*/ 528043 h 584291"/>
              <a:gd name="connsiteX37" fmla="*/ 314487 w 515551"/>
              <a:gd name="connsiteY37" fmla="*/ 416683 h 584291"/>
              <a:gd name="connsiteX38" fmla="*/ 221000 w 515551"/>
              <a:gd name="connsiteY38" fmla="*/ 416683 h 584291"/>
              <a:gd name="connsiteX39" fmla="*/ 212064 w 515551"/>
              <a:gd name="connsiteY39" fmla="*/ 347943 h 584291"/>
              <a:gd name="connsiteX40" fmla="*/ 323767 w 515551"/>
              <a:gd name="connsiteY40" fmla="*/ 347943 h 584291"/>
              <a:gd name="connsiteX41" fmla="*/ 314487 w 515551"/>
              <a:gd name="connsiteY41" fmla="*/ 416683 h 584291"/>
              <a:gd name="connsiteX42" fmla="*/ 207252 w 515551"/>
              <a:gd name="connsiteY42" fmla="*/ 313573 h 584291"/>
              <a:gd name="connsiteX43" fmla="*/ 197285 w 515551"/>
              <a:gd name="connsiteY43" fmla="*/ 236240 h 584291"/>
              <a:gd name="connsiteX44" fmla="*/ 338545 w 515551"/>
              <a:gd name="connsiteY44" fmla="*/ 236240 h 584291"/>
              <a:gd name="connsiteX45" fmla="*/ 328235 w 515551"/>
              <a:gd name="connsiteY45" fmla="*/ 313573 h 584291"/>
              <a:gd name="connsiteX46" fmla="*/ 207252 w 515551"/>
              <a:gd name="connsiteY46" fmla="*/ 313573 h 584291"/>
              <a:gd name="connsiteX47" fmla="*/ 405568 w 515551"/>
              <a:gd name="connsiteY47" fmla="*/ 528043 h 584291"/>
              <a:gd name="connsiteX48" fmla="*/ 334421 w 515551"/>
              <a:gd name="connsiteY48" fmla="*/ 528043 h 584291"/>
              <a:gd name="connsiteX49" fmla="*/ 344389 w 515551"/>
              <a:gd name="connsiteY49" fmla="*/ 450710 h 584291"/>
              <a:gd name="connsiteX50" fmla="*/ 421377 w 515551"/>
              <a:gd name="connsiteY50" fmla="*/ 450710 h 584291"/>
              <a:gd name="connsiteX51" fmla="*/ 405568 w 515551"/>
              <a:gd name="connsiteY51" fmla="*/ 528043 h 584291"/>
              <a:gd name="connsiteX52" fmla="*/ 428939 w 515551"/>
              <a:gd name="connsiteY52" fmla="*/ 416683 h 584291"/>
              <a:gd name="connsiteX53" fmla="*/ 349200 w 515551"/>
              <a:gd name="connsiteY53" fmla="*/ 416683 h 584291"/>
              <a:gd name="connsiteX54" fmla="*/ 358137 w 515551"/>
              <a:gd name="connsiteY54" fmla="*/ 347943 h 584291"/>
              <a:gd name="connsiteX55" fmla="*/ 443375 w 515551"/>
              <a:gd name="connsiteY55" fmla="*/ 347943 h 584291"/>
              <a:gd name="connsiteX56" fmla="*/ 428939 w 515551"/>
              <a:gd name="connsiteY56" fmla="*/ 416683 h 584291"/>
              <a:gd name="connsiteX57" fmla="*/ 450592 w 515551"/>
              <a:gd name="connsiteY57" fmla="*/ 313573 h 584291"/>
              <a:gd name="connsiteX58" fmla="*/ 362605 w 515551"/>
              <a:gd name="connsiteY58" fmla="*/ 313573 h 584291"/>
              <a:gd name="connsiteX59" fmla="*/ 372916 w 515551"/>
              <a:gd name="connsiteY59" fmla="*/ 236240 h 584291"/>
              <a:gd name="connsiteX60" fmla="*/ 467090 w 515551"/>
              <a:gd name="connsiteY60" fmla="*/ 236240 h 584291"/>
              <a:gd name="connsiteX61" fmla="*/ 450592 w 515551"/>
              <a:gd name="connsiteY61" fmla="*/ 313573 h 584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15551" h="584291">
                <a:moveTo>
                  <a:pt x="508678" y="203932"/>
                </a:moveTo>
                <a:lnTo>
                  <a:pt x="509021" y="201870"/>
                </a:lnTo>
                <a:lnTo>
                  <a:pt x="508678" y="201870"/>
                </a:lnTo>
                <a:cubicBezTo>
                  <a:pt x="507990" y="199121"/>
                  <a:pt x="506959" y="196371"/>
                  <a:pt x="504897" y="193622"/>
                </a:cubicBezTo>
                <a:cubicBezTo>
                  <a:pt x="467090" y="141035"/>
                  <a:pt x="428939" y="88105"/>
                  <a:pt x="391132" y="35176"/>
                </a:cubicBezTo>
                <a:cubicBezTo>
                  <a:pt x="374978" y="12835"/>
                  <a:pt x="337858" y="34488"/>
                  <a:pt x="354012" y="56829"/>
                </a:cubicBezTo>
                <a:cubicBezTo>
                  <a:pt x="388725" y="105291"/>
                  <a:pt x="423440" y="153408"/>
                  <a:pt x="458154" y="201527"/>
                </a:cubicBezTo>
                <a:lnTo>
                  <a:pt x="77677" y="201527"/>
                </a:lnTo>
                <a:cubicBezTo>
                  <a:pt x="112391" y="153408"/>
                  <a:pt x="147104" y="104947"/>
                  <a:pt x="181818" y="56829"/>
                </a:cubicBezTo>
                <a:cubicBezTo>
                  <a:pt x="197972" y="34488"/>
                  <a:pt x="160853" y="12835"/>
                  <a:pt x="144699" y="35176"/>
                </a:cubicBezTo>
                <a:cubicBezTo>
                  <a:pt x="106891" y="88105"/>
                  <a:pt x="68740" y="140692"/>
                  <a:pt x="30934" y="193622"/>
                </a:cubicBezTo>
                <a:cubicBezTo>
                  <a:pt x="28872" y="196371"/>
                  <a:pt x="27840" y="199121"/>
                  <a:pt x="27153" y="201870"/>
                </a:cubicBezTo>
                <a:lnTo>
                  <a:pt x="25778" y="201870"/>
                </a:lnTo>
                <a:lnTo>
                  <a:pt x="101736" y="562413"/>
                </a:lnTo>
                <a:lnTo>
                  <a:pt x="433063" y="562413"/>
                </a:lnTo>
                <a:lnTo>
                  <a:pt x="506959" y="212181"/>
                </a:lnTo>
                <a:cubicBezTo>
                  <a:pt x="508334" y="209775"/>
                  <a:pt x="509021" y="207026"/>
                  <a:pt x="508678" y="203932"/>
                </a:cubicBezTo>
                <a:close/>
                <a:moveTo>
                  <a:pt x="68397" y="236240"/>
                </a:moveTo>
                <a:lnTo>
                  <a:pt x="162227" y="236240"/>
                </a:lnTo>
                <a:lnTo>
                  <a:pt x="172538" y="313573"/>
                </a:lnTo>
                <a:lnTo>
                  <a:pt x="84551" y="313573"/>
                </a:lnTo>
                <a:lnTo>
                  <a:pt x="68397" y="236240"/>
                </a:lnTo>
                <a:close/>
                <a:moveTo>
                  <a:pt x="92113" y="347943"/>
                </a:moveTo>
                <a:lnTo>
                  <a:pt x="177350" y="347943"/>
                </a:lnTo>
                <a:lnTo>
                  <a:pt x="186286" y="416683"/>
                </a:lnTo>
                <a:lnTo>
                  <a:pt x="106547" y="416683"/>
                </a:lnTo>
                <a:lnTo>
                  <a:pt x="92113" y="347943"/>
                </a:lnTo>
                <a:close/>
                <a:moveTo>
                  <a:pt x="129919" y="528043"/>
                </a:moveTo>
                <a:lnTo>
                  <a:pt x="113765" y="450710"/>
                </a:lnTo>
                <a:lnTo>
                  <a:pt x="190755" y="450710"/>
                </a:lnTo>
                <a:lnTo>
                  <a:pt x="201065" y="528043"/>
                </a:lnTo>
                <a:lnTo>
                  <a:pt x="129919" y="528043"/>
                </a:lnTo>
                <a:close/>
                <a:moveTo>
                  <a:pt x="300051" y="528043"/>
                </a:moveTo>
                <a:lnTo>
                  <a:pt x="235779" y="528043"/>
                </a:lnTo>
                <a:lnTo>
                  <a:pt x="225812" y="450710"/>
                </a:lnTo>
                <a:lnTo>
                  <a:pt x="310362" y="450710"/>
                </a:lnTo>
                <a:lnTo>
                  <a:pt x="300051" y="528043"/>
                </a:lnTo>
                <a:close/>
                <a:moveTo>
                  <a:pt x="314487" y="416683"/>
                </a:moveTo>
                <a:lnTo>
                  <a:pt x="221000" y="416683"/>
                </a:lnTo>
                <a:lnTo>
                  <a:pt x="212064" y="347943"/>
                </a:lnTo>
                <a:lnTo>
                  <a:pt x="323767" y="347943"/>
                </a:lnTo>
                <a:lnTo>
                  <a:pt x="314487" y="416683"/>
                </a:lnTo>
                <a:close/>
                <a:moveTo>
                  <a:pt x="207252" y="313573"/>
                </a:moveTo>
                <a:lnTo>
                  <a:pt x="197285" y="236240"/>
                </a:lnTo>
                <a:lnTo>
                  <a:pt x="338545" y="236240"/>
                </a:lnTo>
                <a:lnTo>
                  <a:pt x="328235" y="313573"/>
                </a:lnTo>
                <a:lnTo>
                  <a:pt x="207252" y="313573"/>
                </a:lnTo>
                <a:close/>
                <a:moveTo>
                  <a:pt x="405568" y="528043"/>
                </a:moveTo>
                <a:lnTo>
                  <a:pt x="334421" y="528043"/>
                </a:lnTo>
                <a:lnTo>
                  <a:pt x="344389" y="450710"/>
                </a:lnTo>
                <a:lnTo>
                  <a:pt x="421377" y="450710"/>
                </a:lnTo>
                <a:lnTo>
                  <a:pt x="405568" y="528043"/>
                </a:lnTo>
                <a:close/>
                <a:moveTo>
                  <a:pt x="428939" y="416683"/>
                </a:moveTo>
                <a:lnTo>
                  <a:pt x="349200" y="416683"/>
                </a:lnTo>
                <a:lnTo>
                  <a:pt x="358137" y="347943"/>
                </a:lnTo>
                <a:lnTo>
                  <a:pt x="443375" y="347943"/>
                </a:lnTo>
                <a:lnTo>
                  <a:pt x="428939" y="416683"/>
                </a:lnTo>
                <a:close/>
                <a:moveTo>
                  <a:pt x="450592" y="313573"/>
                </a:moveTo>
                <a:lnTo>
                  <a:pt x="362605" y="313573"/>
                </a:lnTo>
                <a:lnTo>
                  <a:pt x="372916" y="236240"/>
                </a:lnTo>
                <a:lnTo>
                  <a:pt x="467090" y="236240"/>
                </a:lnTo>
                <a:lnTo>
                  <a:pt x="450592" y="31357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66" name="Freeform: Shape 265">
            <a:extLst>
              <a:ext uri="{FF2B5EF4-FFF2-40B4-BE49-F238E27FC236}">
                <a16:creationId xmlns:a16="http://schemas.microsoft.com/office/drawing/2014/main" id="{B7259A58-A491-4DD6-B76C-DF286E327A39}"/>
              </a:ext>
            </a:extLst>
          </p:cNvPr>
          <p:cNvSpPr/>
          <p:nvPr/>
        </p:nvSpPr>
        <p:spPr>
          <a:xfrm>
            <a:off x="18758977" y="8964417"/>
            <a:ext cx="563545" cy="638683"/>
          </a:xfrm>
          <a:custGeom>
            <a:avLst/>
            <a:gdLst>
              <a:gd name="connsiteX0" fmla="*/ 508678 w 515551"/>
              <a:gd name="connsiteY0" fmla="*/ 203654 h 584291"/>
              <a:gd name="connsiteX1" fmla="*/ 509021 w 515551"/>
              <a:gd name="connsiteY1" fmla="*/ 201591 h 584291"/>
              <a:gd name="connsiteX2" fmla="*/ 508678 w 515551"/>
              <a:gd name="connsiteY2" fmla="*/ 201591 h 584291"/>
              <a:gd name="connsiteX3" fmla="*/ 504897 w 515551"/>
              <a:gd name="connsiteY3" fmla="*/ 193342 h 584291"/>
              <a:gd name="connsiteX4" fmla="*/ 391132 w 515551"/>
              <a:gd name="connsiteY4" fmla="*/ 35240 h 584291"/>
              <a:gd name="connsiteX5" fmla="*/ 354012 w 515551"/>
              <a:gd name="connsiteY5" fmla="*/ 56893 h 584291"/>
              <a:gd name="connsiteX6" fmla="*/ 458154 w 515551"/>
              <a:gd name="connsiteY6" fmla="*/ 201591 h 584291"/>
              <a:gd name="connsiteX7" fmla="*/ 77677 w 515551"/>
              <a:gd name="connsiteY7" fmla="*/ 201591 h 584291"/>
              <a:gd name="connsiteX8" fmla="*/ 181818 w 515551"/>
              <a:gd name="connsiteY8" fmla="*/ 56893 h 584291"/>
              <a:gd name="connsiteX9" fmla="*/ 144699 w 515551"/>
              <a:gd name="connsiteY9" fmla="*/ 35240 h 584291"/>
              <a:gd name="connsiteX10" fmla="*/ 30934 w 515551"/>
              <a:gd name="connsiteY10" fmla="*/ 193342 h 584291"/>
              <a:gd name="connsiteX11" fmla="*/ 27153 w 515551"/>
              <a:gd name="connsiteY11" fmla="*/ 201591 h 584291"/>
              <a:gd name="connsiteX12" fmla="*/ 25778 w 515551"/>
              <a:gd name="connsiteY12" fmla="*/ 201591 h 584291"/>
              <a:gd name="connsiteX13" fmla="*/ 101736 w 515551"/>
              <a:gd name="connsiteY13" fmla="*/ 562133 h 584291"/>
              <a:gd name="connsiteX14" fmla="*/ 433063 w 515551"/>
              <a:gd name="connsiteY14" fmla="*/ 562133 h 584291"/>
              <a:gd name="connsiteX15" fmla="*/ 506959 w 515551"/>
              <a:gd name="connsiteY15" fmla="*/ 211902 h 584291"/>
              <a:gd name="connsiteX16" fmla="*/ 508678 w 515551"/>
              <a:gd name="connsiteY16" fmla="*/ 203654 h 584291"/>
              <a:gd name="connsiteX17" fmla="*/ 68397 w 515551"/>
              <a:gd name="connsiteY17" fmla="*/ 235962 h 584291"/>
              <a:gd name="connsiteX18" fmla="*/ 162227 w 515551"/>
              <a:gd name="connsiteY18" fmla="*/ 235962 h 584291"/>
              <a:gd name="connsiteX19" fmla="*/ 172538 w 515551"/>
              <a:gd name="connsiteY19" fmla="*/ 313294 h 584291"/>
              <a:gd name="connsiteX20" fmla="*/ 84551 w 515551"/>
              <a:gd name="connsiteY20" fmla="*/ 313294 h 584291"/>
              <a:gd name="connsiteX21" fmla="*/ 68397 w 515551"/>
              <a:gd name="connsiteY21" fmla="*/ 235962 h 584291"/>
              <a:gd name="connsiteX22" fmla="*/ 92113 w 515551"/>
              <a:gd name="connsiteY22" fmla="*/ 347320 h 584291"/>
              <a:gd name="connsiteX23" fmla="*/ 177350 w 515551"/>
              <a:gd name="connsiteY23" fmla="*/ 347320 h 584291"/>
              <a:gd name="connsiteX24" fmla="*/ 186286 w 515551"/>
              <a:gd name="connsiteY24" fmla="*/ 416060 h 584291"/>
              <a:gd name="connsiteX25" fmla="*/ 106547 w 515551"/>
              <a:gd name="connsiteY25" fmla="*/ 416060 h 584291"/>
              <a:gd name="connsiteX26" fmla="*/ 92113 w 515551"/>
              <a:gd name="connsiteY26" fmla="*/ 347320 h 584291"/>
              <a:gd name="connsiteX27" fmla="*/ 129919 w 515551"/>
              <a:gd name="connsiteY27" fmla="*/ 527763 h 584291"/>
              <a:gd name="connsiteX28" fmla="*/ 113765 w 515551"/>
              <a:gd name="connsiteY28" fmla="*/ 450430 h 584291"/>
              <a:gd name="connsiteX29" fmla="*/ 190755 w 515551"/>
              <a:gd name="connsiteY29" fmla="*/ 450430 h 584291"/>
              <a:gd name="connsiteX30" fmla="*/ 201065 w 515551"/>
              <a:gd name="connsiteY30" fmla="*/ 527763 h 584291"/>
              <a:gd name="connsiteX31" fmla="*/ 129919 w 515551"/>
              <a:gd name="connsiteY31" fmla="*/ 527763 h 584291"/>
              <a:gd name="connsiteX32" fmla="*/ 300051 w 515551"/>
              <a:gd name="connsiteY32" fmla="*/ 527763 h 584291"/>
              <a:gd name="connsiteX33" fmla="*/ 235779 w 515551"/>
              <a:gd name="connsiteY33" fmla="*/ 527763 h 584291"/>
              <a:gd name="connsiteX34" fmla="*/ 225812 w 515551"/>
              <a:gd name="connsiteY34" fmla="*/ 450430 h 584291"/>
              <a:gd name="connsiteX35" fmla="*/ 310362 w 515551"/>
              <a:gd name="connsiteY35" fmla="*/ 450430 h 584291"/>
              <a:gd name="connsiteX36" fmla="*/ 300051 w 515551"/>
              <a:gd name="connsiteY36" fmla="*/ 527763 h 584291"/>
              <a:gd name="connsiteX37" fmla="*/ 314487 w 515551"/>
              <a:gd name="connsiteY37" fmla="*/ 416060 h 584291"/>
              <a:gd name="connsiteX38" fmla="*/ 221000 w 515551"/>
              <a:gd name="connsiteY38" fmla="*/ 416060 h 584291"/>
              <a:gd name="connsiteX39" fmla="*/ 212064 w 515551"/>
              <a:gd name="connsiteY39" fmla="*/ 347320 h 584291"/>
              <a:gd name="connsiteX40" fmla="*/ 323767 w 515551"/>
              <a:gd name="connsiteY40" fmla="*/ 347320 h 584291"/>
              <a:gd name="connsiteX41" fmla="*/ 314487 w 515551"/>
              <a:gd name="connsiteY41" fmla="*/ 416060 h 584291"/>
              <a:gd name="connsiteX42" fmla="*/ 207252 w 515551"/>
              <a:gd name="connsiteY42" fmla="*/ 313294 h 584291"/>
              <a:gd name="connsiteX43" fmla="*/ 197285 w 515551"/>
              <a:gd name="connsiteY43" fmla="*/ 235962 h 584291"/>
              <a:gd name="connsiteX44" fmla="*/ 338545 w 515551"/>
              <a:gd name="connsiteY44" fmla="*/ 235962 h 584291"/>
              <a:gd name="connsiteX45" fmla="*/ 328235 w 515551"/>
              <a:gd name="connsiteY45" fmla="*/ 313294 h 584291"/>
              <a:gd name="connsiteX46" fmla="*/ 207252 w 515551"/>
              <a:gd name="connsiteY46" fmla="*/ 313294 h 584291"/>
              <a:gd name="connsiteX47" fmla="*/ 405568 w 515551"/>
              <a:gd name="connsiteY47" fmla="*/ 527763 h 584291"/>
              <a:gd name="connsiteX48" fmla="*/ 334421 w 515551"/>
              <a:gd name="connsiteY48" fmla="*/ 527763 h 584291"/>
              <a:gd name="connsiteX49" fmla="*/ 344389 w 515551"/>
              <a:gd name="connsiteY49" fmla="*/ 450430 h 584291"/>
              <a:gd name="connsiteX50" fmla="*/ 421377 w 515551"/>
              <a:gd name="connsiteY50" fmla="*/ 450430 h 584291"/>
              <a:gd name="connsiteX51" fmla="*/ 405568 w 515551"/>
              <a:gd name="connsiteY51" fmla="*/ 527763 h 584291"/>
              <a:gd name="connsiteX52" fmla="*/ 428939 w 515551"/>
              <a:gd name="connsiteY52" fmla="*/ 416060 h 584291"/>
              <a:gd name="connsiteX53" fmla="*/ 349200 w 515551"/>
              <a:gd name="connsiteY53" fmla="*/ 416060 h 584291"/>
              <a:gd name="connsiteX54" fmla="*/ 358137 w 515551"/>
              <a:gd name="connsiteY54" fmla="*/ 347320 h 584291"/>
              <a:gd name="connsiteX55" fmla="*/ 443375 w 515551"/>
              <a:gd name="connsiteY55" fmla="*/ 347320 h 584291"/>
              <a:gd name="connsiteX56" fmla="*/ 428939 w 515551"/>
              <a:gd name="connsiteY56" fmla="*/ 416060 h 584291"/>
              <a:gd name="connsiteX57" fmla="*/ 450592 w 515551"/>
              <a:gd name="connsiteY57" fmla="*/ 313294 h 584291"/>
              <a:gd name="connsiteX58" fmla="*/ 362605 w 515551"/>
              <a:gd name="connsiteY58" fmla="*/ 313294 h 584291"/>
              <a:gd name="connsiteX59" fmla="*/ 372916 w 515551"/>
              <a:gd name="connsiteY59" fmla="*/ 235962 h 584291"/>
              <a:gd name="connsiteX60" fmla="*/ 467090 w 515551"/>
              <a:gd name="connsiteY60" fmla="*/ 235962 h 584291"/>
              <a:gd name="connsiteX61" fmla="*/ 450592 w 515551"/>
              <a:gd name="connsiteY61" fmla="*/ 313294 h 584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15551" h="584291">
                <a:moveTo>
                  <a:pt x="508678" y="203654"/>
                </a:moveTo>
                <a:lnTo>
                  <a:pt x="509021" y="201591"/>
                </a:lnTo>
                <a:lnTo>
                  <a:pt x="508678" y="201591"/>
                </a:lnTo>
                <a:cubicBezTo>
                  <a:pt x="507990" y="198841"/>
                  <a:pt x="506959" y="196092"/>
                  <a:pt x="504897" y="193342"/>
                </a:cubicBezTo>
                <a:cubicBezTo>
                  <a:pt x="467090" y="140756"/>
                  <a:pt x="428939" y="87827"/>
                  <a:pt x="391132" y="35240"/>
                </a:cubicBezTo>
                <a:cubicBezTo>
                  <a:pt x="374978" y="12899"/>
                  <a:pt x="337858" y="34209"/>
                  <a:pt x="354012" y="56893"/>
                </a:cubicBezTo>
                <a:cubicBezTo>
                  <a:pt x="388725" y="105012"/>
                  <a:pt x="423440" y="153474"/>
                  <a:pt x="458154" y="201591"/>
                </a:cubicBezTo>
                <a:lnTo>
                  <a:pt x="77677" y="201591"/>
                </a:lnTo>
                <a:cubicBezTo>
                  <a:pt x="112391" y="153474"/>
                  <a:pt x="147104" y="105012"/>
                  <a:pt x="181818" y="56893"/>
                </a:cubicBezTo>
                <a:cubicBezTo>
                  <a:pt x="197972" y="34209"/>
                  <a:pt x="160853" y="12899"/>
                  <a:pt x="144699" y="35240"/>
                </a:cubicBezTo>
                <a:cubicBezTo>
                  <a:pt x="106891" y="87827"/>
                  <a:pt x="68740" y="140756"/>
                  <a:pt x="30934" y="193342"/>
                </a:cubicBezTo>
                <a:cubicBezTo>
                  <a:pt x="28872" y="196092"/>
                  <a:pt x="27840" y="198841"/>
                  <a:pt x="27153" y="201591"/>
                </a:cubicBezTo>
                <a:lnTo>
                  <a:pt x="25778" y="201591"/>
                </a:lnTo>
                <a:lnTo>
                  <a:pt x="101736" y="562133"/>
                </a:lnTo>
                <a:lnTo>
                  <a:pt x="433063" y="562133"/>
                </a:lnTo>
                <a:lnTo>
                  <a:pt x="506959" y="211902"/>
                </a:lnTo>
                <a:cubicBezTo>
                  <a:pt x="508334" y="209153"/>
                  <a:pt x="509021" y="206403"/>
                  <a:pt x="508678" y="203654"/>
                </a:cubicBezTo>
                <a:close/>
                <a:moveTo>
                  <a:pt x="68397" y="235962"/>
                </a:moveTo>
                <a:lnTo>
                  <a:pt x="162227" y="235962"/>
                </a:lnTo>
                <a:lnTo>
                  <a:pt x="172538" y="313294"/>
                </a:lnTo>
                <a:lnTo>
                  <a:pt x="84551" y="313294"/>
                </a:lnTo>
                <a:lnTo>
                  <a:pt x="68397" y="235962"/>
                </a:lnTo>
                <a:close/>
                <a:moveTo>
                  <a:pt x="92113" y="347320"/>
                </a:moveTo>
                <a:lnTo>
                  <a:pt x="177350" y="347320"/>
                </a:lnTo>
                <a:lnTo>
                  <a:pt x="186286" y="416060"/>
                </a:lnTo>
                <a:lnTo>
                  <a:pt x="106547" y="416060"/>
                </a:lnTo>
                <a:lnTo>
                  <a:pt x="92113" y="347320"/>
                </a:lnTo>
                <a:close/>
                <a:moveTo>
                  <a:pt x="129919" y="527763"/>
                </a:moveTo>
                <a:lnTo>
                  <a:pt x="113765" y="450430"/>
                </a:lnTo>
                <a:lnTo>
                  <a:pt x="190755" y="450430"/>
                </a:lnTo>
                <a:lnTo>
                  <a:pt x="201065" y="527763"/>
                </a:lnTo>
                <a:lnTo>
                  <a:pt x="129919" y="527763"/>
                </a:lnTo>
                <a:close/>
                <a:moveTo>
                  <a:pt x="300051" y="527763"/>
                </a:moveTo>
                <a:lnTo>
                  <a:pt x="235779" y="527763"/>
                </a:lnTo>
                <a:lnTo>
                  <a:pt x="225812" y="450430"/>
                </a:lnTo>
                <a:lnTo>
                  <a:pt x="310362" y="450430"/>
                </a:lnTo>
                <a:lnTo>
                  <a:pt x="300051" y="527763"/>
                </a:lnTo>
                <a:close/>
                <a:moveTo>
                  <a:pt x="314487" y="416060"/>
                </a:moveTo>
                <a:lnTo>
                  <a:pt x="221000" y="416060"/>
                </a:lnTo>
                <a:lnTo>
                  <a:pt x="212064" y="347320"/>
                </a:lnTo>
                <a:lnTo>
                  <a:pt x="323767" y="347320"/>
                </a:lnTo>
                <a:lnTo>
                  <a:pt x="314487" y="416060"/>
                </a:lnTo>
                <a:close/>
                <a:moveTo>
                  <a:pt x="207252" y="313294"/>
                </a:moveTo>
                <a:lnTo>
                  <a:pt x="197285" y="235962"/>
                </a:lnTo>
                <a:lnTo>
                  <a:pt x="338545" y="235962"/>
                </a:lnTo>
                <a:lnTo>
                  <a:pt x="328235" y="313294"/>
                </a:lnTo>
                <a:lnTo>
                  <a:pt x="207252" y="313294"/>
                </a:lnTo>
                <a:close/>
                <a:moveTo>
                  <a:pt x="405568" y="527763"/>
                </a:moveTo>
                <a:lnTo>
                  <a:pt x="334421" y="527763"/>
                </a:lnTo>
                <a:lnTo>
                  <a:pt x="344389" y="450430"/>
                </a:lnTo>
                <a:lnTo>
                  <a:pt x="421377" y="450430"/>
                </a:lnTo>
                <a:lnTo>
                  <a:pt x="405568" y="527763"/>
                </a:lnTo>
                <a:close/>
                <a:moveTo>
                  <a:pt x="428939" y="416060"/>
                </a:moveTo>
                <a:lnTo>
                  <a:pt x="349200" y="416060"/>
                </a:lnTo>
                <a:lnTo>
                  <a:pt x="358137" y="347320"/>
                </a:lnTo>
                <a:lnTo>
                  <a:pt x="443375" y="347320"/>
                </a:lnTo>
                <a:lnTo>
                  <a:pt x="428939" y="416060"/>
                </a:lnTo>
                <a:close/>
                <a:moveTo>
                  <a:pt x="450592" y="313294"/>
                </a:moveTo>
                <a:lnTo>
                  <a:pt x="362605" y="313294"/>
                </a:lnTo>
                <a:lnTo>
                  <a:pt x="372916" y="235962"/>
                </a:lnTo>
                <a:lnTo>
                  <a:pt x="467090" y="235962"/>
                </a:lnTo>
                <a:lnTo>
                  <a:pt x="450592" y="313294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61" name="Freeform: Shape 260">
            <a:extLst>
              <a:ext uri="{FF2B5EF4-FFF2-40B4-BE49-F238E27FC236}">
                <a16:creationId xmlns:a16="http://schemas.microsoft.com/office/drawing/2014/main" id="{5B12D92B-C54A-4B60-B366-1DBAC4E9B2FB}"/>
              </a:ext>
            </a:extLst>
          </p:cNvPr>
          <p:cNvSpPr/>
          <p:nvPr/>
        </p:nvSpPr>
        <p:spPr>
          <a:xfrm>
            <a:off x="15932614" y="8964417"/>
            <a:ext cx="563545" cy="638683"/>
          </a:xfrm>
          <a:custGeom>
            <a:avLst/>
            <a:gdLst>
              <a:gd name="connsiteX0" fmla="*/ 509021 w 515551"/>
              <a:gd name="connsiteY0" fmla="*/ 203654 h 584291"/>
              <a:gd name="connsiteX1" fmla="*/ 509365 w 515551"/>
              <a:gd name="connsiteY1" fmla="*/ 201591 h 584291"/>
              <a:gd name="connsiteX2" fmla="*/ 509021 w 515551"/>
              <a:gd name="connsiteY2" fmla="*/ 201591 h 584291"/>
              <a:gd name="connsiteX3" fmla="*/ 505239 w 515551"/>
              <a:gd name="connsiteY3" fmla="*/ 193342 h 584291"/>
              <a:gd name="connsiteX4" fmla="*/ 391475 w 515551"/>
              <a:gd name="connsiteY4" fmla="*/ 35240 h 584291"/>
              <a:gd name="connsiteX5" fmla="*/ 354355 w 515551"/>
              <a:gd name="connsiteY5" fmla="*/ 56893 h 584291"/>
              <a:gd name="connsiteX6" fmla="*/ 458497 w 515551"/>
              <a:gd name="connsiteY6" fmla="*/ 201591 h 584291"/>
              <a:gd name="connsiteX7" fmla="*/ 78020 w 515551"/>
              <a:gd name="connsiteY7" fmla="*/ 201591 h 584291"/>
              <a:gd name="connsiteX8" fmla="*/ 182161 w 515551"/>
              <a:gd name="connsiteY8" fmla="*/ 56893 h 584291"/>
              <a:gd name="connsiteX9" fmla="*/ 145042 w 515551"/>
              <a:gd name="connsiteY9" fmla="*/ 35240 h 584291"/>
              <a:gd name="connsiteX10" fmla="*/ 31277 w 515551"/>
              <a:gd name="connsiteY10" fmla="*/ 193342 h 584291"/>
              <a:gd name="connsiteX11" fmla="*/ 27496 w 515551"/>
              <a:gd name="connsiteY11" fmla="*/ 201591 h 584291"/>
              <a:gd name="connsiteX12" fmla="*/ 25778 w 515551"/>
              <a:gd name="connsiteY12" fmla="*/ 201591 h 584291"/>
              <a:gd name="connsiteX13" fmla="*/ 101735 w 515551"/>
              <a:gd name="connsiteY13" fmla="*/ 562133 h 584291"/>
              <a:gd name="connsiteX14" fmla="*/ 433063 w 515551"/>
              <a:gd name="connsiteY14" fmla="*/ 562133 h 584291"/>
              <a:gd name="connsiteX15" fmla="*/ 506959 w 515551"/>
              <a:gd name="connsiteY15" fmla="*/ 211902 h 584291"/>
              <a:gd name="connsiteX16" fmla="*/ 509021 w 515551"/>
              <a:gd name="connsiteY16" fmla="*/ 203654 h 584291"/>
              <a:gd name="connsiteX17" fmla="*/ 68740 w 515551"/>
              <a:gd name="connsiteY17" fmla="*/ 235962 h 584291"/>
              <a:gd name="connsiteX18" fmla="*/ 162570 w 515551"/>
              <a:gd name="connsiteY18" fmla="*/ 235962 h 584291"/>
              <a:gd name="connsiteX19" fmla="*/ 172881 w 515551"/>
              <a:gd name="connsiteY19" fmla="*/ 313294 h 584291"/>
              <a:gd name="connsiteX20" fmla="*/ 84894 w 515551"/>
              <a:gd name="connsiteY20" fmla="*/ 313294 h 584291"/>
              <a:gd name="connsiteX21" fmla="*/ 68740 w 515551"/>
              <a:gd name="connsiteY21" fmla="*/ 235962 h 584291"/>
              <a:gd name="connsiteX22" fmla="*/ 92456 w 515551"/>
              <a:gd name="connsiteY22" fmla="*/ 347320 h 584291"/>
              <a:gd name="connsiteX23" fmla="*/ 177693 w 515551"/>
              <a:gd name="connsiteY23" fmla="*/ 347320 h 584291"/>
              <a:gd name="connsiteX24" fmla="*/ 186629 w 515551"/>
              <a:gd name="connsiteY24" fmla="*/ 416060 h 584291"/>
              <a:gd name="connsiteX25" fmla="*/ 106890 w 515551"/>
              <a:gd name="connsiteY25" fmla="*/ 416060 h 584291"/>
              <a:gd name="connsiteX26" fmla="*/ 92456 w 515551"/>
              <a:gd name="connsiteY26" fmla="*/ 347320 h 584291"/>
              <a:gd name="connsiteX27" fmla="*/ 130262 w 515551"/>
              <a:gd name="connsiteY27" fmla="*/ 527763 h 584291"/>
              <a:gd name="connsiteX28" fmla="*/ 114109 w 515551"/>
              <a:gd name="connsiteY28" fmla="*/ 450430 h 584291"/>
              <a:gd name="connsiteX29" fmla="*/ 191098 w 515551"/>
              <a:gd name="connsiteY29" fmla="*/ 450430 h 584291"/>
              <a:gd name="connsiteX30" fmla="*/ 201408 w 515551"/>
              <a:gd name="connsiteY30" fmla="*/ 527763 h 584291"/>
              <a:gd name="connsiteX31" fmla="*/ 130262 w 515551"/>
              <a:gd name="connsiteY31" fmla="*/ 527763 h 584291"/>
              <a:gd name="connsiteX32" fmla="*/ 300050 w 515551"/>
              <a:gd name="connsiteY32" fmla="*/ 527763 h 584291"/>
              <a:gd name="connsiteX33" fmla="*/ 235778 w 515551"/>
              <a:gd name="connsiteY33" fmla="*/ 527763 h 584291"/>
              <a:gd name="connsiteX34" fmla="*/ 225468 w 515551"/>
              <a:gd name="connsiteY34" fmla="*/ 450430 h 584291"/>
              <a:gd name="connsiteX35" fmla="*/ 310018 w 515551"/>
              <a:gd name="connsiteY35" fmla="*/ 450430 h 584291"/>
              <a:gd name="connsiteX36" fmla="*/ 300050 w 515551"/>
              <a:gd name="connsiteY36" fmla="*/ 527763 h 584291"/>
              <a:gd name="connsiteX37" fmla="*/ 314830 w 515551"/>
              <a:gd name="connsiteY37" fmla="*/ 416060 h 584291"/>
              <a:gd name="connsiteX38" fmla="*/ 221343 w 515551"/>
              <a:gd name="connsiteY38" fmla="*/ 416060 h 584291"/>
              <a:gd name="connsiteX39" fmla="*/ 212407 w 515551"/>
              <a:gd name="connsiteY39" fmla="*/ 347320 h 584291"/>
              <a:gd name="connsiteX40" fmla="*/ 324110 w 515551"/>
              <a:gd name="connsiteY40" fmla="*/ 347320 h 584291"/>
              <a:gd name="connsiteX41" fmla="*/ 314830 w 515551"/>
              <a:gd name="connsiteY41" fmla="*/ 416060 h 584291"/>
              <a:gd name="connsiteX42" fmla="*/ 207595 w 515551"/>
              <a:gd name="connsiteY42" fmla="*/ 313294 h 584291"/>
              <a:gd name="connsiteX43" fmla="*/ 197284 w 515551"/>
              <a:gd name="connsiteY43" fmla="*/ 235962 h 584291"/>
              <a:gd name="connsiteX44" fmla="*/ 338545 w 515551"/>
              <a:gd name="connsiteY44" fmla="*/ 235962 h 584291"/>
              <a:gd name="connsiteX45" fmla="*/ 328234 w 515551"/>
              <a:gd name="connsiteY45" fmla="*/ 313294 h 584291"/>
              <a:gd name="connsiteX46" fmla="*/ 207595 w 515551"/>
              <a:gd name="connsiteY46" fmla="*/ 313294 h 584291"/>
              <a:gd name="connsiteX47" fmla="*/ 405911 w 515551"/>
              <a:gd name="connsiteY47" fmla="*/ 527763 h 584291"/>
              <a:gd name="connsiteX48" fmla="*/ 335108 w 515551"/>
              <a:gd name="connsiteY48" fmla="*/ 527763 h 584291"/>
              <a:gd name="connsiteX49" fmla="*/ 345075 w 515551"/>
              <a:gd name="connsiteY49" fmla="*/ 450430 h 584291"/>
              <a:gd name="connsiteX50" fmla="*/ 422064 w 515551"/>
              <a:gd name="connsiteY50" fmla="*/ 450430 h 584291"/>
              <a:gd name="connsiteX51" fmla="*/ 405911 w 515551"/>
              <a:gd name="connsiteY51" fmla="*/ 527763 h 584291"/>
              <a:gd name="connsiteX52" fmla="*/ 429282 w 515551"/>
              <a:gd name="connsiteY52" fmla="*/ 416060 h 584291"/>
              <a:gd name="connsiteX53" fmla="*/ 349543 w 515551"/>
              <a:gd name="connsiteY53" fmla="*/ 416060 h 584291"/>
              <a:gd name="connsiteX54" fmla="*/ 358480 w 515551"/>
              <a:gd name="connsiteY54" fmla="*/ 347320 h 584291"/>
              <a:gd name="connsiteX55" fmla="*/ 443718 w 515551"/>
              <a:gd name="connsiteY55" fmla="*/ 347320 h 584291"/>
              <a:gd name="connsiteX56" fmla="*/ 429282 w 515551"/>
              <a:gd name="connsiteY56" fmla="*/ 416060 h 584291"/>
              <a:gd name="connsiteX57" fmla="*/ 450935 w 515551"/>
              <a:gd name="connsiteY57" fmla="*/ 313294 h 584291"/>
              <a:gd name="connsiteX58" fmla="*/ 362948 w 515551"/>
              <a:gd name="connsiteY58" fmla="*/ 313294 h 584291"/>
              <a:gd name="connsiteX59" fmla="*/ 372916 w 515551"/>
              <a:gd name="connsiteY59" fmla="*/ 235962 h 584291"/>
              <a:gd name="connsiteX60" fmla="*/ 467089 w 515551"/>
              <a:gd name="connsiteY60" fmla="*/ 235962 h 584291"/>
              <a:gd name="connsiteX61" fmla="*/ 450935 w 515551"/>
              <a:gd name="connsiteY61" fmla="*/ 313294 h 584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15551" h="584291">
                <a:moveTo>
                  <a:pt x="509021" y="203654"/>
                </a:moveTo>
                <a:lnTo>
                  <a:pt x="509365" y="201591"/>
                </a:lnTo>
                <a:lnTo>
                  <a:pt x="509021" y="201591"/>
                </a:lnTo>
                <a:cubicBezTo>
                  <a:pt x="508677" y="198841"/>
                  <a:pt x="507302" y="196092"/>
                  <a:pt x="505239" y="193342"/>
                </a:cubicBezTo>
                <a:cubicBezTo>
                  <a:pt x="467433" y="140756"/>
                  <a:pt x="429282" y="87827"/>
                  <a:pt x="391475" y="35240"/>
                </a:cubicBezTo>
                <a:cubicBezTo>
                  <a:pt x="375321" y="12899"/>
                  <a:pt x="338201" y="34209"/>
                  <a:pt x="354355" y="56893"/>
                </a:cubicBezTo>
                <a:cubicBezTo>
                  <a:pt x="389070" y="105012"/>
                  <a:pt x="423783" y="153474"/>
                  <a:pt x="458497" y="201591"/>
                </a:cubicBezTo>
                <a:lnTo>
                  <a:pt x="78020" y="201591"/>
                </a:lnTo>
                <a:cubicBezTo>
                  <a:pt x="112734" y="153474"/>
                  <a:pt x="147447" y="105012"/>
                  <a:pt x="182161" y="56893"/>
                </a:cubicBezTo>
                <a:cubicBezTo>
                  <a:pt x="198315" y="34209"/>
                  <a:pt x="161196" y="12899"/>
                  <a:pt x="145042" y="35240"/>
                </a:cubicBezTo>
                <a:cubicBezTo>
                  <a:pt x="107234" y="87827"/>
                  <a:pt x="69083" y="140756"/>
                  <a:pt x="31277" y="193342"/>
                </a:cubicBezTo>
                <a:cubicBezTo>
                  <a:pt x="29215" y="196092"/>
                  <a:pt x="28184" y="198841"/>
                  <a:pt x="27496" y="201591"/>
                </a:cubicBezTo>
                <a:lnTo>
                  <a:pt x="25778" y="201591"/>
                </a:lnTo>
                <a:lnTo>
                  <a:pt x="101735" y="562133"/>
                </a:lnTo>
                <a:lnTo>
                  <a:pt x="433063" y="562133"/>
                </a:lnTo>
                <a:lnTo>
                  <a:pt x="506959" y="211902"/>
                </a:lnTo>
                <a:cubicBezTo>
                  <a:pt x="508677" y="209153"/>
                  <a:pt x="509365" y="206403"/>
                  <a:pt x="509021" y="203654"/>
                </a:cubicBezTo>
                <a:close/>
                <a:moveTo>
                  <a:pt x="68740" y="235962"/>
                </a:moveTo>
                <a:lnTo>
                  <a:pt x="162570" y="235962"/>
                </a:lnTo>
                <a:lnTo>
                  <a:pt x="172881" y="313294"/>
                </a:lnTo>
                <a:lnTo>
                  <a:pt x="84894" y="313294"/>
                </a:lnTo>
                <a:lnTo>
                  <a:pt x="68740" y="235962"/>
                </a:lnTo>
                <a:close/>
                <a:moveTo>
                  <a:pt x="92456" y="347320"/>
                </a:moveTo>
                <a:lnTo>
                  <a:pt x="177693" y="347320"/>
                </a:lnTo>
                <a:lnTo>
                  <a:pt x="186629" y="416060"/>
                </a:lnTo>
                <a:lnTo>
                  <a:pt x="106890" y="416060"/>
                </a:lnTo>
                <a:lnTo>
                  <a:pt x="92456" y="347320"/>
                </a:lnTo>
                <a:close/>
                <a:moveTo>
                  <a:pt x="130262" y="527763"/>
                </a:moveTo>
                <a:lnTo>
                  <a:pt x="114109" y="450430"/>
                </a:lnTo>
                <a:lnTo>
                  <a:pt x="191098" y="450430"/>
                </a:lnTo>
                <a:lnTo>
                  <a:pt x="201408" y="527763"/>
                </a:lnTo>
                <a:lnTo>
                  <a:pt x="130262" y="527763"/>
                </a:lnTo>
                <a:close/>
                <a:moveTo>
                  <a:pt x="300050" y="527763"/>
                </a:moveTo>
                <a:lnTo>
                  <a:pt x="235778" y="527763"/>
                </a:lnTo>
                <a:lnTo>
                  <a:pt x="225468" y="450430"/>
                </a:lnTo>
                <a:lnTo>
                  <a:pt x="310018" y="450430"/>
                </a:lnTo>
                <a:lnTo>
                  <a:pt x="300050" y="527763"/>
                </a:lnTo>
                <a:close/>
                <a:moveTo>
                  <a:pt x="314830" y="416060"/>
                </a:moveTo>
                <a:lnTo>
                  <a:pt x="221343" y="416060"/>
                </a:lnTo>
                <a:lnTo>
                  <a:pt x="212407" y="347320"/>
                </a:lnTo>
                <a:lnTo>
                  <a:pt x="324110" y="347320"/>
                </a:lnTo>
                <a:lnTo>
                  <a:pt x="314830" y="416060"/>
                </a:lnTo>
                <a:close/>
                <a:moveTo>
                  <a:pt x="207595" y="313294"/>
                </a:moveTo>
                <a:lnTo>
                  <a:pt x="197284" y="235962"/>
                </a:lnTo>
                <a:lnTo>
                  <a:pt x="338545" y="235962"/>
                </a:lnTo>
                <a:lnTo>
                  <a:pt x="328234" y="313294"/>
                </a:lnTo>
                <a:lnTo>
                  <a:pt x="207595" y="313294"/>
                </a:lnTo>
                <a:close/>
                <a:moveTo>
                  <a:pt x="405911" y="527763"/>
                </a:moveTo>
                <a:lnTo>
                  <a:pt x="335108" y="527763"/>
                </a:lnTo>
                <a:lnTo>
                  <a:pt x="345075" y="450430"/>
                </a:lnTo>
                <a:lnTo>
                  <a:pt x="422064" y="450430"/>
                </a:lnTo>
                <a:lnTo>
                  <a:pt x="405911" y="527763"/>
                </a:lnTo>
                <a:close/>
                <a:moveTo>
                  <a:pt x="429282" y="416060"/>
                </a:moveTo>
                <a:lnTo>
                  <a:pt x="349543" y="416060"/>
                </a:lnTo>
                <a:lnTo>
                  <a:pt x="358480" y="347320"/>
                </a:lnTo>
                <a:lnTo>
                  <a:pt x="443718" y="347320"/>
                </a:lnTo>
                <a:lnTo>
                  <a:pt x="429282" y="416060"/>
                </a:lnTo>
                <a:close/>
                <a:moveTo>
                  <a:pt x="450935" y="313294"/>
                </a:moveTo>
                <a:lnTo>
                  <a:pt x="362948" y="313294"/>
                </a:lnTo>
                <a:lnTo>
                  <a:pt x="372916" y="235962"/>
                </a:lnTo>
                <a:lnTo>
                  <a:pt x="467089" y="235962"/>
                </a:lnTo>
                <a:lnTo>
                  <a:pt x="450935" y="313294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E5D9BFB0-0C2F-42B6-AE4D-F203D3D523E2}"/>
              </a:ext>
            </a:extLst>
          </p:cNvPr>
          <p:cNvSpPr/>
          <p:nvPr/>
        </p:nvSpPr>
        <p:spPr>
          <a:xfrm>
            <a:off x="15932614" y="6541624"/>
            <a:ext cx="563545" cy="638683"/>
          </a:xfrm>
          <a:custGeom>
            <a:avLst/>
            <a:gdLst>
              <a:gd name="connsiteX0" fmla="*/ 509021 w 515551"/>
              <a:gd name="connsiteY0" fmla="*/ 203932 h 584291"/>
              <a:gd name="connsiteX1" fmla="*/ 509365 w 515551"/>
              <a:gd name="connsiteY1" fmla="*/ 201870 h 584291"/>
              <a:gd name="connsiteX2" fmla="*/ 509021 w 515551"/>
              <a:gd name="connsiteY2" fmla="*/ 201870 h 584291"/>
              <a:gd name="connsiteX3" fmla="*/ 505239 w 515551"/>
              <a:gd name="connsiteY3" fmla="*/ 193622 h 584291"/>
              <a:gd name="connsiteX4" fmla="*/ 391475 w 515551"/>
              <a:gd name="connsiteY4" fmla="*/ 35176 h 584291"/>
              <a:gd name="connsiteX5" fmla="*/ 354355 w 515551"/>
              <a:gd name="connsiteY5" fmla="*/ 56829 h 584291"/>
              <a:gd name="connsiteX6" fmla="*/ 458497 w 515551"/>
              <a:gd name="connsiteY6" fmla="*/ 201527 h 584291"/>
              <a:gd name="connsiteX7" fmla="*/ 78020 w 515551"/>
              <a:gd name="connsiteY7" fmla="*/ 201527 h 584291"/>
              <a:gd name="connsiteX8" fmla="*/ 182161 w 515551"/>
              <a:gd name="connsiteY8" fmla="*/ 56829 h 584291"/>
              <a:gd name="connsiteX9" fmla="*/ 145042 w 515551"/>
              <a:gd name="connsiteY9" fmla="*/ 35176 h 584291"/>
              <a:gd name="connsiteX10" fmla="*/ 31277 w 515551"/>
              <a:gd name="connsiteY10" fmla="*/ 193622 h 584291"/>
              <a:gd name="connsiteX11" fmla="*/ 27496 w 515551"/>
              <a:gd name="connsiteY11" fmla="*/ 201870 h 584291"/>
              <a:gd name="connsiteX12" fmla="*/ 25778 w 515551"/>
              <a:gd name="connsiteY12" fmla="*/ 201870 h 584291"/>
              <a:gd name="connsiteX13" fmla="*/ 101735 w 515551"/>
              <a:gd name="connsiteY13" fmla="*/ 562413 h 584291"/>
              <a:gd name="connsiteX14" fmla="*/ 433063 w 515551"/>
              <a:gd name="connsiteY14" fmla="*/ 562413 h 584291"/>
              <a:gd name="connsiteX15" fmla="*/ 506959 w 515551"/>
              <a:gd name="connsiteY15" fmla="*/ 212181 h 584291"/>
              <a:gd name="connsiteX16" fmla="*/ 509021 w 515551"/>
              <a:gd name="connsiteY16" fmla="*/ 203932 h 584291"/>
              <a:gd name="connsiteX17" fmla="*/ 68740 w 515551"/>
              <a:gd name="connsiteY17" fmla="*/ 236240 h 584291"/>
              <a:gd name="connsiteX18" fmla="*/ 162570 w 515551"/>
              <a:gd name="connsiteY18" fmla="*/ 236240 h 584291"/>
              <a:gd name="connsiteX19" fmla="*/ 172881 w 515551"/>
              <a:gd name="connsiteY19" fmla="*/ 313573 h 584291"/>
              <a:gd name="connsiteX20" fmla="*/ 84894 w 515551"/>
              <a:gd name="connsiteY20" fmla="*/ 313573 h 584291"/>
              <a:gd name="connsiteX21" fmla="*/ 68740 w 515551"/>
              <a:gd name="connsiteY21" fmla="*/ 236240 h 584291"/>
              <a:gd name="connsiteX22" fmla="*/ 92456 w 515551"/>
              <a:gd name="connsiteY22" fmla="*/ 347943 h 584291"/>
              <a:gd name="connsiteX23" fmla="*/ 177693 w 515551"/>
              <a:gd name="connsiteY23" fmla="*/ 347943 h 584291"/>
              <a:gd name="connsiteX24" fmla="*/ 186629 w 515551"/>
              <a:gd name="connsiteY24" fmla="*/ 416683 h 584291"/>
              <a:gd name="connsiteX25" fmla="*/ 106890 w 515551"/>
              <a:gd name="connsiteY25" fmla="*/ 416683 h 584291"/>
              <a:gd name="connsiteX26" fmla="*/ 92456 w 515551"/>
              <a:gd name="connsiteY26" fmla="*/ 347943 h 584291"/>
              <a:gd name="connsiteX27" fmla="*/ 130262 w 515551"/>
              <a:gd name="connsiteY27" fmla="*/ 528043 h 584291"/>
              <a:gd name="connsiteX28" fmla="*/ 114109 w 515551"/>
              <a:gd name="connsiteY28" fmla="*/ 450710 h 584291"/>
              <a:gd name="connsiteX29" fmla="*/ 191098 w 515551"/>
              <a:gd name="connsiteY29" fmla="*/ 450710 h 584291"/>
              <a:gd name="connsiteX30" fmla="*/ 201408 w 515551"/>
              <a:gd name="connsiteY30" fmla="*/ 528043 h 584291"/>
              <a:gd name="connsiteX31" fmla="*/ 130262 w 515551"/>
              <a:gd name="connsiteY31" fmla="*/ 528043 h 584291"/>
              <a:gd name="connsiteX32" fmla="*/ 300050 w 515551"/>
              <a:gd name="connsiteY32" fmla="*/ 528043 h 584291"/>
              <a:gd name="connsiteX33" fmla="*/ 235778 w 515551"/>
              <a:gd name="connsiteY33" fmla="*/ 528043 h 584291"/>
              <a:gd name="connsiteX34" fmla="*/ 225468 w 515551"/>
              <a:gd name="connsiteY34" fmla="*/ 450710 h 584291"/>
              <a:gd name="connsiteX35" fmla="*/ 310018 w 515551"/>
              <a:gd name="connsiteY35" fmla="*/ 450710 h 584291"/>
              <a:gd name="connsiteX36" fmla="*/ 300050 w 515551"/>
              <a:gd name="connsiteY36" fmla="*/ 528043 h 584291"/>
              <a:gd name="connsiteX37" fmla="*/ 314830 w 515551"/>
              <a:gd name="connsiteY37" fmla="*/ 416683 h 584291"/>
              <a:gd name="connsiteX38" fmla="*/ 221343 w 515551"/>
              <a:gd name="connsiteY38" fmla="*/ 416683 h 584291"/>
              <a:gd name="connsiteX39" fmla="*/ 212407 w 515551"/>
              <a:gd name="connsiteY39" fmla="*/ 347943 h 584291"/>
              <a:gd name="connsiteX40" fmla="*/ 324110 w 515551"/>
              <a:gd name="connsiteY40" fmla="*/ 347943 h 584291"/>
              <a:gd name="connsiteX41" fmla="*/ 314830 w 515551"/>
              <a:gd name="connsiteY41" fmla="*/ 416683 h 584291"/>
              <a:gd name="connsiteX42" fmla="*/ 207595 w 515551"/>
              <a:gd name="connsiteY42" fmla="*/ 313573 h 584291"/>
              <a:gd name="connsiteX43" fmla="*/ 197284 w 515551"/>
              <a:gd name="connsiteY43" fmla="*/ 236240 h 584291"/>
              <a:gd name="connsiteX44" fmla="*/ 338545 w 515551"/>
              <a:gd name="connsiteY44" fmla="*/ 236240 h 584291"/>
              <a:gd name="connsiteX45" fmla="*/ 328234 w 515551"/>
              <a:gd name="connsiteY45" fmla="*/ 313573 h 584291"/>
              <a:gd name="connsiteX46" fmla="*/ 207595 w 515551"/>
              <a:gd name="connsiteY46" fmla="*/ 313573 h 584291"/>
              <a:gd name="connsiteX47" fmla="*/ 405911 w 515551"/>
              <a:gd name="connsiteY47" fmla="*/ 528043 h 584291"/>
              <a:gd name="connsiteX48" fmla="*/ 335108 w 515551"/>
              <a:gd name="connsiteY48" fmla="*/ 528043 h 584291"/>
              <a:gd name="connsiteX49" fmla="*/ 345075 w 515551"/>
              <a:gd name="connsiteY49" fmla="*/ 450710 h 584291"/>
              <a:gd name="connsiteX50" fmla="*/ 422064 w 515551"/>
              <a:gd name="connsiteY50" fmla="*/ 450710 h 584291"/>
              <a:gd name="connsiteX51" fmla="*/ 405911 w 515551"/>
              <a:gd name="connsiteY51" fmla="*/ 528043 h 584291"/>
              <a:gd name="connsiteX52" fmla="*/ 429282 w 515551"/>
              <a:gd name="connsiteY52" fmla="*/ 416683 h 584291"/>
              <a:gd name="connsiteX53" fmla="*/ 349543 w 515551"/>
              <a:gd name="connsiteY53" fmla="*/ 416683 h 584291"/>
              <a:gd name="connsiteX54" fmla="*/ 358480 w 515551"/>
              <a:gd name="connsiteY54" fmla="*/ 347943 h 584291"/>
              <a:gd name="connsiteX55" fmla="*/ 443718 w 515551"/>
              <a:gd name="connsiteY55" fmla="*/ 347943 h 584291"/>
              <a:gd name="connsiteX56" fmla="*/ 429282 w 515551"/>
              <a:gd name="connsiteY56" fmla="*/ 416683 h 584291"/>
              <a:gd name="connsiteX57" fmla="*/ 450935 w 515551"/>
              <a:gd name="connsiteY57" fmla="*/ 313573 h 584291"/>
              <a:gd name="connsiteX58" fmla="*/ 362948 w 515551"/>
              <a:gd name="connsiteY58" fmla="*/ 313573 h 584291"/>
              <a:gd name="connsiteX59" fmla="*/ 372916 w 515551"/>
              <a:gd name="connsiteY59" fmla="*/ 236240 h 584291"/>
              <a:gd name="connsiteX60" fmla="*/ 467089 w 515551"/>
              <a:gd name="connsiteY60" fmla="*/ 236240 h 584291"/>
              <a:gd name="connsiteX61" fmla="*/ 450935 w 515551"/>
              <a:gd name="connsiteY61" fmla="*/ 313573 h 584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15551" h="584291">
                <a:moveTo>
                  <a:pt x="509021" y="203932"/>
                </a:moveTo>
                <a:lnTo>
                  <a:pt x="509365" y="201870"/>
                </a:lnTo>
                <a:lnTo>
                  <a:pt x="509021" y="201870"/>
                </a:lnTo>
                <a:cubicBezTo>
                  <a:pt x="508677" y="199121"/>
                  <a:pt x="507302" y="196371"/>
                  <a:pt x="505239" y="193622"/>
                </a:cubicBezTo>
                <a:cubicBezTo>
                  <a:pt x="467433" y="141035"/>
                  <a:pt x="429282" y="88105"/>
                  <a:pt x="391475" y="35176"/>
                </a:cubicBezTo>
                <a:cubicBezTo>
                  <a:pt x="375321" y="12835"/>
                  <a:pt x="338201" y="34488"/>
                  <a:pt x="354355" y="56829"/>
                </a:cubicBezTo>
                <a:cubicBezTo>
                  <a:pt x="389070" y="105291"/>
                  <a:pt x="423783" y="153408"/>
                  <a:pt x="458497" y="201527"/>
                </a:cubicBezTo>
                <a:lnTo>
                  <a:pt x="78020" y="201527"/>
                </a:lnTo>
                <a:cubicBezTo>
                  <a:pt x="112734" y="153408"/>
                  <a:pt x="147447" y="104947"/>
                  <a:pt x="182161" y="56829"/>
                </a:cubicBezTo>
                <a:cubicBezTo>
                  <a:pt x="198315" y="34488"/>
                  <a:pt x="161196" y="12835"/>
                  <a:pt x="145042" y="35176"/>
                </a:cubicBezTo>
                <a:cubicBezTo>
                  <a:pt x="107234" y="88105"/>
                  <a:pt x="69083" y="140692"/>
                  <a:pt x="31277" y="193622"/>
                </a:cubicBezTo>
                <a:cubicBezTo>
                  <a:pt x="29215" y="196371"/>
                  <a:pt x="28184" y="199121"/>
                  <a:pt x="27496" y="201870"/>
                </a:cubicBezTo>
                <a:lnTo>
                  <a:pt x="25778" y="201870"/>
                </a:lnTo>
                <a:lnTo>
                  <a:pt x="101735" y="562413"/>
                </a:lnTo>
                <a:lnTo>
                  <a:pt x="433063" y="562413"/>
                </a:lnTo>
                <a:lnTo>
                  <a:pt x="506959" y="212181"/>
                </a:lnTo>
                <a:cubicBezTo>
                  <a:pt x="508677" y="209775"/>
                  <a:pt x="509365" y="207026"/>
                  <a:pt x="509021" y="203932"/>
                </a:cubicBezTo>
                <a:close/>
                <a:moveTo>
                  <a:pt x="68740" y="236240"/>
                </a:moveTo>
                <a:lnTo>
                  <a:pt x="162570" y="236240"/>
                </a:lnTo>
                <a:lnTo>
                  <a:pt x="172881" y="313573"/>
                </a:lnTo>
                <a:lnTo>
                  <a:pt x="84894" y="313573"/>
                </a:lnTo>
                <a:lnTo>
                  <a:pt x="68740" y="236240"/>
                </a:lnTo>
                <a:close/>
                <a:moveTo>
                  <a:pt x="92456" y="347943"/>
                </a:moveTo>
                <a:lnTo>
                  <a:pt x="177693" y="347943"/>
                </a:lnTo>
                <a:lnTo>
                  <a:pt x="186629" y="416683"/>
                </a:lnTo>
                <a:lnTo>
                  <a:pt x="106890" y="416683"/>
                </a:lnTo>
                <a:lnTo>
                  <a:pt x="92456" y="347943"/>
                </a:lnTo>
                <a:close/>
                <a:moveTo>
                  <a:pt x="130262" y="528043"/>
                </a:moveTo>
                <a:lnTo>
                  <a:pt x="114109" y="450710"/>
                </a:lnTo>
                <a:lnTo>
                  <a:pt x="191098" y="450710"/>
                </a:lnTo>
                <a:lnTo>
                  <a:pt x="201408" y="528043"/>
                </a:lnTo>
                <a:lnTo>
                  <a:pt x="130262" y="528043"/>
                </a:lnTo>
                <a:close/>
                <a:moveTo>
                  <a:pt x="300050" y="528043"/>
                </a:moveTo>
                <a:lnTo>
                  <a:pt x="235778" y="528043"/>
                </a:lnTo>
                <a:lnTo>
                  <a:pt x="225468" y="450710"/>
                </a:lnTo>
                <a:lnTo>
                  <a:pt x="310018" y="450710"/>
                </a:lnTo>
                <a:lnTo>
                  <a:pt x="300050" y="528043"/>
                </a:lnTo>
                <a:close/>
                <a:moveTo>
                  <a:pt x="314830" y="416683"/>
                </a:moveTo>
                <a:lnTo>
                  <a:pt x="221343" y="416683"/>
                </a:lnTo>
                <a:lnTo>
                  <a:pt x="212407" y="347943"/>
                </a:lnTo>
                <a:lnTo>
                  <a:pt x="324110" y="347943"/>
                </a:lnTo>
                <a:lnTo>
                  <a:pt x="314830" y="416683"/>
                </a:lnTo>
                <a:close/>
                <a:moveTo>
                  <a:pt x="207595" y="313573"/>
                </a:moveTo>
                <a:lnTo>
                  <a:pt x="197284" y="236240"/>
                </a:lnTo>
                <a:lnTo>
                  <a:pt x="338545" y="236240"/>
                </a:lnTo>
                <a:lnTo>
                  <a:pt x="328234" y="313573"/>
                </a:lnTo>
                <a:lnTo>
                  <a:pt x="207595" y="313573"/>
                </a:lnTo>
                <a:close/>
                <a:moveTo>
                  <a:pt x="405911" y="528043"/>
                </a:moveTo>
                <a:lnTo>
                  <a:pt x="335108" y="528043"/>
                </a:lnTo>
                <a:lnTo>
                  <a:pt x="345075" y="450710"/>
                </a:lnTo>
                <a:lnTo>
                  <a:pt x="422064" y="450710"/>
                </a:lnTo>
                <a:lnTo>
                  <a:pt x="405911" y="528043"/>
                </a:lnTo>
                <a:close/>
                <a:moveTo>
                  <a:pt x="429282" y="416683"/>
                </a:moveTo>
                <a:lnTo>
                  <a:pt x="349543" y="416683"/>
                </a:lnTo>
                <a:lnTo>
                  <a:pt x="358480" y="347943"/>
                </a:lnTo>
                <a:lnTo>
                  <a:pt x="443718" y="347943"/>
                </a:lnTo>
                <a:lnTo>
                  <a:pt x="429282" y="416683"/>
                </a:lnTo>
                <a:close/>
                <a:moveTo>
                  <a:pt x="450935" y="313573"/>
                </a:moveTo>
                <a:lnTo>
                  <a:pt x="362948" y="313573"/>
                </a:lnTo>
                <a:lnTo>
                  <a:pt x="372916" y="236240"/>
                </a:lnTo>
                <a:lnTo>
                  <a:pt x="467089" y="236240"/>
                </a:lnTo>
                <a:lnTo>
                  <a:pt x="450935" y="31357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001C3958-0BD6-4A65-8A44-151405CDF495}"/>
              </a:ext>
            </a:extLst>
          </p:cNvPr>
          <p:cNvSpPr/>
          <p:nvPr/>
        </p:nvSpPr>
        <p:spPr>
          <a:xfrm>
            <a:off x="14491444" y="7024898"/>
            <a:ext cx="150278" cy="187848"/>
          </a:xfrm>
          <a:custGeom>
            <a:avLst/>
            <a:gdLst>
              <a:gd name="connsiteX0" fmla="*/ 121670 w 137480"/>
              <a:gd name="connsiteY0" fmla="*/ 166695 h 171850"/>
              <a:gd name="connsiteX1" fmla="*/ 121670 w 137480"/>
              <a:gd name="connsiteY1" fmla="*/ 179068 h 171850"/>
              <a:gd name="connsiteX2" fmla="*/ 80083 w 137480"/>
              <a:gd name="connsiteY2" fmla="*/ 179068 h 171850"/>
              <a:gd name="connsiteX3" fmla="*/ 78364 w 137480"/>
              <a:gd name="connsiteY3" fmla="*/ 179068 h 171850"/>
              <a:gd name="connsiteX4" fmla="*/ 36776 w 137480"/>
              <a:gd name="connsiteY4" fmla="*/ 179068 h 171850"/>
              <a:gd name="connsiteX5" fmla="*/ 36776 w 137480"/>
              <a:gd name="connsiteY5" fmla="*/ 166695 h 171850"/>
              <a:gd name="connsiteX6" fmla="*/ 40900 w 137480"/>
              <a:gd name="connsiteY6" fmla="*/ 161539 h 171850"/>
              <a:gd name="connsiteX7" fmla="*/ 67709 w 137480"/>
              <a:gd name="connsiteY7" fmla="*/ 159133 h 171850"/>
              <a:gd name="connsiteX8" fmla="*/ 67709 w 137480"/>
              <a:gd name="connsiteY8" fmla="*/ 70115 h 171850"/>
              <a:gd name="connsiteX9" fmla="*/ 68053 w 137480"/>
              <a:gd name="connsiteY9" fmla="*/ 59117 h 171850"/>
              <a:gd name="connsiteX10" fmla="*/ 46056 w 137480"/>
              <a:gd name="connsiteY10" fmla="*/ 77676 h 171850"/>
              <a:gd name="connsiteX11" fmla="*/ 43307 w 137480"/>
              <a:gd name="connsiteY11" fmla="*/ 79395 h 171850"/>
              <a:gd name="connsiteX12" fmla="*/ 40213 w 137480"/>
              <a:gd name="connsiteY12" fmla="*/ 79738 h 171850"/>
              <a:gd name="connsiteX13" fmla="*/ 36432 w 137480"/>
              <a:gd name="connsiteY13" fmla="*/ 79051 h 171850"/>
              <a:gd name="connsiteX14" fmla="*/ 34027 w 137480"/>
              <a:gd name="connsiteY14" fmla="*/ 76989 h 171850"/>
              <a:gd name="connsiteX15" fmla="*/ 25778 w 137480"/>
              <a:gd name="connsiteY15" fmla="*/ 65647 h 171850"/>
              <a:gd name="connsiteX16" fmla="*/ 72521 w 137480"/>
              <a:gd name="connsiteY16" fmla="*/ 25778 h 171850"/>
              <a:gd name="connsiteX17" fmla="*/ 94175 w 137480"/>
              <a:gd name="connsiteY17" fmla="*/ 25778 h 171850"/>
              <a:gd name="connsiteX18" fmla="*/ 94175 w 137480"/>
              <a:gd name="connsiteY18" fmla="*/ 159477 h 171850"/>
              <a:gd name="connsiteX19" fmla="*/ 117546 w 137480"/>
              <a:gd name="connsiteY19" fmla="*/ 161539 h 171850"/>
              <a:gd name="connsiteX20" fmla="*/ 121670 w 137480"/>
              <a:gd name="connsiteY20" fmla="*/ 166695 h 17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7480" h="171850">
                <a:moveTo>
                  <a:pt x="121670" y="166695"/>
                </a:moveTo>
                <a:lnTo>
                  <a:pt x="121670" y="179068"/>
                </a:lnTo>
                <a:lnTo>
                  <a:pt x="80083" y="179068"/>
                </a:lnTo>
                <a:lnTo>
                  <a:pt x="78364" y="179068"/>
                </a:lnTo>
                <a:lnTo>
                  <a:pt x="36776" y="179068"/>
                </a:lnTo>
                <a:lnTo>
                  <a:pt x="36776" y="166695"/>
                </a:lnTo>
                <a:cubicBezTo>
                  <a:pt x="36776" y="163601"/>
                  <a:pt x="38151" y="161883"/>
                  <a:pt x="40900" y="161539"/>
                </a:cubicBezTo>
                <a:cubicBezTo>
                  <a:pt x="42276" y="161196"/>
                  <a:pt x="51212" y="160508"/>
                  <a:pt x="67709" y="159133"/>
                </a:cubicBezTo>
                <a:lnTo>
                  <a:pt x="67709" y="70115"/>
                </a:lnTo>
                <a:cubicBezTo>
                  <a:pt x="67709" y="66678"/>
                  <a:pt x="68053" y="62897"/>
                  <a:pt x="68053" y="59117"/>
                </a:cubicBezTo>
                <a:lnTo>
                  <a:pt x="46056" y="77676"/>
                </a:lnTo>
                <a:cubicBezTo>
                  <a:pt x="45025" y="78707"/>
                  <a:pt x="43994" y="79051"/>
                  <a:pt x="43307" y="79395"/>
                </a:cubicBezTo>
                <a:cubicBezTo>
                  <a:pt x="42276" y="79738"/>
                  <a:pt x="41245" y="79738"/>
                  <a:pt x="40213" y="79738"/>
                </a:cubicBezTo>
                <a:cubicBezTo>
                  <a:pt x="38838" y="79738"/>
                  <a:pt x="37463" y="79395"/>
                  <a:pt x="36432" y="79051"/>
                </a:cubicBezTo>
                <a:cubicBezTo>
                  <a:pt x="35058" y="78364"/>
                  <a:pt x="34370" y="77676"/>
                  <a:pt x="34027" y="76989"/>
                </a:cubicBezTo>
                <a:lnTo>
                  <a:pt x="25778" y="65647"/>
                </a:lnTo>
                <a:lnTo>
                  <a:pt x="72521" y="25778"/>
                </a:lnTo>
                <a:lnTo>
                  <a:pt x="94175" y="25778"/>
                </a:lnTo>
                <a:lnTo>
                  <a:pt x="94175" y="159477"/>
                </a:lnTo>
                <a:cubicBezTo>
                  <a:pt x="108266" y="160508"/>
                  <a:pt x="116171" y="161539"/>
                  <a:pt x="117546" y="161539"/>
                </a:cubicBezTo>
                <a:cubicBezTo>
                  <a:pt x="120295" y="162227"/>
                  <a:pt x="121670" y="163945"/>
                  <a:pt x="121670" y="166695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85" name="Freeform: Shape 284">
            <a:extLst>
              <a:ext uri="{FF2B5EF4-FFF2-40B4-BE49-F238E27FC236}">
                <a16:creationId xmlns:a16="http://schemas.microsoft.com/office/drawing/2014/main" id="{CAB2F02E-E4AF-439A-8261-AEF65E25A088}"/>
              </a:ext>
            </a:extLst>
          </p:cNvPr>
          <p:cNvSpPr/>
          <p:nvPr/>
        </p:nvSpPr>
        <p:spPr>
          <a:xfrm>
            <a:off x="14603777" y="7024147"/>
            <a:ext cx="150278" cy="187848"/>
          </a:xfrm>
          <a:custGeom>
            <a:avLst/>
            <a:gdLst>
              <a:gd name="connsiteX0" fmla="*/ 133355 w 137480"/>
              <a:gd name="connsiteY0" fmla="*/ 179755 h 171850"/>
              <a:gd name="connsiteX1" fmla="*/ 130950 w 137480"/>
              <a:gd name="connsiteY1" fmla="*/ 179755 h 171850"/>
              <a:gd name="connsiteX2" fmla="*/ 124762 w 137480"/>
              <a:gd name="connsiteY2" fmla="*/ 179755 h 171850"/>
              <a:gd name="connsiteX3" fmla="*/ 25778 w 137480"/>
              <a:gd name="connsiteY3" fmla="*/ 179755 h 171850"/>
              <a:gd name="connsiteX4" fmla="*/ 25778 w 137480"/>
              <a:gd name="connsiteY4" fmla="*/ 171163 h 171850"/>
              <a:gd name="connsiteX5" fmla="*/ 26809 w 137480"/>
              <a:gd name="connsiteY5" fmla="*/ 165664 h 171850"/>
              <a:gd name="connsiteX6" fmla="*/ 30245 w 137480"/>
              <a:gd name="connsiteY6" fmla="*/ 160508 h 171850"/>
              <a:gd name="connsiteX7" fmla="*/ 76645 w 137480"/>
              <a:gd name="connsiteY7" fmla="*/ 113765 h 171850"/>
              <a:gd name="connsiteX8" fmla="*/ 87299 w 137480"/>
              <a:gd name="connsiteY8" fmla="*/ 102423 h 171850"/>
              <a:gd name="connsiteX9" fmla="*/ 94861 w 137480"/>
              <a:gd name="connsiteY9" fmla="*/ 91768 h 171850"/>
              <a:gd name="connsiteX10" fmla="*/ 99673 w 137480"/>
              <a:gd name="connsiteY10" fmla="*/ 81113 h 171850"/>
              <a:gd name="connsiteX11" fmla="*/ 101048 w 137480"/>
              <a:gd name="connsiteY11" fmla="*/ 69771 h 171850"/>
              <a:gd name="connsiteX12" fmla="*/ 99673 w 137480"/>
              <a:gd name="connsiteY12" fmla="*/ 60148 h 171850"/>
              <a:gd name="connsiteX13" fmla="*/ 94861 w 137480"/>
              <a:gd name="connsiteY13" fmla="*/ 53274 h 171850"/>
              <a:gd name="connsiteX14" fmla="*/ 87987 w 137480"/>
              <a:gd name="connsiteY14" fmla="*/ 49149 h 171850"/>
              <a:gd name="connsiteX15" fmla="*/ 78707 w 137480"/>
              <a:gd name="connsiteY15" fmla="*/ 47774 h 171850"/>
              <a:gd name="connsiteX16" fmla="*/ 63241 w 137480"/>
              <a:gd name="connsiteY16" fmla="*/ 52586 h 171850"/>
              <a:gd name="connsiteX17" fmla="*/ 54648 w 137480"/>
              <a:gd name="connsiteY17" fmla="*/ 65303 h 171850"/>
              <a:gd name="connsiteX18" fmla="*/ 50867 w 137480"/>
              <a:gd name="connsiteY18" fmla="*/ 71146 h 171850"/>
              <a:gd name="connsiteX19" fmla="*/ 45025 w 137480"/>
              <a:gd name="connsiteY19" fmla="*/ 73208 h 171850"/>
              <a:gd name="connsiteX20" fmla="*/ 41587 w 137480"/>
              <a:gd name="connsiteY20" fmla="*/ 72864 h 171850"/>
              <a:gd name="connsiteX21" fmla="*/ 27840 w 137480"/>
              <a:gd name="connsiteY21" fmla="*/ 70459 h 171850"/>
              <a:gd name="connsiteX22" fmla="*/ 34026 w 137480"/>
              <a:gd name="connsiteY22" fmla="*/ 50868 h 171850"/>
              <a:gd name="connsiteX23" fmla="*/ 45368 w 137480"/>
              <a:gd name="connsiteY23" fmla="*/ 37120 h 171850"/>
              <a:gd name="connsiteX24" fmla="*/ 61179 w 137480"/>
              <a:gd name="connsiteY24" fmla="*/ 28527 h 171850"/>
              <a:gd name="connsiteX25" fmla="*/ 80082 w 137480"/>
              <a:gd name="connsiteY25" fmla="*/ 25778 h 171850"/>
              <a:gd name="connsiteX26" fmla="*/ 99673 w 137480"/>
              <a:gd name="connsiteY26" fmla="*/ 28871 h 171850"/>
              <a:gd name="connsiteX27" fmla="*/ 114452 w 137480"/>
              <a:gd name="connsiteY27" fmla="*/ 37807 h 171850"/>
              <a:gd name="connsiteX28" fmla="*/ 124075 w 137480"/>
              <a:gd name="connsiteY28" fmla="*/ 51555 h 171850"/>
              <a:gd name="connsiteX29" fmla="*/ 127857 w 137480"/>
              <a:gd name="connsiteY29" fmla="*/ 69428 h 171850"/>
              <a:gd name="connsiteX30" fmla="*/ 125451 w 137480"/>
              <a:gd name="connsiteY30" fmla="*/ 85238 h 171850"/>
              <a:gd name="connsiteX31" fmla="*/ 118920 w 137480"/>
              <a:gd name="connsiteY31" fmla="*/ 98986 h 171850"/>
              <a:gd name="connsiteX32" fmla="*/ 109297 w 137480"/>
              <a:gd name="connsiteY32" fmla="*/ 111703 h 171850"/>
              <a:gd name="connsiteX33" fmla="*/ 97267 w 137480"/>
              <a:gd name="connsiteY33" fmla="*/ 124076 h 171850"/>
              <a:gd name="connsiteX34" fmla="*/ 62897 w 137480"/>
              <a:gd name="connsiteY34" fmla="*/ 159477 h 171850"/>
              <a:gd name="connsiteX35" fmla="*/ 72864 w 137480"/>
              <a:gd name="connsiteY35" fmla="*/ 157071 h 171850"/>
              <a:gd name="connsiteX36" fmla="*/ 82144 w 137480"/>
              <a:gd name="connsiteY36" fmla="*/ 156384 h 171850"/>
              <a:gd name="connsiteX37" fmla="*/ 116170 w 137480"/>
              <a:gd name="connsiteY37" fmla="*/ 156384 h 171850"/>
              <a:gd name="connsiteX38" fmla="*/ 116858 w 137480"/>
              <a:gd name="connsiteY38" fmla="*/ 146760 h 171850"/>
              <a:gd name="connsiteX39" fmla="*/ 121669 w 137480"/>
              <a:gd name="connsiteY39" fmla="*/ 142980 h 171850"/>
              <a:gd name="connsiteX40" fmla="*/ 133012 w 137480"/>
              <a:gd name="connsiteY40" fmla="*/ 142980 h 171850"/>
              <a:gd name="connsiteX41" fmla="*/ 133012 w 137480"/>
              <a:gd name="connsiteY41" fmla="*/ 157759 h 171850"/>
              <a:gd name="connsiteX42" fmla="*/ 133012 w 137480"/>
              <a:gd name="connsiteY42" fmla="*/ 179755 h 17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37480" h="171850">
                <a:moveTo>
                  <a:pt x="133355" y="179755"/>
                </a:moveTo>
                <a:lnTo>
                  <a:pt x="130950" y="179755"/>
                </a:lnTo>
                <a:lnTo>
                  <a:pt x="124762" y="179755"/>
                </a:lnTo>
                <a:lnTo>
                  <a:pt x="25778" y="179755"/>
                </a:lnTo>
                <a:lnTo>
                  <a:pt x="25778" y="171163"/>
                </a:lnTo>
                <a:cubicBezTo>
                  <a:pt x="25778" y="169445"/>
                  <a:pt x="26121" y="167726"/>
                  <a:pt x="26809" y="165664"/>
                </a:cubicBezTo>
                <a:cubicBezTo>
                  <a:pt x="27496" y="163601"/>
                  <a:pt x="28871" y="162227"/>
                  <a:pt x="30245" y="160508"/>
                </a:cubicBezTo>
                <a:lnTo>
                  <a:pt x="76645" y="113765"/>
                </a:lnTo>
                <a:cubicBezTo>
                  <a:pt x="80426" y="109641"/>
                  <a:pt x="84206" y="106203"/>
                  <a:pt x="87299" y="102423"/>
                </a:cubicBezTo>
                <a:cubicBezTo>
                  <a:pt x="90392" y="98986"/>
                  <a:pt x="92799" y="95205"/>
                  <a:pt x="94861" y="91768"/>
                </a:cubicBezTo>
                <a:cubicBezTo>
                  <a:pt x="96923" y="88331"/>
                  <a:pt x="98642" y="84551"/>
                  <a:pt x="99673" y="81113"/>
                </a:cubicBezTo>
                <a:cubicBezTo>
                  <a:pt x="100704" y="77676"/>
                  <a:pt x="101048" y="73552"/>
                  <a:pt x="101048" y="69771"/>
                </a:cubicBezTo>
                <a:cubicBezTo>
                  <a:pt x="101048" y="66335"/>
                  <a:pt x="100704" y="62897"/>
                  <a:pt x="99673" y="60148"/>
                </a:cubicBezTo>
                <a:cubicBezTo>
                  <a:pt x="98642" y="57398"/>
                  <a:pt x="96923" y="54992"/>
                  <a:pt x="94861" y="53274"/>
                </a:cubicBezTo>
                <a:cubicBezTo>
                  <a:pt x="92799" y="51555"/>
                  <a:pt x="90736" y="49837"/>
                  <a:pt x="87987" y="49149"/>
                </a:cubicBezTo>
                <a:cubicBezTo>
                  <a:pt x="85237" y="48462"/>
                  <a:pt x="82144" y="47774"/>
                  <a:pt x="78707" y="47774"/>
                </a:cubicBezTo>
                <a:cubicBezTo>
                  <a:pt x="72520" y="47774"/>
                  <a:pt x="67365" y="49493"/>
                  <a:pt x="63241" y="52586"/>
                </a:cubicBezTo>
                <a:cubicBezTo>
                  <a:pt x="59117" y="55679"/>
                  <a:pt x="56366" y="60148"/>
                  <a:pt x="54648" y="65303"/>
                </a:cubicBezTo>
                <a:cubicBezTo>
                  <a:pt x="53960" y="68053"/>
                  <a:pt x="52586" y="70115"/>
                  <a:pt x="50867" y="71146"/>
                </a:cubicBezTo>
                <a:cubicBezTo>
                  <a:pt x="49493" y="72521"/>
                  <a:pt x="47430" y="73208"/>
                  <a:pt x="45025" y="73208"/>
                </a:cubicBezTo>
                <a:cubicBezTo>
                  <a:pt x="43994" y="73208"/>
                  <a:pt x="42963" y="72864"/>
                  <a:pt x="41587" y="72864"/>
                </a:cubicBezTo>
                <a:lnTo>
                  <a:pt x="27840" y="70459"/>
                </a:lnTo>
                <a:cubicBezTo>
                  <a:pt x="28871" y="62897"/>
                  <a:pt x="30933" y="56367"/>
                  <a:pt x="34026" y="50868"/>
                </a:cubicBezTo>
                <a:cubicBezTo>
                  <a:pt x="37119" y="45369"/>
                  <a:pt x="40556" y="40900"/>
                  <a:pt x="45368" y="37120"/>
                </a:cubicBezTo>
                <a:cubicBezTo>
                  <a:pt x="49836" y="33339"/>
                  <a:pt x="54991" y="30589"/>
                  <a:pt x="61179" y="28527"/>
                </a:cubicBezTo>
                <a:cubicBezTo>
                  <a:pt x="67021" y="26465"/>
                  <a:pt x="73551" y="25778"/>
                  <a:pt x="80082" y="25778"/>
                </a:cubicBezTo>
                <a:cubicBezTo>
                  <a:pt x="86956" y="25778"/>
                  <a:pt x="93487" y="26809"/>
                  <a:pt x="99673" y="28871"/>
                </a:cubicBezTo>
                <a:cubicBezTo>
                  <a:pt x="105859" y="30933"/>
                  <a:pt x="110328" y="34027"/>
                  <a:pt x="114452" y="37807"/>
                </a:cubicBezTo>
                <a:cubicBezTo>
                  <a:pt x="118576" y="41588"/>
                  <a:pt x="122013" y="46400"/>
                  <a:pt x="124075" y="51555"/>
                </a:cubicBezTo>
                <a:cubicBezTo>
                  <a:pt x="126482" y="56710"/>
                  <a:pt x="127857" y="62897"/>
                  <a:pt x="127857" y="69428"/>
                </a:cubicBezTo>
                <a:cubicBezTo>
                  <a:pt x="127857" y="75271"/>
                  <a:pt x="126826" y="80082"/>
                  <a:pt x="125451" y="85238"/>
                </a:cubicBezTo>
                <a:cubicBezTo>
                  <a:pt x="123731" y="90049"/>
                  <a:pt x="121669" y="94518"/>
                  <a:pt x="118920" y="98986"/>
                </a:cubicBezTo>
                <a:cubicBezTo>
                  <a:pt x="116170" y="103454"/>
                  <a:pt x="113077" y="107578"/>
                  <a:pt x="109297" y="111703"/>
                </a:cubicBezTo>
                <a:cubicBezTo>
                  <a:pt x="105515" y="115827"/>
                  <a:pt x="101391" y="119952"/>
                  <a:pt x="97267" y="124076"/>
                </a:cubicBezTo>
                <a:lnTo>
                  <a:pt x="62897" y="159477"/>
                </a:lnTo>
                <a:cubicBezTo>
                  <a:pt x="66334" y="158446"/>
                  <a:pt x="69771" y="157759"/>
                  <a:pt x="72864" y="157071"/>
                </a:cubicBezTo>
                <a:cubicBezTo>
                  <a:pt x="75958" y="156727"/>
                  <a:pt x="79051" y="156384"/>
                  <a:pt x="82144" y="156384"/>
                </a:cubicBezTo>
                <a:lnTo>
                  <a:pt x="116170" y="156384"/>
                </a:lnTo>
                <a:cubicBezTo>
                  <a:pt x="116514" y="150885"/>
                  <a:pt x="116858" y="147791"/>
                  <a:pt x="116858" y="146760"/>
                </a:cubicBezTo>
                <a:cubicBezTo>
                  <a:pt x="117545" y="144354"/>
                  <a:pt x="118920" y="142980"/>
                  <a:pt x="121669" y="142980"/>
                </a:cubicBezTo>
                <a:lnTo>
                  <a:pt x="133012" y="142980"/>
                </a:lnTo>
                <a:lnTo>
                  <a:pt x="133012" y="157759"/>
                </a:lnTo>
                <a:lnTo>
                  <a:pt x="133012" y="179755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86" name="Freeform: Shape 285">
            <a:extLst>
              <a:ext uri="{FF2B5EF4-FFF2-40B4-BE49-F238E27FC236}">
                <a16:creationId xmlns:a16="http://schemas.microsoft.com/office/drawing/2014/main" id="{6B23CC94-9B2F-45E8-92B6-7C423997A38B}"/>
              </a:ext>
            </a:extLst>
          </p:cNvPr>
          <p:cNvSpPr/>
          <p:nvPr/>
        </p:nvSpPr>
        <p:spPr>
          <a:xfrm>
            <a:off x="14731138" y="7159021"/>
            <a:ext cx="75140" cy="112708"/>
          </a:xfrm>
          <a:custGeom>
            <a:avLst/>
            <a:gdLst>
              <a:gd name="connsiteX0" fmla="*/ 27153 w 68740"/>
              <a:gd name="connsiteY0" fmla="*/ 34714 h 103110"/>
              <a:gd name="connsiteX1" fmla="*/ 30246 w 68740"/>
              <a:gd name="connsiteY1" fmla="*/ 29902 h 103110"/>
              <a:gd name="connsiteX2" fmla="*/ 35057 w 68740"/>
              <a:gd name="connsiteY2" fmla="*/ 26809 h 103110"/>
              <a:gd name="connsiteX3" fmla="*/ 41587 w 68740"/>
              <a:gd name="connsiteY3" fmla="*/ 25778 h 103110"/>
              <a:gd name="connsiteX4" fmla="*/ 48462 w 68740"/>
              <a:gd name="connsiteY4" fmla="*/ 27153 h 103110"/>
              <a:gd name="connsiteX5" fmla="*/ 53274 w 68740"/>
              <a:gd name="connsiteY5" fmla="*/ 31277 h 103110"/>
              <a:gd name="connsiteX6" fmla="*/ 56367 w 68740"/>
              <a:gd name="connsiteY6" fmla="*/ 37120 h 103110"/>
              <a:gd name="connsiteX7" fmla="*/ 57398 w 68740"/>
              <a:gd name="connsiteY7" fmla="*/ 43994 h 103110"/>
              <a:gd name="connsiteX8" fmla="*/ 56023 w 68740"/>
              <a:gd name="connsiteY8" fmla="*/ 54649 h 103110"/>
              <a:gd name="connsiteX9" fmla="*/ 51211 w 68740"/>
              <a:gd name="connsiteY9" fmla="*/ 65647 h 103110"/>
              <a:gd name="connsiteX10" fmla="*/ 43994 w 68740"/>
              <a:gd name="connsiteY10" fmla="*/ 76646 h 103110"/>
              <a:gd name="connsiteX11" fmla="*/ 34026 w 68740"/>
              <a:gd name="connsiteY11" fmla="*/ 86269 h 103110"/>
              <a:gd name="connsiteX12" fmla="*/ 29215 w 68740"/>
              <a:gd name="connsiteY12" fmla="*/ 82144 h 103110"/>
              <a:gd name="connsiteX13" fmla="*/ 27153 w 68740"/>
              <a:gd name="connsiteY13" fmla="*/ 78364 h 103110"/>
              <a:gd name="connsiteX14" fmla="*/ 27840 w 68740"/>
              <a:gd name="connsiteY14" fmla="*/ 76646 h 103110"/>
              <a:gd name="connsiteX15" fmla="*/ 29215 w 68740"/>
              <a:gd name="connsiteY15" fmla="*/ 74583 h 103110"/>
              <a:gd name="connsiteX16" fmla="*/ 31964 w 68740"/>
              <a:gd name="connsiteY16" fmla="*/ 71490 h 103110"/>
              <a:gd name="connsiteX17" fmla="*/ 35401 w 68740"/>
              <a:gd name="connsiteY17" fmla="*/ 67366 h 103110"/>
              <a:gd name="connsiteX18" fmla="*/ 38494 w 68740"/>
              <a:gd name="connsiteY18" fmla="*/ 62210 h 103110"/>
              <a:gd name="connsiteX19" fmla="*/ 40556 w 68740"/>
              <a:gd name="connsiteY19" fmla="*/ 56023 h 103110"/>
              <a:gd name="connsiteX20" fmla="*/ 34714 w 68740"/>
              <a:gd name="connsiteY20" fmla="*/ 54992 h 103110"/>
              <a:gd name="connsiteX21" fmla="*/ 29902 w 68740"/>
              <a:gd name="connsiteY21" fmla="*/ 51555 h 103110"/>
              <a:gd name="connsiteX22" fmla="*/ 26809 w 68740"/>
              <a:gd name="connsiteY22" fmla="*/ 46743 h 103110"/>
              <a:gd name="connsiteX23" fmla="*/ 25778 w 68740"/>
              <a:gd name="connsiteY23" fmla="*/ 40213 h 103110"/>
              <a:gd name="connsiteX24" fmla="*/ 27153 w 68740"/>
              <a:gd name="connsiteY24" fmla="*/ 34714 h 10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8740" h="103110">
                <a:moveTo>
                  <a:pt x="27153" y="34714"/>
                </a:moveTo>
                <a:cubicBezTo>
                  <a:pt x="27840" y="32996"/>
                  <a:pt x="28871" y="31277"/>
                  <a:pt x="30246" y="29902"/>
                </a:cubicBezTo>
                <a:cubicBezTo>
                  <a:pt x="31621" y="28527"/>
                  <a:pt x="33339" y="27840"/>
                  <a:pt x="35057" y="26809"/>
                </a:cubicBezTo>
                <a:cubicBezTo>
                  <a:pt x="36776" y="25778"/>
                  <a:pt x="39182" y="25778"/>
                  <a:pt x="41587" y="25778"/>
                </a:cubicBezTo>
                <a:cubicBezTo>
                  <a:pt x="44338" y="25778"/>
                  <a:pt x="46744" y="26122"/>
                  <a:pt x="48462" y="27153"/>
                </a:cubicBezTo>
                <a:cubicBezTo>
                  <a:pt x="50180" y="28184"/>
                  <a:pt x="51899" y="29558"/>
                  <a:pt x="53274" y="31277"/>
                </a:cubicBezTo>
                <a:cubicBezTo>
                  <a:pt x="54648" y="32996"/>
                  <a:pt x="55679" y="34714"/>
                  <a:pt x="56367" y="37120"/>
                </a:cubicBezTo>
                <a:cubicBezTo>
                  <a:pt x="57054" y="39182"/>
                  <a:pt x="57398" y="41588"/>
                  <a:pt x="57398" y="43994"/>
                </a:cubicBezTo>
                <a:cubicBezTo>
                  <a:pt x="57398" y="47431"/>
                  <a:pt x="57054" y="50868"/>
                  <a:pt x="56023" y="54649"/>
                </a:cubicBezTo>
                <a:cubicBezTo>
                  <a:pt x="54992" y="58430"/>
                  <a:pt x="53274" y="61866"/>
                  <a:pt x="51211" y="65647"/>
                </a:cubicBezTo>
                <a:cubicBezTo>
                  <a:pt x="49149" y="69428"/>
                  <a:pt x="47087" y="73208"/>
                  <a:pt x="43994" y="76646"/>
                </a:cubicBezTo>
                <a:cubicBezTo>
                  <a:pt x="40900" y="80082"/>
                  <a:pt x="37807" y="83520"/>
                  <a:pt x="34026" y="86269"/>
                </a:cubicBezTo>
                <a:lnTo>
                  <a:pt x="29215" y="82144"/>
                </a:lnTo>
                <a:cubicBezTo>
                  <a:pt x="27840" y="81113"/>
                  <a:pt x="27153" y="79739"/>
                  <a:pt x="27153" y="78364"/>
                </a:cubicBezTo>
                <a:cubicBezTo>
                  <a:pt x="27153" y="77677"/>
                  <a:pt x="27497" y="76989"/>
                  <a:pt x="27840" y="76646"/>
                </a:cubicBezTo>
                <a:cubicBezTo>
                  <a:pt x="28184" y="76302"/>
                  <a:pt x="28528" y="75271"/>
                  <a:pt x="29215" y="74583"/>
                </a:cubicBezTo>
                <a:cubicBezTo>
                  <a:pt x="29902" y="73896"/>
                  <a:pt x="30933" y="72521"/>
                  <a:pt x="31964" y="71490"/>
                </a:cubicBezTo>
                <a:cubicBezTo>
                  <a:pt x="32995" y="70115"/>
                  <a:pt x="34370" y="69084"/>
                  <a:pt x="35401" y="67366"/>
                </a:cubicBezTo>
                <a:cubicBezTo>
                  <a:pt x="36432" y="65647"/>
                  <a:pt x="37463" y="64272"/>
                  <a:pt x="38494" y="62210"/>
                </a:cubicBezTo>
                <a:cubicBezTo>
                  <a:pt x="39182" y="60492"/>
                  <a:pt x="40213" y="58086"/>
                  <a:pt x="40556" y="56023"/>
                </a:cubicBezTo>
                <a:cubicBezTo>
                  <a:pt x="38494" y="56023"/>
                  <a:pt x="36432" y="55680"/>
                  <a:pt x="34714" y="54992"/>
                </a:cubicBezTo>
                <a:cubicBezTo>
                  <a:pt x="32995" y="54305"/>
                  <a:pt x="31277" y="52930"/>
                  <a:pt x="29902" y="51555"/>
                </a:cubicBezTo>
                <a:cubicBezTo>
                  <a:pt x="28528" y="50181"/>
                  <a:pt x="27840" y="48462"/>
                  <a:pt x="26809" y="46743"/>
                </a:cubicBezTo>
                <a:cubicBezTo>
                  <a:pt x="25778" y="44681"/>
                  <a:pt x="25778" y="42619"/>
                  <a:pt x="25778" y="40213"/>
                </a:cubicBezTo>
                <a:cubicBezTo>
                  <a:pt x="26122" y="38495"/>
                  <a:pt x="26122" y="36432"/>
                  <a:pt x="27153" y="3471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6F7AE12D-4706-492C-95A7-1E32F424279F}"/>
              </a:ext>
            </a:extLst>
          </p:cNvPr>
          <p:cNvSpPr/>
          <p:nvPr/>
        </p:nvSpPr>
        <p:spPr>
          <a:xfrm>
            <a:off x="14775470" y="7023020"/>
            <a:ext cx="150278" cy="187848"/>
          </a:xfrm>
          <a:custGeom>
            <a:avLst/>
            <a:gdLst>
              <a:gd name="connsiteX0" fmla="*/ 52243 w 137480"/>
              <a:gd name="connsiteY0" fmla="*/ 116858 h 171850"/>
              <a:gd name="connsiteX1" fmla="*/ 38838 w 137480"/>
              <a:gd name="connsiteY1" fmla="*/ 108610 h 171850"/>
              <a:gd name="connsiteX2" fmla="*/ 29215 w 137480"/>
              <a:gd name="connsiteY2" fmla="*/ 94861 h 171850"/>
              <a:gd name="connsiteX3" fmla="*/ 25778 w 137480"/>
              <a:gd name="connsiteY3" fmla="*/ 75958 h 171850"/>
              <a:gd name="connsiteX4" fmla="*/ 29559 w 137480"/>
              <a:gd name="connsiteY4" fmla="*/ 56367 h 171850"/>
              <a:gd name="connsiteX5" fmla="*/ 40213 w 137480"/>
              <a:gd name="connsiteY5" fmla="*/ 40556 h 171850"/>
              <a:gd name="connsiteX6" fmla="*/ 56711 w 137480"/>
              <a:gd name="connsiteY6" fmla="*/ 29902 h 171850"/>
              <a:gd name="connsiteX7" fmla="*/ 78021 w 137480"/>
              <a:gd name="connsiteY7" fmla="*/ 25778 h 171850"/>
              <a:gd name="connsiteX8" fmla="*/ 99330 w 137480"/>
              <a:gd name="connsiteY8" fmla="*/ 29215 h 171850"/>
              <a:gd name="connsiteX9" fmla="*/ 115140 w 137480"/>
              <a:gd name="connsiteY9" fmla="*/ 39869 h 171850"/>
              <a:gd name="connsiteX10" fmla="*/ 125108 w 137480"/>
              <a:gd name="connsiteY10" fmla="*/ 55679 h 171850"/>
              <a:gd name="connsiteX11" fmla="*/ 128888 w 137480"/>
              <a:gd name="connsiteY11" fmla="*/ 75958 h 171850"/>
              <a:gd name="connsiteX12" fmla="*/ 127514 w 137480"/>
              <a:gd name="connsiteY12" fmla="*/ 89362 h 171850"/>
              <a:gd name="connsiteX13" fmla="*/ 124077 w 137480"/>
              <a:gd name="connsiteY13" fmla="*/ 101736 h 171850"/>
              <a:gd name="connsiteX14" fmla="*/ 118577 w 137480"/>
              <a:gd name="connsiteY14" fmla="*/ 113077 h 171850"/>
              <a:gd name="connsiteX15" fmla="*/ 111703 w 137480"/>
              <a:gd name="connsiteY15" fmla="*/ 124419 h 171850"/>
              <a:gd name="connsiteX16" fmla="*/ 76646 w 137480"/>
              <a:gd name="connsiteY16" fmla="*/ 174257 h 171850"/>
              <a:gd name="connsiteX17" fmla="*/ 71490 w 137480"/>
              <a:gd name="connsiteY17" fmla="*/ 178381 h 171850"/>
              <a:gd name="connsiteX18" fmla="*/ 63241 w 137480"/>
              <a:gd name="connsiteY18" fmla="*/ 180099 h 171850"/>
              <a:gd name="connsiteX19" fmla="*/ 39182 w 137480"/>
              <a:gd name="connsiteY19" fmla="*/ 180099 h 171850"/>
              <a:gd name="connsiteX20" fmla="*/ 86956 w 137480"/>
              <a:gd name="connsiteY20" fmla="*/ 120639 h 171850"/>
              <a:gd name="connsiteX21" fmla="*/ 90393 w 137480"/>
              <a:gd name="connsiteY21" fmla="*/ 116171 h 171850"/>
              <a:gd name="connsiteX22" fmla="*/ 93487 w 137480"/>
              <a:gd name="connsiteY22" fmla="*/ 112046 h 171850"/>
              <a:gd name="connsiteX23" fmla="*/ 81801 w 137480"/>
              <a:gd name="connsiteY23" fmla="*/ 117202 h 171850"/>
              <a:gd name="connsiteX24" fmla="*/ 68397 w 137480"/>
              <a:gd name="connsiteY24" fmla="*/ 119264 h 171850"/>
              <a:gd name="connsiteX25" fmla="*/ 52243 w 137480"/>
              <a:gd name="connsiteY25" fmla="*/ 116858 h 171850"/>
              <a:gd name="connsiteX26" fmla="*/ 102079 w 137480"/>
              <a:gd name="connsiteY26" fmla="*/ 62554 h 171850"/>
              <a:gd name="connsiteX27" fmla="*/ 96580 w 137480"/>
              <a:gd name="connsiteY27" fmla="*/ 54305 h 171850"/>
              <a:gd name="connsiteX28" fmla="*/ 88331 w 137480"/>
              <a:gd name="connsiteY28" fmla="*/ 49149 h 171850"/>
              <a:gd name="connsiteX29" fmla="*/ 77677 w 137480"/>
              <a:gd name="connsiteY29" fmla="*/ 47431 h 171850"/>
              <a:gd name="connsiteX30" fmla="*/ 67022 w 137480"/>
              <a:gd name="connsiteY30" fmla="*/ 49493 h 171850"/>
              <a:gd name="connsiteX31" fmla="*/ 59117 w 137480"/>
              <a:gd name="connsiteY31" fmla="*/ 54992 h 171850"/>
              <a:gd name="connsiteX32" fmla="*/ 53961 w 137480"/>
              <a:gd name="connsiteY32" fmla="*/ 63241 h 171850"/>
              <a:gd name="connsiteX33" fmla="*/ 52243 w 137480"/>
              <a:gd name="connsiteY33" fmla="*/ 73895 h 171850"/>
              <a:gd name="connsiteX34" fmla="*/ 58774 w 137480"/>
              <a:gd name="connsiteY34" fmla="*/ 93487 h 171850"/>
              <a:gd name="connsiteX35" fmla="*/ 77677 w 137480"/>
              <a:gd name="connsiteY35" fmla="*/ 100361 h 171850"/>
              <a:gd name="connsiteX36" fmla="*/ 89018 w 137480"/>
              <a:gd name="connsiteY36" fmla="*/ 98298 h 171850"/>
              <a:gd name="connsiteX37" fmla="*/ 97268 w 137480"/>
              <a:gd name="connsiteY37" fmla="*/ 92799 h 171850"/>
              <a:gd name="connsiteX38" fmla="*/ 102423 w 137480"/>
              <a:gd name="connsiteY38" fmla="*/ 84894 h 171850"/>
              <a:gd name="connsiteX39" fmla="*/ 104141 w 137480"/>
              <a:gd name="connsiteY39" fmla="*/ 74583 h 171850"/>
              <a:gd name="connsiteX40" fmla="*/ 102079 w 137480"/>
              <a:gd name="connsiteY40" fmla="*/ 62554 h 17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37480" h="171850">
                <a:moveTo>
                  <a:pt x="52243" y="116858"/>
                </a:moveTo>
                <a:cubicBezTo>
                  <a:pt x="47088" y="114796"/>
                  <a:pt x="42620" y="112390"/>
                  <a:pt x="38838" y="108610"/>
                </a:cubicBezTo>
                <a:cubicBezTo>
                  <a:pt x="34714" y="104829"/>
                  <a:pt x="31621" y="100361"/>
                  <a:pt x="29215" y="94861"/>
                </a:cubicBezTo>
                <a:cubicBezTo>
                  <a:pt x="26809" y="89362"/>
                  <a:pt x="25778" y="83176"/>
                  <a:pt x="25778" y="75958"/>
                </a:cubicBezTo>
                <a:cubicBezTo>
                  <a:pt x="25778" y="69084"/>
                  <a:pt x="27153" y="62554"/>
                  <a:pt x="29559" y="56367"/>
                </a:cubicBezTo>
                <a:cubicBezTo>
                  <a:pt x="31965" y="50524"/>
                  <a:pt x="35401" y="45025"/>
                  <a:pt x="40213" y="40556"/>
                </a:cubicBezTo>
                <a:cubicBezTo>
                  <a:pt x="45025" y="36089"/>
                  <a:pt x="50524" y="32651"/>
                  <a:pt x="56711" y="29902"/>
                </a:cubicBezTo>
                <a:cubicBezTo>
                  <a:pt x="63241" y="27496"/>
                  <a:pt x="70115" y="25778"/>
                  <a:pt x="78021" y="25778"/>
                </a:cubicBezTo>
                <a:cubicBezTo>
                  <a:pt x="85925" y="25778"/>
                  <a:pt x="92800" y="26809"/>
                  <a:pt x="99330" y="29215"/>
                </a:cubicBezTo>
                <a:cubicBezTo>
                  <a:pt x="105860" y="31620"/>
                  <a:pt x="110672" y="35401"/>
                  <a:pt x="115140" y="39869"/>
                </a:cubicBezTo>
                <a:cubicBezTo>
                  <a:pt x="119608" y="44337"/>
                  <a:pt x="123045" y="49493"/>
                  <a:pt x="125108" y="55679"/>
                </a:cubicBezTo>
                <a:cubicBezTo>
                  <a:pt x="127514" y="61866"/>
                  <a:pt x="128888" y="68740"/>
                  <a:pt x="128888" y="75958"/>
                </a:cubicBezTo>
                <a:cubicBezTo>
                  <a:pt x="128888" y="80770"/>
                  <a:pt x="128545" y="85238"/>
                  <a:pt x="127514" y="89362"/>
                </a:cubicBezTo>
                <a:cubicBezTo>
                  <a:pt x="126483" y="93487"/>
                  <a:pt x="125452" y="97955"/>
                  <a:pt x="124077" y="101736"/>
                </a:cubicBezTo>
                <a:cubicBezTo>
                  <a:pt x="122701" y="105516"/>
                  <a:pt x="120639" y="109297"/>
                  <a:pt x="118577" y="113077"/>
                </a:cubicBezTo>
                <a:cubicBezTo>
                  <a:pt x="116515" y="116858"/>
                  <a:pt x="114109" y="120639"/>
                  <a:pt x="111703" y="124419"/>
                </a:cubicBezTo>
                <a:lnTo>
                  <a:pt x="76646" y="174257"/>
                </a:lnTo>
                <a:cubicBezTo>
                  <a:pt x="75271" y="175975"/>
                  <a:pt x="73552" y="177350"/>
                  <a:pt x="71490" y="178381"/>
                </a:cubicBezTo>
                <a:cubicBezTo>
                  <a:pt x="69084" y="179755"/>
                  <a:pt x="66335" y="180099"/>
                  <a:pt x="63241" y="180099"/>
                </a:cubicBezTo>
                <a:lnTo>
                  <a:pt x="39182" y="180099"/>
                </a:lnTo>
                <a:lnTo>
                  <a:pt x="86956" y="120639"/>
                </a:lnTo>
                <a:cubicBezTo>
                  <a:pt x="88331" y="119264"/>
                  <a:pt x="89362" y="117546"/>
                  <a:pt x="90393" y="116171"/>
                </a:cubicBezTo>
                <a:cubicBezTo>
                  <a:pt x="91425" y="114796"/>
                  <a:pt x="92113" y="113421"/>
                  <a:pt x="93487" y="112046"/>
                </a:cubicBezTo>
                <a:cubicBezTo>
                  <a:pt x="90050" y="114452"/>
                  <a:pt x="85925" y="116171"/>
                  <a:pt x="81801" y="117202"/>
                </a:cubicBezTo>
                <a:cubicBezTo>
                  <a:pt x="77677" y="118577"/>
                  <a:pt x="73208" y="119264"/>
                  <a:pt x="68397" y="119264"/>
                </a:cubicBezTo>
                <a:cubicBezTo>
                  <a:pt x="62898" y="119608"/>
                  <a:pt x="57398" y="118577"/>
                  <a:pt x="52243" y="116858"/>
                </a:cubicBezTo>
                <a:close/>
                <a:moveTo>
                  <a:pt x="102079" y="62554"/>
                </a:moveTo>
                <a:cubicBezTo>
                  <a:pt x="100705" y="59117"/>
                  <a:pt x="98986" y="56710"/>
                  <a:pt x="96580" y="54305"/>
                </a:cubicBezTo>
                <a:cubicBezTo>
                  <a:pt x="94175" y="51899"/>
                  <a:pt x="91425" y="50181"/>
                  <a:pt x="88331" y="49149"/>
                </a:cubicBezTo>
                <a:cubicBezTo>
                  <a:pt x="85238" y="47774"/>
                  <a:pt x="81458" y="47431"/>
                  <a:pt x="77677" y="47431"/>
                </a:cubicBezTo>
                <a:cubicBezTo>
                  <a:pt x="73552" y="47431"/>
                  <a:pt x="70115" y="48118"/>
                  <a:pt x="67022" y="49493"/>
                </a:cubicBezTo>
                <a:cubicBezTo>
                  <a:pt x="63929" y="50868"/>
                  <a:pt x="61179" y="52586"/>
                  <a:pt x="59117" y="54992"/>
                </a:cubicBezTo>
                <a:cubicBezTo>
                  <a:pt x="57054" y="57398"/>
                  <a:pt x="55336" y="60148"/>
                  <a:pt x="53961" y="63241"/>
                </a:cubicBezTo>
                <a:cubicBezTo>
                  <a:pt x="52586" y="66334"/>
                  <a:pt x="52243" y="70115"/>
                  <a:pt x="52243" y="73895"/>
                </a:cubicBezTo>
                <a:cubicBezTo>
                  <a:pt x="52243" y="82488"/>
                  <a:pt x="54305" y="89018"/>
                  <a:pt x="58774" y="93487"/>
                </a:cubicBezTo>
                <a:cubicBezTo>
                  <a:pt x="63241" y="97955"/>
                  <a:pt x="69428" y="100361"/>
                  <a:pt x="77677" y="100361"/>
                </a:cubicBezTo>
                <a:cubicBezTo>
                  <a:pt x="81801" y="100361"/>
                  <a:pt x="85582" y="99329"/>
                  <a:pt x="89018" y="98298"/>
                </a:cubicBezTo>
                <a:cubicBezTo>
                  <a:pt x="92456" y="96924"/>
                  <a:pt x="94862" y="95205"/>
                  <a:pt x="97268" y="92799"/>
                </a:cubicBezTo>
                <a:cubicBezTo>
                  <a:pt x="99674" y="90393"/>
                  <a:pt x="101048" y="87987"/>
                  <a:pt x="102423" y="84894"/>
                </a:cubicBezTo>
                <a:cubicBezTo>
                  <a:pt x="103798" y="81801"/>
                  <a:pt x="104141" y="78020"/>
                  <a:pt x="104141" y="74583"/>
                </a:cubicBezTo>
                <a:cubicBezTo>
                  <a:pt x="103798" y="69428"/>
                  <a:pt x="103110" y="65990"/>
                  <a:pt x="102079" y="6255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88" name="Freeform: Shape 287">
            <a:extLst>
              <a:ext uri="{FF2B5EF4-FFF2-40B4-BE49-F238E27FC236}">
                <a16:creationId xmlns:a16="http://schemas.microsoft.com/office/drawing/2014/main" id="{20CC1EE9-C2A8-40BE-99A7-F89B09A7A4B2}"/>
              </a:ext>
            </a:extLst>
          </p:cNvPr>
          <p:cNvSpPr/>
          <p:nvPr/>
        </p:nvSpPr>
        <p:spPr>
          <a:xfrm>
            <a:off x="14896820" y="7023020"/>
            <a:ext cx="150278" cy="187848"/>
          </a:xfrm>
          <a:custGeom>
            <a:avLst/>
            <a:gdLst>
              <a:gd name="connsiteX0" fmla="*/ 52242 w 137480"/>
              <a:gd name="connsiteY0" fmla="*/ 116858 h 171850"/>
              <a:gd name="connsiteX1" fmla="*/ 38838 w 137480"/>
              <a:gd name="connsiteY1" fmla="*/ 108610 h 171850"/>
              <a:gd name="connsiteX2" fmla="*/ 29215 w 137480"/>
              <a:gd name="connsiteY2" fmla="*/ 94861 h 171850"/>
              <a:gd name="connsiteX3" fmla="*/ 25778 w 137480"/>
              <a:gd name="connsiteY3" fmla="*/ 75958 h 171850"/>
              <a:gd name="connsiteX4" fmla="*/ 29558 w 137480"/>
              <a:gd name="connsiteY4" fmla="*/ 56367 h 171850"/>
              <a:gd name="connsiteX5" fmla="*/ 40213 w 137480"/>
              <a:gd name="connsiteY5" fmla="*/ 40556 h 171850"/>
              <a:gd name="connsiteX6" fmla="*/ 56710 w 137480"/>
              <a:gd name="connsiteY6" fmla="*/ 29902 h 171850"/>
              <a:gd name="connsiteX7" fmla="*/ 78020 w 137480"/>
              <a:gd name="connsiteY7" fmla="*/ 25778 h 171850"/>
              <a:gd name="connsiteX8" fmla="*/ 99330 w 137480"/>
              <a:gd name="connsiteY8" fmla="*/ 29215 h 171850"/>
              <a:gd name="connsiteX9" fmla="*/ 115140 w 137480"/>
              <a:gd name="connsiteY9" fmla="*/ 39869 h 171850"/>
              <a:gd name="connsiteX10" fmla="*/ 125108 w 137480"/>
              <a:gd name="connsiteY10" fmla="*/ 55679 h 171850"/>
              <a:gd name="connsiteX11" fmla="*/ 128888 w 137480"/>
              <a:gd name="connsiteY11" fmla="*/ 75958 h 171850"/>
              <a:gd name="connsiteX12" fmla="*/ 127513 w 137480"/>
              <a:gd name="connsiteY12" fmla="*/ 89362 h 171850"/>
              <a:gd name="connsiteX13" fmla="*/ 124075 w 137480"/>
              <a:gd name="connsiteY13" fmla="*/ 101736 h 171850"/>
              <a:gd name="connsiteX14" fmla="*/ 118577 w 137480"/>
              <a:gd name="connsiteY14" fmla="*/ 113077 h 171850"/>
              <a:gd name="connsiteX15" fmla="*/ 111703 w 137480"/>
              <a:gd name="connsiteY15" fmla="*/ 124419 h 171850"/>
              <a:gd name="connsiteX16" fmla="*/ 76646 w 137480"/>
              <a:gd name="connsiteY16" fmla="*/ 174257 h 171850"/>
              <a:gd name="connsiteX17" fmla="*/ 71489 w 137480"/>
              <a:gd name="connsiteY17" fmla="*/ 178381 h 171850"/>
              <a:gd name="connsiteX18" fmla="*/ 63241 w 137480"/>
              <a:gd name="connsiteY18" fmla="*/ 180099 h 171850"/>
              <a:gd name="connsiteX19" fmla="*/ 39182 w 137480"/>
              <a:gd name="connsiteY19" fmla="*/ 180099 h 171850"/>
              <a:gd name="connsiteX20" fmla="*/ 86956 w 137480"/>
              <a:gd name="connsiteY20" fmla="*/ 120639 h 171850"/>
              <a:gd name="connsiteX21" fmla="*/ 90393 w 137480"/>
              <a:gd name="connsiteY21" fmla="*/ 116171 h 171850"/>
              <a:gd name="connsiteX22" fmla="*/ 93487 w 137480"/>
              <a:gd name="connsiteY22" fmla="*/ 112046 h 171850"/>
              <a:gd name="connsiteX23" fmla="*/ 81801 w 137480"/>
              <a:gd name="connsiteY23" fmla="*/ 117202 h 171850"/>
              <a:gd name="connsiteX24" fmla="*/ 68396 w 137480"/>
              <a:gd name="connsiteY24" fmla="*/ 119264 h 171850"/>
              <a:gd name="connsiteX25" fmla="*/ 52242 w 137480"/>
              <a:gd name="connsiteY25" fmla="*/ 116858 h 171850"/>
              <a:gd name="connsiteX26" fmla="*/ 101735 w 137480"/>
              <a:gd name="connsiteY26" fmla="*/ 62554 h 171850"/>
              <a:gd name="connsiteX27" fmla="*/ 96236 w 137480"/>
              <a:gd name="connsiteY27" fmla="*/ 54305 h 171850"/>
              <a:gd name="connsiteX28" fmla="*/ 87987 w 137480"/>
              <a:gd name="connsiteY28" fmla="*/ 49149 h 171850"/>
              <a:gd name="connsiteX29" fmla="*/ 77333 w 137480"/>
              <a:gd name="connsiteY29" fmla="*/ 47431 h 171850"/>
              <a:gd name="connsiteX30" fmla="*/ 66678 w 137480"/>
              <a:gd name="connsiteY30" fmla="*/ 49493 h 171850"/>
              <a:gd name="connsiteX31" fmla="*/ 58773 w 137480"/>
              <a:gd name="connsiteY31" fmla="*/ 54992 h 171850"/>
              <a:gd name="connsiteX32" fmla="*/ 53617 w 137480"/>
              <a:gd name="connsiteY32" fmla="*/ 63241 h 171850"/>
              <a:gd name="connsiteX33" fmla="*/ 51899 w 137480"/>
              <a:gd name="connsiteY33" fmla="*/ 73895 h 171850"/>
              <a:gd name="connsiteX34" fmla="*/ 58430 w 137480"/>
              <a:gd name="connsiteY34" fmla="*/ 93487 h 171850"/>
              <a:gd name="connsiteX35" fmla="*/ 77333 w 137480"/>
              <a:gd name="connsiteY35" fmla="*/ 100361 h 171850"/>
              <a:gd name="connsiteX36" fmla="*/ 88674 w 137480"/>
              <a:gd name="connsiteY36" fmla="*/ 98298 h 171850"/>
              <a:gd name="connsiteX37" fmla="*/ 96924 w 137480"/>
              <a:gd name="connsiteY37" fmla="*/ 92799 h 171850"/>
              <a:gd name="connsiteX38" fmla="*/ 102079 w 137480"/>
              <a:gd name="connsiteY38" fmla="*/ 84894 h 171850"/>
              <a:gd name="connsiteX39" fmla="*/ 103797 w 137480"/>
              <a:gd name="connsiteY39" fmla="*/ 74583 h 171850"/>
              <a:gd name="connsiteX40" fmla="*/ 101735 w 137480"/>
              <a:gd name="connsiteY40" fmla="*/ 62554 h 17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37480" h="171850">
                <a:moveTo>
                  <a:pt x="52242" y="116858"/>
                </a:moveTo>
                <a:cubicBezTo>
                  <a:pt x="47087" y="114796"/>
                  <a:pt x="42619" y="112390"/>
                  <a:pt x="38838" y="108610"/>
                </a:cubicBezTo>
                <a:cubicBezTo>
                  <a:pt x="34714" y="104829"/>
                  <a:pt x="31621" y="100361"/>
                  <a:pt x="29215" y="94861"/>
                </a:cubicBezTo>
                <a:cubicBezTo>
                  <a:pt x="26809" y="89362"/>
                  <a:pt x="25778" y="83176"/>
                  <a:pt x="25778" y="75958"/>
                </a:cubicBezTo>
                <a:cubicBezTo>
                  <a:pt x="25778" y="69084"/>
                  <a:pt x="27153" y="62554"/>
                  <a:pt x="29558" y="56367"/>
                </a:cubicBezTo>
                <a:cubicBezTo>
                  <a:pt x="31964" y="50524"/>
                  <a:pt x="35401" y="45025"/>
                  <a:pt x="40213" y="40556"/>
                </a:cubicBezTo>
                <a:cubicBezTo>
                  <a:pt x="45025" y="36089"/>
                  <a:pt x="50524" y="32651"/>
                  <a:pt x="56710" y="29902"/>
                </a:cubicBezTo>
                <a:cubicBezTo>
                  <a:pt x="63241" y="27496"/>
                  <a:pt x="70115" y="25778"/>
                  <a:pt x="78020" y="25778"/>
                </a:cubicBezTo>
                <a:cubicBezTo>
                  <a:pt x="85925" y="25778"/>
                  <a:pt x="92800" y="26809"/>
                  <a:pt x="99330" y="29215"/>
                </a:cubicBezTo>
                <a:cubicBezTo>
                  <a:pt x="105859" y="31620"/>
                  <a:pt x="110672" y="35401"/>
                  <a:pt x="115140" y="39869"/>
                </a:cubicBezTo>
                <a:cubicBezTo>
                  <a:pt x="119608" y="44337"/>
                  <a:pt x="123044" y="49493"/>
                  <a:pt x="125108" y="55679"/>
                </a:cubicBezTo>
                <a:cubicBezTo>
                  <a:pt x="127513" y="61866"/>
                  <a:pt x="128888" y="68740"/>
                  <a:pt x="128888" y="75958"/>
                </a:cubicBezTo>
                <a:cubicBezTo>
                  <a:pt x="128888" y="80770"/>
                  <a:pt x="128544" y="85238"/>
                  <a:pt x="127513" y="89362"/>
                </a:cubicBezTo>
                <a:cubicBezTo>
                  <a:pt x="126482" y="93487"/>
                  <a:pt x="125451" y="97955"/>
                  <a:pt x="124075" y="101736"/>
                </a:cubicBezTo>
                <a:cubicBezTo>
                  <a:pt x="122701" y="105516"/>
                  <a:pt x="120639" y="109297"/>
                  <a:pt x="118577" y="113077"/>
                </a:cubicBezTo>
                <a:cubicBezTo>
                  <a:pt x="116515" y="116858"/>
                  <a:pt x="114109" y="120639"/>
                  <a:pt x="111703" y="124419"/>
                </a:cubicBezTo>
                <a:lnTo>
                  <a:pt x="76646" y="174257"/>
                </a:lnTo>
                <a:cubicBezTo>
                  <a:pt x="75271" y="175975"/>
                  <a:pt x="73552" y="177350"/>
                  <a:pt x="71489" y="178381"/>
                </a:cubicBezTo>
                <a:cubicBezTo>
                  <a:pt x="69084" y="179755"/>
                  <a:pt x="66334" y="180099"/>
                  <a:pt x="63241" y="180099"/>
                </a:cubicBezTo>
                <a:lnTo>
                  <a:pt x="39182" y="180099"/>
                </a:lnTo>
                <a:lnTo>
                  <a:pt x="86956" y="120639"/>
                </a:lnTo>
                <a:cubicBezTo>
                  <a:pt x="88331" y="119264"/>
                  <a:pt x="89362" y="117546"/>
                  <a:pt x="90393" y="116171"/>
                </a:cubicBezTo>
                <a:cubicBezTo>
                  <a:pt x="91425" y="114796"/>
                  <a:pt x="92112" y="113421"/>
                  <a:pt x="93487" y="112046"/>
                </a:cubicBezTo>
                <a:cubicBezTo>
                  <a:pt x="90049" y="114452"/>
                  <a:pt x="85925" y="116171"/>
                  <a:pt x="81801" y="117202"/>
                </a:cubicBezTo>
                <a:cubicBezTo>
                  <a:pt x="77677" y="118577"/>
                  <a:pt x="73208" y="119264"/>
                  <a:pt x="68396" y="119264"/>
                </a:cubicBezTo>
                <a:cubicBezTo>
                  <a:pt x="62554" y="119608"/>
                  <a:pt x="57054" y="118577"/>
                  <a:pt x="52242" y="116858"/>
                </a:cubicBezTo>
                <a:close/>
                <a:moveTo>
                  <a:pt x="101735" y="62554"/>
                </a:moveTo>
                <a:cubicBezTo>
                  <a:pt x="100361" y="59117"/>
                  <a:pt x="98642" y="56710"/>
                  <a:pt x="96236" y="54305"/>
                </a:cubicBezTo>
                <a:cubicBezTo>
                  <a:pt x="93831" y="51899"/>
                  <a:pt x="91080" y="50181"/>
                  <a:pt x="87987" y="49149"/>
                </a:cubicBezTo>
                <a:cubicBezTo>
                  <a:pt x="84894" y="47774"/>
                  <a:pt x="81113" y="47431"/>
                  <a:pt x="77333" y="47431"/>
                </a:cubicBezTo>
                <a:cubicBezTo>
                  <a:pt x="73208" y="47431"/>
                  <a:pt x="69771" y="48118"/>
                  <a:pt x="66678" y="49493"/>
                </a:cubicBezTo>
                <a:cubicBezTo>
                  <a:pt x="63585" y="50868"/>
                  <a:pt x="60835" y="52586"/>
                  <a:pt x="58773" y="54992"/>
                </a:cubicBezTo>
                <a:cubicBezTo>
                  <a:pt x="56710" y="57398"/>
                  <a:pt x="54992" y="60148"/>
                  <a:pt x="53617" y="63241"/>
                </a:cubicBezTo>
                <a:cubicBezTo>
                  <a:pt x="52242" y="66334"/>
                  <a:pt x="51899" y="70115"/>
                  <a:pt x="51899" y="73895"/>
                </a:cubicBezTo>
                <a:cubicBezTo>
                  <a:pt x="51899" y="82488"/>
                  <a:pt x="53961" y="89018"/>
                  <a:pt x="58430" y="93487"/>
                </a:cubicBezTo>
                <a:cubicBezTo>
                  <a:pt x="62897" y="97955"/>
                  <a:pt x="69084" y="100361"/>
                  <a:pt x="77333" y="100361"/>
                </a:cubicBezTo>
                <a:cubicBezTo>
                  <a:pt x="81457" y="100361"/>
                  <a:pt x="85238" y="99329"/>
                  <a:pt x="88674" y="98298"/>
                </a:cubicBezTo>
                <a:cubicBezTo>
                  <a:pt x="92112" y="96924"/>
                  <a:pt x="94518" y="95205"/>
                  <a:pt x="96924" y="92799"/>
                </a:cubicBezTo>
                <a:cubicBezTo>
                  <a:pt x="99330" y="90393"/>
                  <a:pt x="100704" y="87987"/>
                  <a:pt x="102079" y="84894"/>
                </a:cubicBezTo>
                <a:cubicBezTo>
                  <a:pt x="103454" y="81801"/>
                  <a:pt x="103797" y="78020"/>
                  <a:pt x="103797" y="74583"/>
                </a:cubicBezTo>
                <a:cubicBezTo>
                  <a:pt x="103454" y="69428"/>
                  <a:pt x="103110" y="65990"/>
                  <a:pt x="101735" y="6255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89" name="Freeform: Shape 288">
            <a:extLst>
              <a:ext uri="{FF2B5EF4-FFF2-40B4-BE49-F238E27FC236}">
                <a16:creationId xmlns:a16="http://schemas.microsoft.com/office/drawing/2014/main" id="{8A61D82F-250D-4D8C-B459-F2C258D18802}"/>
              </a:ext>
            </a:extLst>
          </p:cNvPr>
          <p:cNvSpPr/>
          <p:nvPr/>
        </p:nvSpPr>
        <p:spPr>
          <a:xfrm>
            <a:off x="15015916" y="7001604"/>
            <a:ext cx="150278" cy="262987"/>
          </a:xfrm>
          <a:custGeom>
            <a:avLst/>
            <a:gdLst>
              <a:gd name="connsiteX0" fmla="*/ 44337 w 137480"/>
              <a:gd name="connsiteY0" fmla="*/ 194535 h 240590"/>
              <a:gd name="connsiteX1" fmla="*/ 25778 w 137480"/>
              <a:gd name="connsiteY1" fmla="*/ 181818 h 240590"/>
              <a:gd name="connsiteX2" fmla="*/ 33682 w 137480"/>
              <a:gd name="connsiteY2" fmla="*/ 169788 h 240590"/>
              <a:gd name="connsiteX3" fmla="*/ 36432 w 137480"/>
              <a:gd name="connsiteY3" fmla="*/ 167039 h 240590"/>
              <a:gd name="connsiteX4" fmla="*/ 40212 w 137480"/>
              <a:gd name="connsiteY4" fmla="*/ 166352 h 240590"/>
              <a:gd name="connsiteX5" fmla="*/ 45025 w 137480"/>
              <a:gd name="connsiteY5" fmla="*/ 167726 h 240590"/>
              <a:gd name="connsiteX6" fmla="*/ 51211 w 137480"/>
              <a:gd name="connsiteY6" fmla="*/ 171850 h 240590"/>
              <a:gd name="connsiteX7" fmla="*/ 58773 w 137480"/>
              <a:gd name="connsiteY7" fmla="*/ 175975 h 240590"/>
              <a:gd name="connsiteX8" fmla="*/ 69083 w 137480"/>
              <a:gd name="connsiteY8" fmla="*/ 179412 h 240590"/>
              <a:gd name="connsiteX9" fmla="*/ 73207 w 137480"/>
              <a:gd name="connsiteY9" fmla="*/ 131981 h 240590"/>
              <a:gd name="connsiteX10" fmla="*/ 58084 w 137480"/>
              <a:gd name="connsiteY10" fmla="*/ 126826 h 240590"/>
              <a:gd name="connsiteX11" fmla="*/ 45025 w 137480"/>
              <a:gd name="connsiteY11" fmla="*/ 119264 h 240590"/>
              <a:gd name="connsiteX12" fmla="*/ 35401 w 137480"/>
              <a:gd name="connsiteY12" fmla="*/ 107235 h 240590"/>
              <a:gd name="connsiteX13" fmla="*/ 31620 w 137480"/>
              <a:gd name="connsiteY13" fmla="*/ 89362 h 240590"/>
              <a:gd name="connsiteX14" fmla="*/ 34713 w 137480"/>
              <a:gd name="connsiteY14" fmla="*/ 73552 h 240590"/>
              <a:gd name="connsiteX15" fmla="*/ 43994 w 137480"/>
              <a:gd name="connsiteY15" fmla="*/ 59804 h 240590"/>
              <a:gd name="connsiteX16" fmla="*/ 59117 w 137480"/>
              <a:gd name="connsiteY16" fmla="*/ 50181 h 240590"/>
              <a:gd name="connsiteX17" fmla="*/ 79738 w 137480"/>
              <a:gd name="connsiteY17" fmla="*/ 45369 h 240590"/>
              <a:gd name="connsiteX18" fmla="*/ 80769 w 137480"/>
              <a:gd name="connsiteY18" fmla="*/ 32308 h 240590"/>
              <a:gd name="connsiteX19" fmla="*/ 82831 w 137480"/>
              <a:gd name="connsiteY19" fmla="*/ 27840 h 240590"/>
              <a:gd name="connsiteX20" fmla="*/ 87987 w 137480"/>
              <a:gd name="connsiteY20" fmla="*/ 25778 h 240590"/>
              <a:gd name="connsiteX21" fmla="*/ 97611 w 137480"/>
              <a:gd name="connsiteY21" fmla="*/ 25778 h 240590"/>
              <a:gd name="connsiteX22" fmla="*/ 95892 w 137480"/>
              <a:gd name="connsiteY22" fmla="*/ 46743 h 240590"/>
              <a:gd name="connsiteX23" fmla="*/ 115139 w 137480"/>
              <a:gd name="connsiteY23" fmla="*/ 53274 h 240590"/>
              <a:gd name="connsiteX24" fmla="*/ 129231 w 137480"/>
              <a:gd name="connsiteY24" fmla="*/ 63585 h 240590"/>
              <a:gd name="connsiteX25" fmla="*/ 123044 w 137480"/>
              <a:gd name="connsiteY25" fmla="*/ 73208 h 240590"/>
              <a:gd name="connsiteX26" fmla="*/ 119951 w 137480"/>
              <a:gd name="connsiteY26" fmla="*/ 76302 h 240590"/>
              <a:gd name="connsiteX27" fmla="*/ 116514 w 137480"/>
              <a:gd name="connsiteY27" fmla="*/ 77333 h 240590"/>
              <a:gd name="connsiteX28" fmla="*/ 112734 w 137480"/>
              <a:gd name="connsiteY28" fmla="*/ 76302 h 240590"/>
              <a:gd name="connsiteX29" fmla="*/ 107921 w 137480"/>
              <a:gd name="connsiteY29" fmla="*/ 73896 h 240590"/>
              <a:gd name="connsiteX30" fmla="*/ 101735 w 137480"/>
              <a:gd name="connsiteY30" fmla="*/ 70803 h 240590"/>
              <a:gd name="connsiteX31" fmla="*/ 94174 w 137480"/>
              <a:gd name="connsiteY31" fmla="*/ 68397 h 240590"/>
              <a:gd name="connsiteX32" fmla="*/ 90736 w 137480"/>
              <a:gd name="connsiteY32" fmla="*/ 112047 h 240590"/>
              <a:gd name="connsiteX33" fmla="*/ 105859 w 137480"/>
              <a:gd name="connsiteY33" fmla="*/ 117202 h 240590"/>
              <a:gd name="connsiteX34" fmla="*/ 119264 w 137480"/>
              <a:gd name="connsiteY34" fmla="*/ 124420 h 240590"/>
              <a:gd name="connsiteX35" fmla="*/ 128888 w 137480"/>
              <a:gd name="connsiteY35" fmla="*/ 135418 h 240590"/>
              <a:gd name="connsiteX36" fmla="*/ 132668 w 137480"/>
              <a:gd name="connsiteY36" fmla="*/ 152260 h 240590"/>
              <a:gd name="connsiteX37" fmla="*/ 129231 w 137480"/>
              <a:gd name="connsiteY37" fmla="*/ 170819 h 240590"/>
              <a:gd name="connsiteX38" fmla="*/ 119607 w 137480"/>
              <a:gd name="connsiteY38" fmla="*/ 185942 h 240590"/>
              <a:gd name="connsiteX39" fmla="*/ 104141 w 137480"/>
              <a:gd name="connsiteY39" fmla="*/ 196597 h 240590"/>
              <a:gd name="connsiteX40" fmla="*/ 82831 w 137480"/>
              <a:gd name="connsiteY40" fmla="*/ 201409 h 240590"/>
              <a:gd name="connsiteX41" fmla="*/ 81457 w 137480"/>
              <a:gd name="connsiteY41" fmla="*/ 216876 h 240590"/>
              <a:gd name="connsiteX42" fmla="*/ 79395 w 137480"/>
              <a:gd name="connsiteY42" fmla="*/ 221687 h 240590"/>
              <a:gd name="connsiteX43" fmla="*/ 74238 w 137480"/>
              <a:gd name="connsiteY43" fmla="*/ 223750 h 240590"/>
              <a:gd name="connsiteX44" fmla="*/ 64615 w 137480"/>
              <a:gd name="connsiteY44" fmla="*/ 223750 h 240590"/>
              <a:gd name="connsiteX45" fmla="*/ 66677 w 137480"/>
              <a:gd name="connsiteY45" fmla="*/ 200722 h 240590"/>
              <a:gd name="connsiteX46" fmla="*/ 44337 w 137480"/>
              <a:gd name="connsiteY46" fmla="*/ 194535 h 240590"/>
              <a:gd name="connsiteX47" fmla="*/ 58429 w 137480"/>
              <a:gd name="connsiteY47" fmla="*/ 94174 h 240590"/>
              <a:gd name="connsiteX48" fmla="*/ 62210 w 137480"/>
              <a:gd name="connsiteY48" fmla="*/ 99674 h 240590"/>
              <a:gd name="connsiteX49" fmla="*/ 68052 w 137480"/>
              <a:gd name="connsiteY49" fmla="*/ 103798 h 240590"/>
              <a:gd name="connsiteX50" fmla="*/ 75614 w 137480"/>
              <a:gd name="connsiteY50" fmla="*/ 107235 h 240590"/>
              <a:gd name="connsiteX51" fmla="*/ 78707 w 137480"/>
              <a:gd name="connsiteY51" fmla="*/ 68053 h 240590"/>
              <a:gd name="connsiteX52" fmla="*/ 69083 w 137480"/>
              <a:gd name="connsiteY52" fmla="*/ 70459 h 240590"/>
              <a:gd name="connsiteX53" fmla="*/ 62210 w 137480"/>
              <a:gd name="connsiteY53" fmla="*/ 74927 h 240590"/>
              <a:gd name="connsiteX54" fmla="*/ 58084 w 137480"/>
              <a:gd name="connsiteY54" fmla="*/ 80426 h 240590"/>
              <a:gd name="connsiteX55" fmla="*/ 57053 w 137480"/>
              <a:gd name="connsiteY55" fmla="*/ 87300 h 240590"/>
              <a:gd name="connsiteX56" fmla="*/ 58429 w 137480"/>
              <a:gd name="connsiteY56" fmla="*/ 94174 h 240590"/>
              <a:gd name="connsiteX57" fmla="*/ 107234 w 137480"/>
              <a:gd name="connsiteY57" fmla="*/ 149167 h 240590"/>
              <a:gd name="connsiteX58" fmla="*/ 103110 w 137480"/>
              <a:gd name="connsiteY58" fmla="*/ 144011 h 240590"/>
              <a:gd name="connsiteX59" fmla="*/ 96923 w 137480"/>
              <a:gd name="connsiteY59" fmla="*/ 139886 h 240590"/>
              <a:gd name="connsiteX60" fmla="*/ 89361 w 137480"/>
              <a:gd name="connsiteY60" fmla="*/ 136793 h 240590"/>
              <a:gd name="connsiteX61" fmla="*/ 85581 w 137480"/>
              <a:gd name="connsiteY61" fmla="*/ 180099 h 240590"/>
              <a:gd name="connsiteX62" fmla="*/ 102422 w 137480"/>
              <a:gd name="connsiteY62" fmla="*/ 172538 h 240590"/>
              <a:gd name="connsiteX63" fmla="*/ 108266 w 137480"/>
              <a:gd name="connsiteY63" fmla="*/ 156728 h 240590"/>
              <a:gd name="connsiteX64" fmla="*/ 107234 w 137480"/>
              <a:gd name="connsiteY64" fmla="*/ 149167 h 240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37480" h="240590">
                <a:moveTo>
                  <a:pt x="44337" y="194535"/>
                </a:moveTo>
                <a:cubicBezTo>
                  <a:pt x="37119" y="191098"/>
                  <a:pt x="30933" y="186973"/>
                  <a:pt x="25778" y="181818"/>
                </a:cubicBezTo>
                <a:lnTo>
                  <a:pt x="33682" y="169788"/>
                </a:lnTo>
                <a:cubicBezTo>
                  <a:pt x="34370" y="168757"/>
                  <a:pt x="35057" y="167726"/>
                  <a:pt x="36432" y="167039"/>
                </a:cubicBezTo>
                <a:cubicBezTo>
                  <a:pt x="37806" y="166352"/>
                  <a:pt x="38837" y="166352"/>
                  <a:pt x="40212" y="166352"/>
                </a:cubicBezTo>
                <a:cubicBezTo>
                  <a:pt x="41587" y="166352"/>
                  <a:pt x="43306" y="166695"/>
                  <a:pt x="45025" y="167726"/>
                </a:cubicBezTo>
                <a:cubicBezTo>
                  <a:pt x="46743" y="168757"/>
                  <a:pt x="48805" y="170132"/>
                  <a:pt x="51211" y="171850"/>
                </a:cubicBezTo>
                <a:cubicBezTo>
                  <a:pt x="53617" y="173225"/>
                  <a:pt x="56022" y="174600"/>
                  <a:pt x="58773" y="175975"/>
                </a:cubicBezTo>
                <a:cubicBezTo>
                  <a:pt x="61866" y="177350"/>
                  <a:pt x="64959" y="178725"/>
                  <a:pt x="69083" y="179412"/>
                </a:cubicBezTo>
                <a:lnTo>
                  <a:pt x="73207" y="131981"/>
                </a:lnTo>
                <a:cubicBezTo>
                  <a:pt x="68052" y="130606"/>
                  <a:pt x="62897" y="128888"/>
                  <a:pt x="58084" y="126826"/>
                </a:cubicBezTo>
                <a:cubicBezTo>
                  <a:pt x="53273" y="124764"/>
                  <a:pt x="48805" y="122701"/>
                  <a:pt x="45025" y="119264"/>
                </a:cubicBezTo>
                <a:cubicBezTo>
                  <a:pt x="41243" y="116171"/>
                  <a:pt x="37806" y="112047"/>
                  <a:pt x="35401" y="107235"/>
                </a:cubicBezTo>
                <a:cubicBezTo>
                  <a:pt x="32995" y="102423"/>
                  <a:pt x="31620" y="96580"/>
                  <a:pt x="31620" y="89362"/>
                </a:cubicBezTo>
                <a:cubicBezTo>
                  <a:pt x="31620" y="84207"/>
                  <a:pt x="32651" y="78708"/>
                  <a:pt x="34713" y="73552"/>
                </a:cubicBezTo>
                <a:cubicBezTo>
                  <a:pt x="36775" y="68397"/>
                  <a:pt x="39868" y="63928"/>
                  <a:pt x="43994" y="59804"/>
                </a:cubicBezTo>
                <a:cubicBezTo>
                  <a:pt x="48118" y="55680"/>
                  <a:pt x="53273" y="52587"/>
                  <a:pt x="59117" y="50181"/>
                </a:cubicBezTo>
                <a:cubicBezTo>
                  <a:pt x="64959" y="47775"/>
                  <a:pt x="72176" y="46056"/>
                  <a:pt x="79738" y="45369"/>
                </a:cubicBezTo>
                <a:lnTo>
                  <a:pt x="80769" y="32308"/>
                </a:lnTo>
                <a:cubicBezTo>
                  <a:pt x="81113" y="30590"/>
                  <a:pt x="81457" y="28871"/>
                  <a:pt x="82831" y="27840"/>
                </a:cubicBezTo>
                <a:cubicBezTo>
                  <a:pt x="84206" y="26809"/>
                  <a:pt x="85925" y="25778"/>
                  <a:pt x="87987" y="25778"/>
                </a:cubicBezTo>
                <a:lnTo>
                  <a:pt x="97611" y="25778"/>
                </a:lnTo>
                <a:lnTo>
                  <a:pt x="95892" y="46743"/>
                </a:lnTo>
                <a:cubicBezTo>
                  <a:pt x="103453" y="48118"/>
                  <a:pt x="109640" y="50181"/>
                  <a:pt x="115139" y="53274"/>
                </a:cubicBezTo>
                <a:cubicBezTo>
                  <a:pt x="120638" y="56367"/>
                  <a:pt x="125451" y="59804"/>
                  <a:pt x="129231" y="63585"/>
                </a:cubicBezTo>
                <a:lnTo>
                  <a:pt x="123044" y="73208"/>
                </a:lnTo>
                <a:cubicBezTo>
                  <a:pt x="122013" y="74584"/>
                  <a:pt x="120982" y="75615"/>
                  <a:pt x="119951" y="76302"/>
                </a:cubicBezTo>
                <a:cubicBezTo>
                  <a:pt x="118920" y="76989"/>
                  <a:pt x="117889" y="77333"/>
                  <a:pt x="116514" y="77333"/>
                </a:cubicBezTo>
                <a:cubicBezTo>
                  <a:pt x="115483" y="77333"/>
                  <a:pt x="114108" y="76989"/>
                  <a:pt x="112734" y="76302"/>
                </a:cubicBezTo>
                <a:cubicBezTo>
                  <a:pt x="111359" y="75615"/>
                  <a:pt x="109640" y="74927"/>
                  <a:pt x="107921" y="73896"/>
                </a:cubicBezTo>
                <a:cubicBezTo>
                  <a:pt x="105859" y="72865"/>
                  <a:pt x="103797" y="72177"/>
                  <a:pt x="101735" y="70803"/>
                </a:cubicBezTo>
                <a:cubicBezTo>
                  <a:pt x="99329" y="69772"/>
                  <a:pt x="96923" y="69084"/>
                  <a:pt x="94174" y="68397"/>
                </a:cubicBezTo>
                <a:lnTo>
                  <a:pt x="90736" y="112047"/>
                </a:lnTo>
                <a:cubicBezTo>
                  <a:pt x="95892" y="113421"/>
                  <a:pt x="100704" y="115483"/>
                  <a:pt x="105859" y="117202"/>
                </a:cubicBezTo>
                <a:cubicBezTo>
                  <a:pt x="111015" y="119264"/>
                  <a:pt x="115139" y="121327"/>
                  <a:pt x="119264" y="124420"/>
                </a:cubicBezTo>
                <a:cubicBezTo>
                  <a:pt x="123388" y="127513"/>
                  <a:pt x="126482" y="130950"/>
                  <a:pt x="128888" y="135418"/>
                </a:cubicBezTo>
                <a:cubicBezTo>
                  <a:pt x="131293" y="139886"/>
                  <a:pt x="132668" y="145729"/>
                  <a:pt x="132668" y="152260"/>
                </a:cubicBezTo>
                <a:cubicBezTo>
                  <a:pt x="132668" y="158790"/>
                  <a:pt x="131293" y="164976"/>
                  <a:pt x="129231" y="170819"/>
                </a:cubicBezTo>
                <a:cubicBezTo>
                  <a:pt x="127169" y="176663"/>
                  <a:pt x="124075" y="181474"/>
                  <a:pt x="119607" y="185942"/>
                </a:cubicBezTo>
                <a:cubicBezTo>
                  <a:pt x="115483" y="190411"/>
                  <a:pt x="110328" y="193848"/>
                  <a:pt x="104141" y="196597"/>
                </a:cubicBezTo>
                <a:cubicBezTo>
                  <a:pt x="97954" y="199347"/>
                  <a:pt x="90736" y="200722"/>
                  <a:pt x="82831" y="201409"/>
                </a:cubicBezTo>
                <a:lnTo>
                  <a:pt x="81457" y="216876"/>
                </a:lnTo>
                <a:cubicBezTo>
                  <a:pt x="81113" y="218594"/>
                  <a:pt x="80426" y="220312"/>
                  <a:pt x="79395" y="221687"/>
                </a:cubicBezTo>
                <a:cubicBezTo>
                  <a:pt x="78364" y="223062"/>
                  <a:pt x="76302" y="223750"/>
                  <a:pt x="74238" y="223750"/>
                </a:cubicBezTo>
                <a:lnTo>
                  <a:pt x="64615" y="223750"/>
                </a:lnTo>
                <a:lnTo>
                  <a:pt x="66677" y="200722"/>
                </a:lnTo>
                <a:cubicBezTo>
                  <a:pt x="59460" y="200034"/>
                  <a:pt x="51555" y="197972"/>
                  <a:pt x="44337" y="194535"/>
                </a:cubicBezTo>
                <a:close/>
                <a:moveTo>
                  <a:pt x="58429" y="94174"/>
                </a:moveTo>
                <a:cubicBezTo>
                  <a:pt x="59117" y="96236"/>
                  <a:pt x="60491" y="97955"/>
                  <a:pt x="62210" y="99674"/>
                </a:cubicBezTo>
                <a:cubicBezTo>
                  <a:pt x="63928" y="101392"/>
                  <a:pt x="65646" y="102767"/>
                  <a:pt x="68052" y="103798"/>
                </a:cubicBezTo>
                <a:cubicBezTo>
                  <a:pt x="70458" y="105173"/>
                  <a:pt x="72864" y="106204"/>
                  <a:pt x="75614" y="107235"/>
                </a:cubicBezTo>
                <a:lnTo>
                  <a:pt x="78707" y="68053"/>
                </a:lnTo>
                <a:cubicBezTo>
                  <a:pt x="74927" y="68397"/>
                  <a:pt x="71833" y="69428"/>
                  <a:pt x="69083" y="70459"/>
                </a:cubicBezTo>
                <a:cubicBezTo>
                  <a:pt x="66334" y="71834"/>
                  <a:pt x="63928" y="73208"/>
                  <a:pt x="62210" y="74927"/>
                </a:cubicBezTo>
                <a:cubicBezTo>
                  <a:pt x="60491" y="76646"/>
                  <a:pt x="59117" y="78364"/>
                  <a:pt x="58084" y="80426"/>
                </a:cubicBezTo>
                <a:cubicBezTo>
                  <a:pt x="57053" y="82488"/>
                  <a:pt x="57053" y="84894"/>
                  <a:pt x="57053" y="87300"/>
                </a:cubicBezTo>
                <a:cubicBezTo>
                  <a:pt x="57053" y="90050"/>
                  <a:pt x="57741" y="92112"/>
                  <a:pt x="58429" y="94174"/>
                </a:cubicBezTo>
                <a:close/>
                <a:moveTo>
                  <a:pt x="107234" y="149167"/>
                </a:moveTo>
                <a:cubicBezTo>
                  <a:pt x="106203" y="147104"/>
                  <a:pt x="104828" y="145386"/>
                  <a:pt x="103110" y="144011"/>
                </a:cubicBezTo>
                <a:cubicBezTo>
                  <a:pt x="101391" y="142636"/>
                  <a:pt x="99329" y="140918"/>
                  <a:pt x="96923" y="139886"/>
                </a:cubicBezTo>
                <a:cubicBezTo>
                  <a:pt x="94518" y="138855"/>
                  <a:pt x="92112" y="137480"/>
                  <a:pt x="89361" y="136793"/>
                </a:cubicBezTo>
                <a:lnTo>
                  <a:pt x="85581" y="180099"/>
                </a:lnTo>
                <a:cubicBezTo>
                  <a:pt x="93143" y="179068"/>
                  <a:pt x="98642" y="176663"/>
                  <a:pt x="102422" y="172538"/>
                </a:cubicBezTo>
                <a:cubicBezTo>
                  <a:pt x="106203" y="168414"/>
                  <a:pt x="108266" y="163258"/>
                  <a:pt x="108266" y="156728"/>
                </a:cubicBezTo>
                <a:cubicBezTo>
                  <a:pt x="108609" y="153634"/>
                  <a:pt x="107921" y="151572"/>
                  <a:pt x="107234" y="149167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40" name="Freeform: Shape 339">
            <a:extLst>
              <a:ext uri="{FF2B5EF4-FFF2-40B4-BE49-F238E27FC236}">
                <a16:creationId xmlns:a16="http://schemas.microsoft.com/office/drawing/2014/main" id="{930C0022-4188-49DE-899A-80E662073E94}"/>
              </a:ext>
            </a:extLst>
          </p:cNvPr>
          <p:cNvSpPr/>
          <p:nvPr/>
        </p:nvSpPr>
        <p:spPr>
          <a:xfrm>
            <a:off x="14825353" y="6468281"/>
            <a:ext cx="2066329" cy="1916051"/>
          </a:xfrm>
          <a:custGeom>
            <a:avLst/>
            <a:gdLst>
              <a:gd name="connsiteX0" fmla="*/ 1522671 w 1890354"/>
              <a:gd name="connsiteY0" fmla="*/ 92993 h 1752873"/>
              <a:gd name="connsiteX1" fmla="*/ 1143225 w 1890354"/>
              <a:gd name="connsiteY1" fmla="*/ 913750 h 1752873"/>
              <a:gd name="connsiteX2" fmla="*/ 373680 w 1890354"/>
              <a:gd name="connsiteY2" fmla="*/ 1424833 h 1752873"/>
              <a:gd name="connsiteX3" fmla="*/ 296347 w 1890354"/>
              <a:gd name="connsiteY3" fmla="*/ 1458516 h 1752873"/>
              <a:gd name="connsiteX4" fmla="*/ 296347 w 1890354"/>
              <a:gd name="connsiteY4" fmla="*/ 1458516 h 1752873"/>
              <a:gd name="connsiteX5" fmla="*/ 132058 w 1890354"/>
              <a:gd name="connsiteY5" fmla="*/ 1501822 h 1752873"/>
              <a:gd name="connsiteX6" fmla="*/ 204579 w 1890354"/>
              <a:gd name="connsiteY6" fmla="*/ 1506978 h 1752873"/>
              <a:gd name="connsiteX7" fmla="*/ 203548 w 1890354"/>
              <a:gd name="connsiteY7" fmla="*/ 1507321 h 1752873"/>
              <a:gd name="connsiteX8" fmla="*/ 94251 w 1890354"/>
              <a:gd name="connsiteY8" fmla="*/ 1583967 h 1752873"/>
              <a:gd name="connsiteX9" fmla="*/ 227607 w 1890354"/>
              <a:gd name="connsiteY9" fmla="*/ 1660268 h 1752873"/>
              <a:gd name="connsiteX10" fmla="*/ 425579 w 1890354"/>
              <a:gd name="connsiteY10" fmla="*/ 1599777 h 1752873"/>
              <a:gd name="connsiteX11" fmla="*/ 425579 w 1890354"/>
              <a:gd name="connsiteY11" fmla="*/ 1599777 h 1752873"/>
              <a:gd name="connsiteX12" fmla="*/ 446888 w 1890354"/>
              <a:gd name="connsiteY12" fmla="*/ 1588091 h 1752873"/>
              <a:gd name="connsiteX13" fmla="*/ 456512 w 1890354"/>
              <a:gd name="connsiteY13" fmla="*/ 1582248 h 1752873"/>
              <a:gd name="connsiteX14" fmla="*/ 457887 w 1890354"/>
              <a:gd name="connsiteY14" fmla="*/ 1581561 h 1752873"/>
              <a:gd name="connsiteX15" fmla="*/ 457887 w 1890354"/>
              <a:gd name="connsiteY15" fmla="*/ 1581561 h 1752873"/>
              <a:gd name="connsiteX16" fmla="*/ 478165 w 1890354"/>
              <a:gd name="connsiteY16" fmla="*/ 1566094 h 1752873"/>
              <a:gd name="connsiteX17" fmla="*/ 1426092 w 1890354"/>
              <a:gd name="connsiteY17" fmla="*/ 1081476 h 1752873"/>
              <a:gd name="connsiteX18" fmla="*/ 1798320 w 1890354"/>
              <a:gd name="connsiteY18" fmla="*/ 319148 h 1752873"/>
              <a:gd name="connsiteX19" fmla="*/ 1522671 w 1890354"/>
              <a:gd name="connsiteY19" fmla="*/ 92993 h 175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90354" h="1752873">
                <a:moveTo>
                  <a:pt x="1522671" y="92993"/>
                </a:moveTo>
                <a:cubicBezTo>
                  <a:pt x="1522671" y="92993"/>
                  <a:pt x="1205436" y="839854"/>
                  <a:pt x="1143225" y="913750"/>
                </a:cubicBezTo>
                <a:cubicBezTo>
                  <a:pt x="1081016" y="987646"/>
                  <a:pt x="373680" y="1424833"/>
                  <a:pt x="373680" y="1424833"/>
                </a:cubicBezTo>
                <a:cubicBezTo>
                  <a:pt x="373680" y="1424833"/>
                  <a:pt x="339310" y="1438581"/>
                  <a:pt x="296347" y="1458516"/>
                </a:cubicBezTo>
                <a:lnTo>
                  <a:pt x="296347" y="1458516"/>
                </a:lnTo>
                <a:cubicBezTo>
                  <a:pt x="296347" y="1458516"/>
                  <a:pt x="126903" y="1487043"/>
                  <a:pt x="132058" y="1501822"/>
                </a:cubicBezTo>
                <a:cubicBezTo>
                  <a:pt x="135496" y="1511102"/>
                  <a:pt x="172615" y="1509727"/>
                  <a:pt x="204579" y="1506978"/>
                </a:cubicBezTo>
                <a:cubicBezTo>
                  <a:pt x="204579" y="1506978"/>
                  <a:pt x="204236" y="1506978"/>
                  <a:pt x="203548" y="1507321"/>
                </a:cubicBezTo>
                <a:cubicBezTo>
                  <a:pt x="194955" y="1511789"/>
                  <a:pt x="104563" y="1557502"/>
                  <a:pt x="94251" y="1583967"/>
                </a:cubicBezTo>
                <a:cubicBezTo>
                  <a:pt x="83596" y="1611806"/>
                  <a:pt x="141682" y="1652707"/>
                  <a:pt x="227607" y="1660268"/>
                </a:cubicBezTo>
                <a:cubicBezTo>
                  <a:pt x="313532" y="1667829"/>
                  <a:pt x="393614" y="1617993"/>
                  <a:pt x="425579" y="1599777"/>
                </a:cubicBezTo>
                <a:lnTo>
                  <a:pt x="425579" y="1599777"/>
                </a:lnTo>
                <a:cubicBezTo>
                  <a:pt x="432797" y="1595996"/>
                  <a:pt x="440014" y="1592215"/>
                  <a:pt x="446888" y="1588091"/>
                </a:cubicBezTo>
                <a:cubicBezTo>
                  <a:pt x="450326" y="1586029"/>
                  <a:pt x="453762" y="1584310"/>
                  <a:pt x="456512" y="1582248"/>
                </a:cubicBezTo>
                <a:cubicBezTo>
                  <a:pt x="456856" y="1581904"/>
                  <a:pt x="457543" y="1581561"/>
                  <a:pt x="457887" y="1581561"/>
                </a:cubicBezTo>
                <a:lnTo>
                  <a:pt x="457887" y="1581561"/>
                </a:lnTo>
                <a:cubicBezTo>
                  <a:pt x="470604" y="1572968"/>
                  <a:pt x="478165" y="1566094"/>
                  <a:pt x="478165" y="1566094"/>
                </a:cubicBezTo>
                <a:cubicBezTo>
                  <a:pt x="478165" y="1566094"/>
                  <a:pt x="1346010" y="1181149"/>
                  <a:pt x="1426092" y="1081476"/>
                </a:cubicBezTo>
                <a:cubicBezTo>
                  <a:pt x="1506174" y="981459"/>
                  <a:pt x="1798320" y="319148"/>
                  <a:pt x="1798320" y="319148"/>
                </a:cubicBezTo>
                <a:lnTo>
                  <a:pt x="1522671" y="92993"/>
                </a:lnTo>
                <a:close/>
              </a:path>
            </a:pathLst>
          </a:custGeom>
          <a:solidFill>
            <a:srgbClr val="FECE9A"/>
          </a:solidFill>
          <a:ln w="3436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421527F5-082B-497D-B8BF-12E0B672CB42}"/>
              </a:ext>
            </a:extLst>
          </p:cNvPr>
          <p:cNvGrpSpPr/>
          <p:nvPr/>
        </p:nvGrpSpPr>
        <p:grpSpPr>
          <a:xfrm>
            <a:off x="1309536" y="2262566"/>
            <a:ext cx="8604395" cy="9924018"/>
            <a:chOff x="13166256" y="2079686"/>
            <a:chExt cx="8604395" cy="9924018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6763FAB6-6F43-4217-815D-1E10ACE85674}"/>
                </a:ext>
              </a:extLst>
            </p:cNvPr>
            <p:cNvGrpSpPr/>
            <p:nvPr/>
          </p:nvGrpSpPr>
          <p:grpSpPr>
            <a:xfrm>
              <a:off x="13227893" y="4392088"/>
              <a:ext cx="7446738" cy="7611616"/>
              <a:chOff x="713174" y="1981650"/>
              <a:chExt cx="7446738" cy="7611616"/>
            </a:xfrm>
          </p:grpSpPr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CB8680E9-2BB7-4E3D-9334-FFE74E985744}"/>
                  </a:ext>
                </a:extLst>
              </p:cNvPr>
              <p:cNvSpPr/>
              <p:nvPr/>
            </p:nvSpPr>
            <p:spPr>
              <a:xfrm>
                <a:off x="745668" y="2163216"/>
                <a:ext cx="469527" cy="469527"/>
              </a:xfrm>
              <a:custGeom>
                <a:avLst/>
                <a:gdLst>
                  <a:gd name="connsiteX0" fmla="*/ 234737 w 469473"/>
                  <a:gd name="connsiteY0" fmla="*/ 0 h 469473"/>
                  <a:gd name="connsiteX1" fmla="*/ 469474 w 469473"/>
                  <a:gd name="connsiteY1" fmla="*/ 234737 h 469473"/>
                  <a:gd name="connsiteX2" fmla="*/ 234737 w 469473"/>
                  <a:gd name="connsiteY2" fmla="*/ 469474 h 469473"/>
                  <a:gd name="connsiteX3" fmla="*/ 0 w 469473"/>
                  <a:gd name="connsiteY3" fmla="*/ 234737 h 469473"/>
                  <a:gd name="connsiteX4" fmla="*/ 234737 w 469473"/>
                  <a:gd name="connsiteY4" fmla="*/ 0 h 469473"/>
                  <a:gd name="connsiteX5" fmla="*/ 234737 w 469473"/>
                  <a:gd name="connsiteY5" fmla="*/ 0 h 469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9473" h="469473">
                    <a:moveTo>
                      <a:pt x="234737" y="0"/>
                    </a:moveTo>
                    <a:cubicBezTo>
                      <a:pt x="364532" y="0"/>
                      <a:pt x="469474" y="104941"/>
                      <a:pt x="469474" y="234737"/>
                    </a:cubicBezTo>
                    <a:cubicBezTo>
                      <a:pt x="469474" y="364533"/>
                      <a:pt x="364532" y="469474"/>
                      <a:pt x="234737" y="469474"/>
                    </a:cubicBezTo>
                    <a:cubicBezTo>
                      <a:pt x="104941" y="469474"/>
                      <a:pt x="0" y="364533"/>
                      <a:pt x="0" y="234737"/>
                    </a:cubicBezTo>
                    <a:cubicBezTo>
                      <a:pt x="0" y="104941"/>
                      <a:pt x="104941" y="0"/>
                      <a:pt x="234737" y="0"/>
                    </a:cubicBezTo>
                    <a:lnTo>
                      <a:pt x="234737" y="0"/>
                    </a:lnTo>
                    <a:close/>
                  </a:path>
                </a:pathLst>
              </a:custGeom>
              <a:solidFill>
                <a:srgbClr val="2A9D8F"/>
              </a:solidFill>
              <a:ln w="92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/>
                  <a:ea typeface="+mn-ea"/>
                  <a:cs typeface="+mn-cs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2A1D3D0D-ABF3-4BA5-98EA-6B3D56B973F6}"/>
                  </a:ext>
                </a:extLst>
              </p:cNvPr>
              <p:cNvSpPr/>
              <p:nvPr/>
            </p:nvSpPr>
            <p:spPr>
              <a:xfrm>
                <a:off x="1608411" y="2657556"/>
                <a:ext cx="6551501" cy="13871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" panose="00000400000000000000" pitchFamily="2" charset="0"/>
                    <a:ea typeface="+mn-ea"/>
                    <a:cs typeface="+mn-cs"/>
                  </a:rPr>
                  <a:t>Lorem Ipsum</a:t>
                </a: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" panose="00000400000000000000" pitchFamily="2" charset="0"/>
                    <a:ea typeface="+mn-ea"/>
                    <a:cs typeface="+mn-cs"/>
                  </a:rPr>
                  <a:t> is simply dummy text of the printing and typesetting industry. Lorem Ipsum has been the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4D30CF2-39BB-4104-8B4B-B82D2055B0AC}"/>
                  </a:ext>
                </a:extLst>
              </p:cNvPr>
              <p:cNvSpPr/>
              <p:nvPr/>
            </p:nvSpPr>
            <p:spPr>
              <a:xfrm>
                <a:off x="1631814" y="1981650"/>
                <a:ext cx="4167131" cy="5848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Lorem Ipsum </a:t>
                </a: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B5E301C4-599C-47FB-A131-D2027FDDC9F1}"/>
                  </a:ext>
                </a:extLst>
              </p:cNvPr>
              <p:cNvSpPr/>
              <p:nvPr/>
            </p:nvSpPr>
            <p:spPr>
              <a:xfrm>
                <a:off x="745668" y="4808113"/>
                <a:ext cx="469527" cy="469527"/>
              </a:xfrm>
              <a:custGeom>
                <a:avLst/>
                <a:gdLst>
                  <a:gd name="connsiteX0" fmla="*/ 234737 w 469473"/>
                  <a:gd name="connsiteY0" fmla="*/ 0 h 469473"/>
                  <a:gd name="connsiteX1" fmla="*/ 469474 w 469473"/>
                  <a:gd name="connsiteY1" fmla="*/ 234737 h 469473"/>
                  <a:gd name="connsiteX2" fmla="*/ 234737 w 469473"/>
                  <a:gd name="connsiteY2" fmla="*/ 469474 h 469473"/>
                  <a:gd name="connsiteX3" fmla="*/ 0 w 469473"/>
                  <a:gd name="connsiteY3" fmla="*/ 234737 h 469473"/>
                  <a:gd name="connsiteX4" fmla="*/ 234737 w 469473"/>
                  <a:gd name="connsiteY4" fmla="*/ 0 h 469473"/>
                  <a:gd name="connsiteX5" fmla="*/ 234737 w 469473"/>
                  <a:gd name="connsiteY5" fmla="*/ 0 h 469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9473" h="469473">
                    <a:moveTo>
                      <a:pt x="234737" y="0"/>
                    </a:moveTo>
                    <a:cubicBezTo>
                      <a:pt x="364532" y="0"/>
                      <a:pt x="469474" y="104941"/>
                      <a:pt x="469474" y="234737"/>
                    </a:cubicBezTo>
                    <a:cubicBezTo>
                      <a:pt x="469474" y="364533"/>
                      <a:pt x="364532" y="469474"/>
                      <a:pt x="234737" y="469474"/>
                    </a:cubicBezTo>
                    <a:cubicBezTo>
                      <a:pt x="104941" y="469474"/>
                      <a:pt x="0" y="364533"/>
                      <a:pt x="0" y="234737"/>
                    </a:cubicBezTo>
                    <a:cubicBezTo>
                      <a:pt x="0" y="104941"/>
                      <a:pt x="104941" y="0"/>
                      <a:pt x="234737" y="0"/>
                    </a:cubicBezTo>
                    <a:lnTo>
                      <a:pt x="234737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2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/>
                  <a:ea typeface="+mn-ea"/>
                  <a:cs typeface="+mn-cs"/>
                </a:endParaRP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2A974136-E7EE-471A-BF28-54141BC5EC56}"/>
                  </a:ext>
                </a:extLst>
              </p:cNvPr>
              <p:cNvSpPr/>
              <p:nvPr/>
            </p:nvSpPr>
            <p:spPr>
              <a:xfrm>
                <a:off x="1608411" y="5346626"/>
                <a:ext cx="6551501" cy="13871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" panose="00000400000000000000" pitchFamily="2" charset="0"/>
                    <a:ea typeface="+mn-ea"/>
                    <a:cs typeface="+mn-cs"/>
                  </a:rPr>
                  <a:t>Lorem Ipsum</a:t>
                </a: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" panose="00000400000000000000" pitchFamily="2" charset="0"/>
                    <a:ea typeface="+mn-ea"/>
                    <a:cs typeface="+mn-cs"/>
                  </a:rPr>
                  <a:t> is simply dummy text of the printing and typesetting industry. Lorem Ipsum has been the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774FDA6E-6DA1-4122-9901-561713289243}"/>
                  </a:ext>
                </a:extLst>
              </p:cNvPr>
              <p:cNvSpPr/>
              <p:nvPr/>
            </p:nvSpPr>
            <p:spPr>
              <a:xfrm>
                <a:off x="1631814" y="4670720"/>
                <a:ext cx="4167131" cy="5848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Lorem Ipsum </a:t>
                </a: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AAFC2761-5149-4088-A063-872CA092EF1C}"/>
                  </a:ext>
                </a:extLst>
              </p:cNvPr>
              <p:cNvSpPr/>
              <p:nvPr/>
            </p:nvSpPr>
            <p:spPr>
              <a:xfrm>
                <a:off x="713174" y="7667577"/>
                <a:ext cx="469527" cy="469527"/>
              </a:xfrm>
              <a:custGeom>
                <a:avLst/>
                <a:gdLst>
                  <a:gd name="connsiteX0" fmla="*/ 234737 w 469473"/>
                  <a:gd name="connsiteY0" fmla="*/ 0 h 469473"/>
                  <a:gd name="connsiteX1" fmla="*/ 469474 w 469473"/>
                  <a:gd name="connsiteY1" fmla="*/ 234737 h 469473"/>
                  <a:gd name="connsiteX2" fmla="*/ 234737 w 469473"/>
                  <a:gd name="connsiteY2" fmla="*/ 469474 h 469473"/>
                  <a:gd name="connsiteX3" fmla="*/ 0 w 469473"/>
                  <a:gd name="connsiteY3" fmla="*/ 234737 h 469473"/>
                  <a:gd name="connsiteX4" fmla="*/ 234737 w 469473"/>
                  <a:gd name="connsiteY4" fmla="*/ 0 h 469473"/>
                  <a:gd name="connsiteX5" fmla="*/ 234737 w 469473"/>
                  <a:gd name="connsiteY5" fmla="*/ 0 h 469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9473" h="469473">
                    <a:moveTo>
                      <a:pt x="234737" y="0"/>
                    </a:moveTo>
                    <a:cubicBezTo>
                      <a:pt x="364532" y="0"/>
                      <a:pt x="469474" y="104941"/>
                      <a:pt x="469474" y="234737"/>
                    </a:cubicBezTo>
                    <a:cubicBezTo>
                      <a:pt x="469474" y="364533"/>
                      <a:pt x="364532" y="469474"/>
                      <a:pt x="234737" y="469474"/>
                    </a:cubicBezTo>
                    <a:cubicBezTo>
                      <a:pt x="104941" y="469474"/>
                      <a:pt x="0" y="364533"/>
                      <a:pt x="0" y="234737"/>
                    </a:cubicBezTo>
                    <a:cubicBezTo>
                      <a:pt x="0" y="104941"/>
                      <a:pt x="104941" y="0"/>
                      <a:pt x="234737" y="0"/>
                    </a:cubicBezTo>
                    <a:lnTo>
                      <a:pt x="234737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2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/>
                  <a:ea typeface="+mn-ea"/>
                  <a:cs typeface="+mn-cs"/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78755230-9288-47A4-BF59-B57EBC46412C}"/>
                  </a:ext>
                </a:extLst>
              </p:cNvPr>
              <p:cNvSpPr/>
              <p:nvPr/>
            </p:nvSpPr>
            <p:spPr>
              <a:xfrm>
                <a:off x="1524828" y="8206091"/>
                <a:ext cx="6551501" cy="13871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" panose="00000400000000000000" pitchFamily="2" charset="0"/>
                    <a:ea typeface="+mn-ea"/>
                    <a:cs typeface="+mn-cs"/>
                  </a:rPr>
                  <a:t>Lorem Ipsum</a:t>
                </a: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" panose="00000400000000000000" pitchFamily="2" charset="0"/>
                    <a:ea typeface="+mn-ea"/>
                    <a:cs typeface="+mn-cs"/>
                  </a:rPr>
                  <a:t> is simply dummy text of the printing and typesetting industry. Lorem Ipsum has been the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8A447781-C292-45AA-B759-A317AC53FCC5}"/>
                  </a:ext>
                </a:extLst>
              </p:cNvPr>
              <p:cNvSpPr/>
              <p:nvPr/>
            </p:nvSpPr>
            <p:spPr>
              <a:xfrm>
                <a:off x="1548230" y="7530184"/>
                <a:ext cx="4167131" cy="5848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Lorem Ipsum </a:t>
                </a:r>
              </a:p>
            </p:txBody>
          </p:sp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0376404-1B64-4232-A53C-97D839AD8F73}"/>
                </a:ext>
              </a:extLst>
            </p:cNvPr>
            <p:cNvSpPr/>
            <p:nvPr/>
          </p:nvSpPr>
          <p:spPr>
            <a:xfrm>
              <a:off x="13166256" y="2079686"/>
              <a:ext cx="8604395" cy="11393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2438522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>
                  <a:ln>
                    <a:noFill/>
                  </a:ln>
                  <a:solidFill>
                    <a:srgbClr val="25292F"/>
                  </a:solidFill>
                  <a:effectLst/>
                  <a:uLnTx/>
                  <a:uFillTx/>
                  <a:latin typeface="Montserrat SemiBold" panose="00000700000000000000" pitchFamily="2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Online Shopping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935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C6295EA-18F9-42F9-9579-D61301EAD3B4}"/>
              </a:ext>
            </a:extLst>
          </p:cNvPr>
          <p:cNvSpPr/>
          <p:nvPr/>
        </p:nvSpPr>
        <p:spPr>
          <a:xfrm>
            <a:off x="4432133" y="1485453"/>
            <a:ext cx="5427110" cy="9581194"/>
          </a:xfrm>
          <a:custGeom>
            <a:avLst/>
            <a:gdLst>
              <a:gd name="connsiteX0" fmla="*/ 5361735 w 5426481"/>
              <a:gd name="connsiteY0" fmla="*/ 8591831 h 9580084"/>
              <a:gd name="connsiteX1" fmla="*/ 4438898 w 5426481"/>
              <a:gd name="connsiteY1" fmla="*/ 9514667 h 9580084"/>
              <a:gd name="connsiteX2" fmla="*/ 1011170 w 5426481"/>
              <a:gd name="connsiteY2" fmla="*/ 9514667 h 9580084"/>
              <a:gd name="connsiteX3" fmla="*/ 88333 w 5426481"/>
              <a:gd name="connsiteY3" fmla="*/ 8591831 h 9580084"/>
              <a:gd name="connsiteX4" fmla="*/ 88333 w 5426481"/>
              <a:gd name="connsiteY4" fmla="*/ 1011170 h 9580084"/>
              <a:gd name="connsiteX5" fmla="*/ 1011170 w 5426481"/>
              <a:gd name="connsiteY5" fmla="*/ 88333 h 9580084"/>
              <a:gd name="connsiteX6" fmla="*/ 4438898 w 5426481"/>
              <a:gd name="connsiteY6" fmla="*/ 88333 h 9580084"/>
              <a:gd name="connsiteX7" fmla="*/ 5361735 w 5426481"/>
              <a:gd name="connsiteY7" fmla="*/ 1011170 h 9580084"/>
              <a:gd name="connsiteX8" fmla="*/ 5361735 w 5426481"/>
              <a:gd name="connsiteY8" fmla="*/ 8591831 h 958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26481" h="9580084">
                <a:moveTo>
                  <a:pt x="5361735" y="8591831"/>
                </a:moveTo>
                <a:cubicBezTo>
                  <a:pt x="5361735" y="9099307"/>
                  <a:pt x="4946374" y="9514667"/>
                  <a:pt x="4438898" y="9514667"/>
                </a:cubicBezTo>
                <a:lnTo>
                  <a:pt x="1011170" y="9514667"/>
                </a:lnTo>
                <a:cubicBezTo>
                  <a:pt x="503693" y="9514667"/>
                  <a:pt x="88333" y="9099307"/>
                  <a:pt x="88333" y="8591831"/>
                </a:cubicBezTo>
                <a:lnTo>
                  <a:pt x="88333" y="1011170"/>
                </a:lnTo>
                <a:cubicBezTo>
                  <a:pt x="88333" y="503693"/>
                  <a:pt x="503693" y="88333"/>
                  <a:pt x="1011170" y="88333"/>
                </a:cubicBezTo>
                <a:lnTo>
                  <a:pt x="4438898" y="88333"/>
                </a:lnTo>
                <a:cubicBezTo>
                  <a:pt x="4946374" y="88333"/>
                  <a:pt x="5361735" y="503693"/>
                  <a:pt x="5361735" y="1011170"/>
                </a:cubicBezTo>
                <a:lnTo>
                  <a:pt x="5361735" y="859183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349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362C433-51DF-4157-A188-1BA40143354D}"/>
              </a:ext>
            </a:extLst>
          </p:cNvPr>
          <p:cNvSpPr/>
          <p:nvPr/>
        </p:nvSpPr>
        <p:spPr>
          <a:xfrm>
            <a:off x="4910188" y="2012754"/>
            <a:ext cx="4489090" cy="7973161"/>
          </a:xfrm>
          <a:custGeom>
            <a:avLst/>
            <a:gdLst>
              <a:gd name="connsiteX0" fmla="*/ 88333 w 4488571"/>
              <a:gd name="connsiteY0" fmla="*/ 88333 h 7972238"/>
              <a:gd name="connsiteX1" fmla="*/ 4406071 w 4488571"/>
              <a:gd name="connsiteY1" fmla="*/ 88333 h 7972238"/>
              <a:gd name="connsiteX2" fmla="*/ 4406071 w 4488571"/>
              <a:gd name="connsiteY2" fmla="*/ 7899787 h 7972238"/>
              <a:gd name="connsiteX3" fmla="*/ 88333 w 4488571"/>
              <a:gd name="connsiteY3" fmla="*/ 7899787 h 7972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8571" h="7972238">
                <a:moveTo>
                  <a:pt x="88333" y="88333"/>
                </a:moveTo>
                <a:lnTo>
                  <a:pt x="4406071" y="88333"/>
                </a:lnTo>
                <a:lnTo>
                  <a:pt x="4406071" y="7899787"/>
                </a:lnTo>
                <a:lnTo>
                  <a:pt x="88333" y="78997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349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28F5253-75CF-4E8B-B6B8-CFB4174C0EE6}"/>
              </a:ext>
            </a:extLst>
          </p:cNvPr>
          <p:cNvSpPr/>
          <p:nvPr/>
        </p:nvSpPr>
        <p:spPr>
          <a:xfrm>
            <a:off x="6805656" y="10055596"/>
            <a:ext cx="703514" cy="703514"/>
          </a:xfrm>
          <a:custGeom>
            <a:avLst/>
            <a:gdLst>
              <a:gd name="connsiteX0" fmla="*/ 615573 w 703432"/>
              <a:gd name="connsiteY0" fmla="*/ 352288 h 703432"/>
              <a:gd name="connsiteX1" fmla="*/ 351953 w 703432"/>
              <a:gd name="connsiteY1" fmla="*/ 615908 h 703432"/>
              <a:gd name="connsiteX2" fmla="*/ 88333 w 703432"/>
              <a:gd name="connsiteY2" fmla="*/ 352288 h 703432"/>
              <a:gd name="connsiteX3" fmla="*/ 351953 w 703432"/>
              <a:gd name="connsiteY3" fmla="*/ 88333 h 703432"/>
              <a:gd name="connsiteX4" fmla="*/ 615573 w 703432"/>
              <a:gd name="connsiteY4" fmla="*/ 352288 h 703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432" h="703432">
                <a:moveTo>
                  <a:pt x="615573" y="352288"/>
                </a:moveTo>
                <a:cubicBezTo>
                  <a:pt x="615573" y="497999"/>
                  <a:pt x="497329" y="615908"/>
                  <a:pt x="351953" y="615908"/>
                </a:cubicBezTo>
                <a:cubicBezTo>
                  <a:pt x="206242" y="615908"/>
                  <a:pt x="88333" y="497664"/>
                  <a:pt x="88333" y="352288"/>
                </a:cubicBezTo>
                <a:cubicBezTo>
                  <a:pt x="88333" y="206577"/>
                  <a:pt x="206242" y="88333"/>
                  <a:pt x="351953" y="88333"/>
                </a:cubicBezTo>
                <a:cubicBezTo>
                  <a:pt x="497329" y="88668"/>
                  <a:pt x="615573" y="206577"/>
                  <a:pt x="615573" y="352288"/>
                </a:cubicBezTo>
                <a:close/>
              </a:path>
            </a:pathLst>
          </a:custGeom>
          <a:solidFill>
            <a:srgbClr val="FFFFFF">
              <a:alpha val="30000"/>
            </a:srgbClr>
          </a:solidFill>
          <a:ln w="3349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617118D-C173-44CF-9DFB-9403B6D38C0D}"/>
              </a:ext>
            </a:extLst>
          </p:cNvPr>
          <p:cNvSpPr/>
          <p:nvPr/>
        </p:nvSpPr>
        <p:spPr>
          <a:xfrm>
            <a:off x="6357417" y="4142056"/>
            <a:ext cx="3015061" cy="5829118"/>
          </a:xfrm>
          <a:custGeom>
            <a:avLst/>
            <a:gdLst>
              <a:gd name="connsiteX0" fmla="*/ 88333 w 3014711"/>
              <a:gd name="connsiteY0" fmla="*/ 5770730 h 5828443"/>
              <a:gd name="connsiteX1" fmla="*/ 2959009 w 3014711"/>
              <a:gd name="connsiteY1" fmla="*/ 88333 h 5828443"/>
              <a:gd name="connsiteX2" fmla="*/ 2959009 w 3014711"/>
              <a:gd name="connsiteY2" fmla="*/ 5770730 h 582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4711" h="5828443">
                <a:moveTo>
                  <a:pt x="88333" y="5770730"/>
                </a:moveTo>
                <a:lnTo>
                  <a:pt x="2959009" y="88333"/>
                </a:lnTo>
                <a:lnTo>
                  <a:pt x="2959009" y="5770730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 w="3349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CFB483A-3BAC-4D18-9FBB-E65FB93E2860}"/>
              </a:ext>
            </a:extLst>
          </p:cNvPr>
          <p:cNvSpPr/>
          <p:nvPr/>
        </p:nvSpPr>
        <p:spPr>
          <a:xfrm>
            <a:off x="9157403" y="9434828"/>
            <a:ext cx="1608032" cy="1608032"/>
          </a:xfrm>
          <a:custGeom>
            <a:avLst/>
            <a:gdLst>
              <a:gd name="connsiteX0" fmla="*/ 88333 w 1607846"/>
              <a:gd name="connsiteY0" fmla="*/ 88333 h 1607846"/>
              <a:gd name="connsiteX1" fmla="*/ 1551473 w 1607846"/>
              <a:gd name="connsiteY1" fmla="*/ 88333 h 1607846"/>
              <a:gd name="connsiteX2" fmla="*/ 1551473 w 1607846"/>
              <a:gd name="connsiteY2" fmla="*/ 1551473 h 1607846"/>
              <a:gd name="connsiteX3" fmla="*/ 88333 w 1607846"/>
              <a:gd name="connsiteY3" fmla="*/ 1551473 h 1607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846" h="1607846">
                <a:moveTo>
                  <a:pt x="88333" y="88333"/>
                </a:moveTo>
                <a:lnTo>
                  <a:pt x="1551473" y="88333"/>
                </a:lnTo>
                <a:lnTo>
                  <a:pt x="1551473" y="1551473"/>
                </a:lnTo>
                <a:lnTo>
                  <a:pt x="88333" y="1551473"/>
                </a:lnTo>
                <a:close/>
              </a:path>
            </a:pathLst>
          </a:custGeom>
          <a:solidFill>
            <a:schemeClr val="accent2"/>
          </a:solidFill>
          <a:ln w="3349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AEFC6D8-E837-4B9E-BDBE-BF4E61EF6B78}"/>
              </a:ext>
            </a:extLst>
          </p:cNvPr>
          <p:cNvSpPr/>
          <p:nvPr/>
        </p:nvSpPr>
        <p:spPr>
          <a:xfrm>
            <a:off x="9065277" y="9384243"/>
            <a:ext cx="1809036" cy="536011"/>
          </a:xfrm>
          <a:custGeom>
            <a:avLst/>
            <a:gdLst>
              <a:gd name="connsiteX0" fmla="*/ 88333 w 1808827"/>
              <a:gd name="connsiteY0" fmla="*/ 88333 h 535948"/>
              <a:gd name="connsiteX1" fmla="*/ 1736041 w 1808827"/>
              <a:gd name="connsiteY1" fmla="*/ 88333 h 535948"/>
              <a:gd name="connsiteX2" fmla="*/ 1736041 w 1808827"/>
              <a:gd name="connsiteY2" fmla="*/ 479575 h 535948"/>
              <a:gd name="connsiteX3" fmla="*/ 88333 w 1808827"/>
              <a:gd name="connsiteY3" fmla="*/ 479575 h 535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8827" h="535948">
                <a:moveTo>
                  <a:pt x="88333" y="88333"/>
                </a:moveTo>
                <a:lnTo>
                  <a:pt x="1736041" y="88333"/>
                </a:lnTo>
                <a:lnTo>
                  <a:pt x="1736041" y="479575"/>
                </a:lnTo>
                <a:lnTo>
                  <a:pt x="88333" y="479575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3349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B60B948-3F35-413C-A2B2-07A79B99D0D8}"/>
              </a:ext>
            </a:extLst>
          </p:cNvPr>
          <p:cNvGrpSpPr/>
          <p:nvPr/>
        </p:nvGrpSpPr>
        <p:grpSpPr>
          <a:xfrm>
            <a:off x="9484475" y="8931223"/>
            <a:ext cx="979253" cy="2128054"/>
            <a:chOff x="9484475" y="8931223"/>
            <a:chExt cx="979253" cy="2128054"/>
          </a:xfrm>
          <a:solidFill>
            <a:schemeClr val="accent2">
              <a:lumMod val="75000"/>
            </a:schemeClr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5226C2-B423-469C-8A9F-AD0C98ED2EC7}"/>
                </a:ext>
              </a:extLst>
            </p:cNvPr>
            <p:cNvSpPr/>
            <p:nvPr/>
          </p:nvSpPr>
          <p:spPr>
            <a:xfrm>
              <a:off x="9831772" y="9384243"/>
              <a:ext cx="268005" cy="1675034"/>
            </a:xfrm>
            <a:custGeom>
              <a:avLst/>
              <a:gdLst>
                <a:gd name="connsiteX0" fmla="*/ 88333 w 267974"/>
                <a:gd name="connsiteY0" fmla="*/ 88333 h 1674839"/>
                <a:gd name="connsiteX1" fmla="*/ 202893 w 267974"/>
                <a:gd name="connsiteY1" fmla="*/ 88333 h 1674839"/>
                <a:gd name="connsiteX2" fmla="*/ 202893 w 267974"/>
                <a:gd name="connsiteY2" fmla="*/ 1602053 h 1674839"/>
                <a:gd name="connsiteX3" fmla="*/ 88333 w 267974"/>
                <a:gd name="connsiteY3" fmla="*/ 1602053 h 167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974" h="1674839">
                  <a:moveTo>
                    <a:pt x="88333" y="88333"/>
                  </a:moveTo>
                  <a:lnTo>
                    <a:pt x="202893" y="88333"/>
                  </a:lnTo>
                  <a:lnTo>
                    <a:pt x="202893" y="1602053"/>
                  </a:lnTo>
                  <a:lnTo>
                    <a:pt x="88333" y="1602053"/>
                  </a:lnTo>
                  <a:close/>
                </a:path>
              </a:pathLst>
            </a:custGeom>
            <a:grpFill/>
            <a:ln w="33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FB13629-69F1-4B3F-9DF6-8B3C1EA99D09}"/>
                </a:ext>
              </a:extLst>
            </p:cNvPr>
            <p:cNvSpPr/>
            <p:nvPr/>
          </p:nvSpPr>
          <p:spPr>
            <a:xfrm>
              <a:off x="9894216" y="8931223"/>
              <a:ext cx="569512" cy="569512"/>
            </a:xfrm>
            <a:custGeom>
              <a:avLst/>
              <a:gdLst>
                <a:gd name="connsiteX0" fmla="*/ 96910 w 569445"/>
                <a:gd name="connsiteY0" fmla="*/ 550678 h 569445"/>
                <a:gd name="connsiteX1" fmla="*/ 385652 w 569445"/>
                <a:gd name="connsiteY1" fmla="*/ 108855 h 569445"/>
                <a:gd name="connsiteX2" fmla="*/ 484133 w 569445"/>
                <a:gd name="connsiteY2" fmla="*/ 154076 h 569445"/>
                <a:gd name="connsiteX3" fmla="*/ 390007 w 569445"/>
                <a:gd name="connsiteY3" fmla="*/ 301462 h 569445"/>
                <a:gd name="connsiteX4" fmla="*/ 53029 w 569445"/>
                <a:gd name="connsiteY4" fmla="*/ 506463 h 569445"/>
                <a:gd name="connsiteX5" fmla="*/ 72122 w 569445"/>
                <a:gd name="connsiteY5" fmla="*/ 575467 h 569445"/>
                <a:gd name="connsiteX6" fmla="*/ 480448 w 569445"/>
                <a:gd name="connsiteY6" fmla="*/ 310841 h 569445"/>
                <a:gd name="connsiteX7" fmla="*/ 453651 w 569445"/>
                <a:gd name="connsiteY7" fmla="*/ 30808 h 569445"/>
                <a:gd name="connsiteX8" fmla="*/ 179647 w 569445"/>
                <a:gd name="connsiteY8" fmla="*/ 230784 h 569445"/>
                <a:gd name="connsiteX9" fmla="*/ 27907 w 569445"/>
                <a:gd name="connsiteY9" fmla="*/ 531586 h 569445"/>
                <a:gd name="connsiteX10" fmla="*/ 96910 w 569445"/>
                <a:gd name="connsiteY10" fmla="*/ 550678 h 56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9445" h="569445">
                  <a:moveTo>
                    <a:pt x="96910" y="550678"/>
                  </a:moveTo>
                  <a:cubicBezTo>
                    <a:pt x="155864" y="402623"/>
                    <a:pt x="241951" y="191593"/>
                    <a:pt x="385652" y="108855"/>
                  </a:cubicBezTo>
                  <a:cubicBezTo>
                    <a:pt x="423838" y="86748"/>
                    <a:pt x="480113" y="105841"/>
                    <a:pt x="484133" y="154076"/>
                  </a:cubicBezTo>
                  <a:cubicBezTo>
                    <a:pt x="488822" y="210016"/>
                    <a:pt x="425513" y="266960"/>
                    <a:pt x="390007" y="301462"/>
                  </a:cubicBezTo>
                  <a:cubicBezTo>
                    <a:pt x="299230" y="389559"/>
                    <a:pt x="175292" y="471291"/>
                    <a:pt x="53029" y="506463"/>
                  </a:cubicBezTo>
                  <a:cubicBezTo>
                    <a:pt x="8813" y="519191"/>
                    <a:pt x="27571" y="588530"/>
                    <a:pt x="72122" y="575467"/>
                  </a:cubicBezTo>
                  <a:cubicBezTo>
                    <a:pt x="224197" y="531251"/>
                    <a:pt x="374598" y="427410"/>
                    <a:pt x="480448" y="310841"/>
                  </a:cubicBezTo>
                  <a:cubicBezTo>
                    <a:pt x="560506" y="222745"/>
                    <a:pt x="598022" y="76363"/>
                    <a:pt x="453651" y="30808"/>
                  </a:cubicBezTo>
                  <a:cubicBezTo>
                    <a:pt x="335407" y="-6708"/>
                    <a:pt x="231567" y="150726"/>
                    <a:pt x="179647" y="230784"/>
                  </a:cubicBezTo>
                  <a:cubicBezTo>
                    <a:pt x="119018" y="324575"/>
                    <a:pt x="69442" y="427746"/>
                    <a:pt x="27907" y="531586"/>
                  </a:cubicBezTo>
                  <a:cubicBezTo>
                    <a:pt x="10488" y="574796"/>
                    <a:pt x="79826" y="593220"/>
                    <a:pt x="96910" y="5506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EC0B939-AE37-477A-A139-BB8628F299A4}"/>
                </a:ext>
              </a:extLst>
            </p:cNvPr>
            <p:cNvSpPr/>
            <p:nvPr/>
          </p:nvSpPr>
          <p:spPr>
            <a:xfrm>
              <a:off x="9484475" y="8931223"/>
              <a:ext cx="569512" cy="569512"/>
            </a:xfrm>
            <a:custGeom>
              <a:avLst/>
              <a:gdLst>
                <a:gd name="connsiteX0" fmla="*/ 479471 w 569445"/>
                <a:gd name="connsiteY0" fmla="*/ 550678 h 569445"/>
                <a:gd name="connsiteX1" fmla="*/ 190729 w 569445"/>
                <a:gd name="connsiteY1" fmla="*/ 108855 h 569445"/>
                <a:gd name="connsiteX2" fmla="*/ 92248 w 569445"/>
                <a:gd name="connsiteY2" fmla="*/ 154076 h 569445"/>
                <a:gd name="connsiteX3" fmla="*/ 186374 w 569445"/>
                <a:gd name="connsiteY3" fmla="*/ 301462 h 569445"/>
                <a:gd name="connsiteX4" fmla="*/ 523352 w 569445"/>
                <a:gd name="connsiteY4" fmla="*/ 506463 h 569445"/>
                <a:gd name="connsiteX5" fmla="*/ 504258 w 569445"/>
                <a:gd name="connsiteY5" fmla="*/ 575467 h 569445"/>
                <a:gd name="connsiteX6" fmla="*/ 95932 w 569445"/>
                <a:gd name="connsiteY6" fmla="*/ 310841 h 569445"/>
                <a:gd name="connsiteX7" fmla="*/ 122729 w 569445"/>
                <a:gd name="connsiteY7" fmla="*/ 30808 h 569445"/>
                <a:gd name="connsiteX8" fmla="*/ 396734 w 569445"/>
                <a:gd name="connsiteY8" fmla="*/ 230784 h 569445"/>
                <a:gd name="connsiteX9" fmla="*/ 548474 w 569445"/>
                <a:gd name="connsiteY9" fmla="*/ 531586 h 569445"/>
                <a:gd name="connsiteX10" fmla="*/ 479471 w 569445"/>
                <a:gd name="connsiteY10" fmla="*/ 550678 h 56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9445" h="569445">
                  <a:moveTo>
                    <a:pt x="479471" y="550678"/>
                  </a:moveTo>
                  <a:cubicBezTo>
                    <a:pt x="420516" y="402623"/>
                    <a:pt x="334429" y="191593"/>
                    <a:pt x="190729" y="108855"/>
                  </a:cubicBezTo>
                  <a:cubicBezTo>
                    <a:pt x="152542" y="86748"/>
                    <a:pt x="96268" y="105841"/>
                    <a:pt x="92248" y="154076"/>
                  </a:cubicBezTo>
                  <a:cubicBezTo>
                    <a:pt x="87558" y="210016"/>
                    <a:pt x="150868" y="266960"/>
                    <a:pt x="186374" y="301462"/>
                  </a:cubicBezTo>
                  <a:cubicBezTo>
                    <a:pt x="277150" y="389559"/>
                    <a:pt x="401089" y="471291"/>
                    <a:pt x="523352" y="506463"/>
                  </a:cubicBezTo>
                  <a:cubicBezTo>
                    <a:pt x="567568" y="519191"/>
                    <a:pt x="548809" y="588530"/>
                    <a:pt x="504258" y="575467"/>
                  </a:cubicBezTo>
                  <a:cubicBezTo>
                    <a:pt x="352183" y="531251"/>
                    <a:pt x="201782" y="427410"/>
                    <a:pt x="95932" y="310841"/>
                  </a:cubicBezTo>
                  <a:cubicBezTo>
                    <a:pt x="15876" y="222745"/>
                    <a:pt x="-21642" y="76363"/>
                    <a:pt x="122729" y="30808"/>
                  </a:cubicBezTo>
                  <a:cubicBezTo>
                    <a:pt x="240974" y="-6708"/>
                    <a:pt x="344813" y="150726"/>
                    <a:pt x="396734" y="230784"/>
                  </a:cubicBezTo>
                  <a:cubicBezTo>
                    <a:pt x="457363" y="324575"/>
                    <a:pt x="506938" y="427746"/>
                    <a:pt x="548474" y="531586"/>
                  </a:cubicBezTo>
                  <a:cubicBezTo>
                    <a:pt x="565557" y="574796"/>
                    <a:pt x="496220" y="593220"/>
                    <a:pt x="479471" y="5506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A8381B3-6D8E-4682-8B3D-7C440DA544D7}"/>
              </a:ext>
            </a:extLst>
          </p:cNvPr>
          <p:cNvSpPr/>
          <p:nvPr/>
        </p:nvSpPr>
        <p:spPr>
          <a:xfrm>
            <a:off x="10673881" y="9768731"/>
            <a:ext cx="1239525" cy="1239525"/>
          </a:xfrm>
          <a:custGeom>
            <a:avLst/>
            <a:gdLst>
              <a:gd name="connsiteX0" fmla="*/ 25123 w 1239381"/>
              <a:gd name="connsiteY0" fmla="*/ 25122 h 1239381"/>
              <a:gd name="connsiteX1" fmla="*/ 1217609 w 1239381"/>
              <a:gd name="connsiteY1" fmla="*/ 25122 h 1239381"/>
              <a:gd name="connsiteX2" fmla="*/ 1217609 w 1239381"/>
              <a:gd name="connsiteY2" fmla="*/ 1217608 h 1239381"/>
              <a:gd name="connsiteX3" fmla="*/ 25123 w 1239381"/>
              <a:gd name="connsiteY3" fmla="*/ 1217608 h 123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9381" h="1239381">
                <a:moveTo>
                  <a:pt x="25123" y="25122"/>
                </a:moveTo>
                <a:lnTo>
                  <a:pt x="1217609" y="25122"/>
                </a:lnTo>
                <a:lnTo>
                  <a:pt x="1217609" y="1217608"/>
                </a:lnTo>
                <a:lnTo>
                  <a:pt x="25123" y="1217608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BECD977-EAE4-43AB-B157-693B97729566}"/>
              </a:ext>
            </a:extLst>
          </p:cNvPr>
          <p:cNvSpPr/>
          <p:nvPr/>
        </p:nvSpPr>
        <p:spPr>
          <a:xfrm>
            <a:off x="10598504" y="9727525"/>
            <a:ext cx="1373528" cy="368508"/>
          </a:xfrm>
          <a:custGeom>
            <a:avLst/>
            <a:gdLst>
              <a:gd name="connsiteX0" fmla="*/ 25123 w 1373368"/>
              <a:gd name="connsiteY0" fmla="*/ 25123 h 368464"/>
              <a:gd name="connsiteX1" fmla="*/ 1368010 w 1373368"/>
              <a:gd name="connsiteY1" fmla="*/ 25123 h 368464"/>
              <a:gd name="connsiteX2" fmla="*/ 1368010 w 1373368"/>
              <a:gd name="connsiteY2" fmla="*/ 344012 h 368464"/>
              <a:gd name="connsiteX3" fmla="*/ 25123 w 1373368"/>
              <a:gd name="connsiteY3" fmla="*/ 344012 h 368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3368" h="368464">
                <a:moveTo>
                  <a:pt x="25123" y="25123"/>
                </a:moveTo>
                <a:lnTo>
                  <a:pt x="1368010" y="25123"/>
                </a:lnTo>
                <a:lnTo>
                  <a:pt x="1368010" y="344012"/>
                </a:lnTo>
                <a:lnTo>
                  <a:pt x="25123" y="34401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E167869-DDC5-48EA-BDAB-7EB270F7F594}"/>
              </a:ext>
            </a:extLst>
          </p:cNvPr>
          <p:cNvGrpSpPr/>
          <p:nvPr/>
        </p:nvGrpSpPr>
        <p:grpSpPr>
          <a:xfrm>
            <a:off x="10889168" y="9306505"/>
            <a:ext cx="802815" cy="1694045"/>
            <a:chOff x="10889168" y="9306505"/>
            <a:chExt cx="802815" cy="1694045"/>
          </a:xfrm>
          <a:solidFill>
            <a:schemeClr val="accent5">
              <a:lumMod val="75000"/>
            </a:schemeClr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BEA8318-E7D1-475C-B191-FF136C220D30}"/>
                </a:ext>
              </a:extLst>
            </p:cNvPr>
            <p:cNvSpPr/>
            <p:nvPr/>
          </p:nvSpPr>
          <p:spPr>
            <a:xfrm>
              <a:off x="11223626" y="9727525"/>
              <a:ext cx="134003" cy="1273025"/>
            </a:xfrm>
            <a:custGeom>
              <a:avLst/>
              <a:gdLst>
                <a:gd name="connsiteX0" fmla="*/ 25122 w 133987"/>
                <a:gd name="connsiteY0" fmla="*/ 25123 h 1272878"/>
                <a:gd name="connsiteX1" fmla="*/ 118578 w 133987"/>
                <a:gd name="connsiteY1" fmla="*/ 25123 h 1272878"/>
                <a:gd name="connsiteX2" fmla="*/ 118578 w 133987"/>
                <a:gd name="connsiteY2" fmla="*/ 1258810 h 1272878"/>
                <a:gd name="connsiteX3" fmla="*/ 25122 w 133987"/>
                <a:gd name="connsiteY3" fmla="*/ 1258810 h 127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87" h="1272878">
                  <a:moveTo>
                    <a:pt x="25122" y="25123"/>
                  </a:moveTo>
                  <a:lnTo>
                    <a:pt x="118578" y="25123"/>
                  </a:lnTo>
                  <a:lnTo>
                    <a:pt x="118578" y="1258810"/>
                  </a:lnTo>
                  <a:lnTo>
                    <a:pt x="25122" y="1258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1DB3178-6C69-4586-80D6-CAA92934C450}"/>
                </a:ext>
              </a:extLst>
            </p:cNvPr>
            <p:cNvSpPr/>
            <p:nvPr/>
          </p:nvSpPr>
          <p:spPr>
            <a:xfrm>
              <a:off x="11222974" y="9306505"/>
              <a:ext cx="469009" cy="469009"/>
            </a:xfrm>
            <a:custGeom>
              <a:avLst/>
              <a:gdLst>
                <a:gd name="connsiteX0" fmla="*/ 83389 w 468955"/>
                <a:gd name="connsiteY0" fmla="*/ 453799 h 468955"/>
                <a:gd name="connsiteX1" fmla="*/ 318537 w 468955"/>
                <a:gd name="connsiteY1" fmla="*/ 93709 h 468955"/>
                <a:gd name="connsiteX2" fmla="*/ 398929 w 468955"/>
                <a:gd name="connsiteY2" fmla="*/ 130555 h 468955"/>
                <a:gd name="connsiteX3" fmla="*/ 322221 w 468955"/>
                <a:gd name="connsiteY3" fmla="*/ 250474 h 468955"/>
                <a:gd name="connsiteX4" fmla="*/ 47548 w 468955"/>
                <a:gd name="connsiteY4" fmla="*/ 417623 h 468955"/>
                <a:gd name="connsiteX5" fmla="*/ 62956 w 468955"/>
                <a:gd name="connsiteY5" fmla="*/ 473898 h 468955"/>
                <a:gd name="connsiteX6" fmla="*/ 395915 w 468955"/>
                <a:gd name="connsiteY6" fmla="*/ 258178 h 468955"/>
                <a:gd name="connsiteX7" fmla="*/ 374142 w 468955"/>
                <a:gd name="connsiteY7" fmla="*/ 29731 h 468955"/>
                <a:gd name="connsiteX8" fmla="*/ 151053 w 468955"/>
                <a:gd name="connsiteY8" fmla="*/ 192860 h 468955"/>
                <a:gd name="connsiteX9" fmla="*/ 27450 w 468955"/>
                <a:gd name="connsiteY9" fmla="*/ 437721 h 468955"/>
                <a:gd name="connsiteX10" fmla="*/ 83389 w 468955"/>
                <a:gd name="connsiteY10" fmla="*/ 453799 h 46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8955" h="468955">
                  <a:moveTo>
                    <a:pt x="83389" y="453799"/>
                  </a:moveTo>
                  <a:cubicBezTo>
                    <a:pt x="131624" y="333212"/>
                    <a:pt x="201633" y="161038"/>
                    <a:pt x="318537" y="93709"/>
                  </a:cubicBezTo>
                  <a:cubicBezTo>
                    <a:pt x="349689" y="75621"/>
                    <a:pt x="395579" y="91365"/>
                    <a:pt x="398929" y="130555"/>
                  </a:cubicBezTo>
                  <a:cubicBezTo>
                    <a:pt x="402613" y="176112"/>
                    <a:pt x="351029" y="222337"/>
                    <a:pt x="322221" y="250474"/>
                  </a:cubicBezTo>
                  <a:cubicBezTo>
                    <a:pt x="248194" y="322157"/>
                    <a:pt x="147368" y="388816"/>
                    <a:pt x="47548" y="417623"/>
                  </a:cubicBezTo>
                  <a:cubicBezTo>
                    <a:pt x="11371" y="428007"/>
                    <a:pt x="26780" y="484281"/>
                    <a:pt x="62956" y="473898"/>
                  </a:cubicBezTo>
                  <a:cubicBezTo>
                    <a:pt x="186895" y="438056"/>
                    <a:pt x="309492" y="353309"/>
                    <a:pt x="395915" y="258178"/>
                  </a:cubicBezTo>
                  <a:cubicBezTo>
                    <a:pt x="461233" y="186495"/>
                    <a:pt x="491715" y="67247"/>
                    <a:pt x="374142" y="29731"/>
                  </a:cubicBezTo>
                  <a:cubicBezTo>
                    <a:pt x="277671" y="-752"/>
                    <a:pt x="193258" y="127541"/>
                    <a:pt x="151053" y="192860"/>
                  </a:cubicBezTo>
                  <a:cubicBezTo>
                    <a:pt x="101477" y="269233"/>
                    <a:pt x="61282" y="353309"/>
                    <a:pt x="27450" y="437721"/>
                  </a:cubicBezTo>
                  <a:cubicBezTo>
                    <a:pt x="13046" y="473228"/>
                    <a:pt x="69656" y="488301"/>
                    <a:pt x="83389" y="4537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13355C9-0946-49A3-B2C5-E394591170E0}"/>
                </a:ext>
              </a:extLst>
            </p:cNvPr>
            <p:cNvSpPr/>
            <p:nvPr/>
          </p:nvSpPr>
          <p:spPr>
            <a:xfrm>
              <a:off x="10889168" y="9306505"/>
              <a:ext cx="469009" cy="469009"/>
            </a:xfrm>
            <a:custGeom>
              <a:avLst/>
              <a:gdLst>
                <a:gd name="connsiteX0" fmla="*/ 395050 w 468955"/>
                <a:gd name="connsiteY0" fmla="*/ 453799 h 468955"/>
                <a:gd name="connsiteX1" fmla="*/ 159902 w 468955"/>
                <a:gd name="connsiteY1" fmla="*/ 93709 h 468955"/>
                <a:gd name="connsiteX2" fmla="*/ 79510 w 468955"/>
                <a:gd name="connsiteY2" fmla="*/ 130555 h 468955"/>
                <a:gd name="connsiteX3" fmla="*/ 156218 w 468955"/>
                <a:gd name="connsiteY3" fmla="*/ 250474 h 468955"/>
                <a:gd name="connsiteX4" fmla="*/ 430891 w 468955"/>
                <a:gd name="connsiteY4" fmla="*/ 417623 h 468955"/>
                <a:gd name="connsiteX5" fmla="*/ 415483 w 468955"/>
                <a:gd name="connsiteY5" fmla="*/ 473898 h 468955"/>
                <a:gd name="connsiteX6" fmla="*/ 82860 w 468955"/>
                <a:gd name="connsiteY6" fmla="*/ 258178 h 468955"/>
                <a:gd name="connsiteX7" fmla="*/ 104633 w 468955"/>
                <a:gd name="connsiteY7" fmla="*/ 29731 h 468955"/>
                <a:gd name="connsiteX8" fmla="*/ 327721 w 468955"/>
                <a:gd name="connsiteY8" fmla="*/ 192860 h 468955"/>
                <a:gd name="connsiteX9" fmla="*/ 451325 w 468955"/>
                <a:gd name="connsiteY9" fmla="*/ 437721 h 468955"/>
                <a:gd name="connsiteX10" fmla="*/ 395050 w 468955"/>
                <a:gd name="connsiteY10" fmla="*/ 453799 h 46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8955" h="468955">
                  <a:moveTo>
                    <a:pt x="395050" y="453799"/>
                  </a:moveTo>
                  <a:cubicBezTo>
                    <a:pt x="346815" y="333212"/>
                    <a:pt x="276807" y="161038"/>
                    <a:pt x="159902" y="93709"/>
                  </a:cubicBezTo>
                  <a:cubicBezTo>
                    <a:pt x="128750" y="75621"/>
                    <a:pt x="82860" y="91365"/>
                    <a:pt x="79510" y="130555"/>
                  </a:cubicBezTo>
                  <a:cubicBezTo>
                    <a:pt x="75491" y="176112"/>
                    <a:pt x="127410" y="222337"/>
                    <a:pt x="156218" y="250474"/>
                  </a:cubicBezTo>
                  <a:cubicBezTo>
                    <a:pt x="230246" y="322157"/>
                    <a:pt x="331071" y="388816"/>
                    <a:pt x="430891" y="417623"/>
                  </a:cubicBezTo>
                  <a:cubicBezTo>
                    <a:pt x="467068" y="428007"/>
                    <a:pt x="451659" y="484281"/>
                    <a:pt x="415483" y="473898"/>
                  </a:cubicBezTo>
                  <a:cubicBezTo>
                    <a:pt x="291544" y="438056"/>
                    <a:pt x="168947" y="353309"/>
                    <a:pt x="82860" y="258178"/>
                  </a:cubicBezTo>
                  <a:cubicBezTo>
                    <a:pt x="17541" y="186495"/>
                    <a:pt x="-12941" y="67247"/>
                    <a:pt x="104633" y="29731"/>
                  </a:cubicBezTo>
                  <a:cubicBezTo>
                    <a:pt x="201104" y="-752"/>
                    <a:pt x="285515" y="127541"/>
                    <a:pt x="327721" y="192860"/>
                  </a:cubicBezTo>
                  <a:cubicBezTo>
                    <a:pt x="377297" y="269233"/>
                    <a:pt x="417493" y="353309"/>
                    <a:pt x="451325" y="437721"/>
                  </a:cubicBezTo>
                  <a:cubicBezTo>
                    <a:pt x="465393" y="473228"/>
                    <a:pt x="408783" y="488301"/>
                    <a:pt x="395050" y="4537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2BF05D8-6621-4EF0-BF9E-9D4A7E75A4C3}"/>
              </a:ext>
            </a:extLst>
          </p:cNvPr>
          <p:cNvGrpSpPr/>
          <p:nvPr/>
        </p:nvGrpSpPr>
        <p:grpSpPr>
          <a:xfrm>
            <a:off x="2256483" y="8440894"/>
            <a:ext cx="2574763" cy="2625637"/>
            <a:chOff x="2684403" y="8420574"/>
            <a:chExt cx="2574763" cy="2625637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75F545C-98CE-4BE6-AE57-8D50072F30F5}"/>
                </a:ext>
              </a:extLst>
            </p:cNvPr>
            <p:cNvSpPr/>
            <p:nvPr/>
          </p:nvSpPr>
          <p:spPr>
            <a:xfrm>
              <a:off x="3751636" y="8912454"/>
              <a:ext cx="1507530" cy="2077042"/>
            </a:xfrm>
            <a:custGeom>
              <a:avLst/>
              <a:gdLst>
                <a:gd name="connsiteX0" fmla="*/ 1487258 w 1507355"/>
                <a:gd name="connsiteY0" fmla="*/ 2053354 h 2076801"/>
                <a:gd name="connsiteX1" fmla="*/ 25123 w 1507355"/>
                <a:gd name="connsiteY1" fmla="*/ 2053354 h 2076801"/>
                <a:gd name="connsiteX2" fmla="*/ 204330 w 1507355"/>
                <a:gd name="connsiteY2" fmla="*/ 25123 h 2076801"/>
                <a:gd name="connsiteX3" fmla="*/ 1272209 w 1507355"/>
                <a:gd name="connsiteY3" fmla="*/ 25123 h 2076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7355" h="2076801">
                  <a:moveTo>
                    <a:pt x="1487258" y="2053354"/>
                  </a:moveTo>
                  <a:lnTo>
                    <a:pt x="25123" y="2053354"/>
                  </a:lnTo>
                  <a:lnTo>
                    <a:pt x="204330" y="25123"/>
                  </a:lnTo>
                  <a:lnTo>
                    <a:pt x="1272209" y="2512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41B28B4-9E86-4F12-9EC8-4B5643F3CFB7}"/>
                </a:ext>
              </a:extLst>
            </p:cNvPr>
            <p:cNvSpPr/>
            <p:nvPr/>
          </p:nvSpPr>
          <p:spPr>
            <a:xfrm>
              <a:off x="3751636" y="10311443"/>
              <a:ext cx="1507530" cy="670014"/>
            </a:xfrm>
            <a:custGeom>
              <a:avLst/>
              <a:gdLst>
                <a:gd name="connsiteX0" fmla="*/ 25123 w 1507355"/>
                <a:gd name="connsiteY0" fmla="*/ 654528 h 669935"/>
                <a:gd name="connsiteX1" fmla="*/ 1487258 w 1507355"/>
                <a:gd name="connsiteY1" fmla="*/ 654528 h 669935"/>
                <a:gd name="connsiteX2" fmla="*/ 1420264 w 1507355"/>
                <a:gd name="connsiteY2" fmla="*/ 25123 h 669935"/>
                <a:gd name="connsiteX3" fmla="*/ 80727 w 1507355"/>
                <a:gd name="connsiteY3" fmla="*/ 25123 h 66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7355" h="669935">
                  <a:moveTo>
                    <a:pt x="25123" y="654528"/>
                  </a:moveTo>
                  <a:lnTo>
                    <a:pt x="1487258" y="654528"/>
                  </a:lnTo>
                  <a:lnTo>
                    <a:pt x="1420264" y="25123"/>
                  </a:lnTo>
                  <a:lnTo>
                    <a:pt x="80727" y="2512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568EC0A-C393-4C74-851C-5D3E1BD69FB7}"/>
                </a:ext>
              </a:extLst>
            </p:cNvPr>
            <p:cNvSpPr/>
            <p:nvPr/>
          </p:nvSpPr>
          <p:spPr>
            <a:xfrm>
              <a:off x="4195223" y="8420574"/>
              <a:ext cx="603012" cy="837517"/>
            </a:xfrm>
            <a:custGeom>
              <a:avLst/>
              <a:gdLst>
                <a:gd name="connsiteX0" fmla="*/ 123230 w 602942"/>
                <a:gd name="connsiteY0" fmla="*/ 767502 h 837419"/>
                <a:gd name="connsiteX1" fmla="*/ 314832 w 602942"/>
                <a:gd name="connsiteY1" fmla="*/ 115655 h 837419"/>
                <a:gd name="connsiteX2" fmla="*/ 506433 w 602942"/>
                <a:gd name="connsiteY2" fmla="*/ 776212 h 837419"/>
                <a:gd name="connsiteX3" fmla="*/ 596205 w 602942"/>
                <a:gd name="connsiteY3" fmla="*/ 776212 h 837419"/>
                <a:gd name="connsiteX4" fmla="*/ 315167 w 602942"/>
                <a:gd name="connsiteY4" fmla="*/ 25883 h 837419"/>
                <a:gd name="connsiteX5" fmla="*/ 51547 w 602942"/>
                <a:gd name="connsiteY5" fmla="*/ 281463 h 837419"/>
                <a:gd name="connsiteX6" fmla="*/ 34129 w 602942"/>
                <a:gd name="connsiteY6" fmla="*/ 767167 h 837419"/>
                <a:gd name="connsiteX7" fmla="*/ 123230 w 602942"/>
                <a:gd name="connsiteY7" fmla="*/ 767502 h 837419"/>
                <a:gd name="connsiteX8" fmla="*/ 123230 w 602942"/>
                <a:gd name="connsiteY8" fmla="*/ 767502 h 837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2942" h="837419">
                  <a:moveTo>
                    <a:pt x="123230" y="767502"/>
                  </a:moveTo>
                  <a:cubicBezTo>
                    <a:pt x="123230" y="589970"/>
                    <a:pt x="53892" y="139772"/>
                    <a:pt x="314832" y="115655"/>
                  </a:cubicBezTo>
                  <a:cubicBezTo>
                    <a:pt x="568737" y="92207"/>
                    <a:pt x="506433" y="630500"/>
                    <a:pt x="506433" y="776212"/>
                  </a:cubicBezTo>
                  <a:cubicBezTo>
                    <a:pt x="506433" y="833826"/>
                    <a:pt x="596205" y="833826"/>
                    <a:pt x="596205" y="776212"/>
                  </a:cubicBezTo>
                  <a:cubicBezTo>
                    <a:pt x="596205" y="538719"/>
                    <a:pt x="660184" y="58374"/>
                    <a:pt x="315167" y="25883"/>
                  </a:cubicBezTo>
                  <a:cubicBezTo>
                    <a:pt x="174815" y="12819"/>
                    <a:pt x="86384" y="170924"/>
                    <a:pt x="51547" y="281463"/>
                  </a:cubicBezTo>
                  <a:cubicBezTo>
                    <a:pt x="4986" y="429855"/>
                    <a:pt x="34129" y="612747"/>
                    <a:pt x="34129" y="767167"/>
                  </a:cubicBezTo>
                  <a:cubicBezTo>
                    <a:pt x="33459" y="825452"/>
                    <a:pt x="123230" y="825452"/>
                    <a:pt x="123230" y="767502"/>
                  </a:cubicBezTo>
                  <a:lnTo>
                    <a:pt x="123230" y="76750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CCC4720-C920-4A09-B42A-D9448CFDE65B}"/>
                </a:ext>
              </a:extLst>
            </p:cNvPr>
            <p:cNvSpPr/>
            <p:nvPr/>
          </p:nvSpPr>
          <p:spPr>
            <a:xfrm>
              <a:off x="2684403" y="9103172"/>
              <a:ext cx="1440529" cy="1943039"/>
            </a:xfrm>
            <a:custGeom>
              <a:avLst/>
              <a:gdLst>
                <a:gd name="connsiteX0" fmla="*/ 1367576 w 1440362"/>
                <a:gd name="connsiteY0" fmla="*/ 1862659 h 1942814"/>
                <a:gd name="connsiteX1" fmla="*/ 88333 w 1440362"/>
                <a:gd name="connsiteY1" fmla="*/ 1862659 h 1942814"/>
                <a:gd name="connsiteX2" fmla="*/ 245433 w 1440362"/>
                <a:gd name="connsiteY2" fmla="*/ 88333 h 1942814"/>
                <a:gd name="connsiteX3" fmla="*/ 1179659 w 1440362"/>
                <a:gd name="connsiteY3" fmla="*/ 88333 h 1942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362" h="1942814">
                  <a:moveTo>
                    <a:pt x="1367576" y="1862659"/>
                  </a:moveTo>
                  <a:lnTo>
                    <a:pt x="88333" y="1862659"/>
                  </a:lnTo>
                  <a:lnTo>
                    <a:pt x="245433" y="88333"/>
                  </a:lnTo>
                  <a:lnTo>
                    <a:pt x="1179659" y="8833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3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8503B49-1674-4012-AB7D-0DA30DB1E467}"/>
                </a:ext>
              </a:extLst>
            </p:cNvPr>
            <p:cNvSpPr/>
            <p:nvPr/>
          </p:nvSpPr>
          <p:spPr>
            <a:xfrm>
              <a:off x="2684403" y="10326952"/>
              <a:ext cx="1440529" cy="703514"/>
            </a:xfrm>
            <a:custGeom>
              <a:avLst/>
              <a:gdLst>
                <a:gd name="connsiteX0" fmla="*/ 88333 w 1440362"/>
                <a:gd name="connsiteY0" fmla="*/ 639021 h 703432"/>
                <a:gd name="connsiteX1" fmla="*/ 1367576 w 1440362"/>
                <a:gd name="connsiteY1" fmla="*/ 639021 h 703432"/>
                <a:gd name="connsiteX2" fmla="*/ 1309292 w 1440362"/>
                <a:gd name="connsiteY2" fmla="*/ 88333 h 703432"/>
                <a:gd name="connsiteX3" fmla="*/ 137238 w 1440362"/>
                <a:gd name="connsiteY3" fmla="*/ 88333 h 70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362" h="703432">
                  <a:moveTo>
                    <a:pt x="88333" y="639021"/>
                  </a:moveTo>
                  <a:lnTo>
                    <a:pt x="1367576" y="639021"/>
                  </a:lnTo>
                  <a:lnTo>
                    <a:pt x="1309292" y="88333"/>
                  </a:lnTo>
                  <a:lnTo>
                    <a:pt x="137238" y="88333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33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88E5A75-B6D0-4DED-AA8A-7016F126A4A5}"/>
                </a:ext>
              </a:extLst>
            </p:cNvPr>
            <p:cNvSpPr/>
            <p:nvPr/>
          </p:nvSpPr>
          <p:spPr>
            <a:xfrm>
              <a:off x="3135567" y="8735915"/>
              <a:ext cx="536011" cy="737015"/>
            </a:xfrm>
            <a:custGeom>
              <a:avLst/>
              <a:gdLst>
                <a:gd name="connsiteX0" fmla="*/ 111202 w 535948"/>
                <a:gd name="connsiteY0" fmla="*/ 674617 h 736929"/>
                <a:gd name="connsiteX1" fmla="*/ 278686 w 535948"/>
                <a:gd name="connsiteY1" fmla="*/ 104166 h 736929"/>
                <a:gd name="connsiteX2" fmla="*/ 446170 w 535948"/>
                <a:gd name="connsiteY2" fmla="*/ 681985 h 736929"/>
                <a:gd name="connsiteX3" fmla="*/ 524552 w 535948"/>
                <a:gd name="connsiteY3" fmla="*/ 681985 h 736929"/>
                <a:gd name="connsiteX4" fmla="*/ 278686 w 535948"/>
                <a:gd name="connsiteY4" fmla="*/ 25783 h 736929"/>
                <a:gd name="connsiteX5" fmla="*/ 48228 w 535948"/>
                <a:gd name="connsiteY5" fmla="*/ 249543 h 736929"/>
                <a:gd name="connsiteX6" fmla="*/ 32819 w 535948"/>
                <a:gd name="connsiteY6" fmla="*/ 674617 h 736929"/>
                <a:gd name="connsiteX7" fmla="*/ 111202 w 535948"/>
                <a:gd name="connsiteY7" fmla="*/ 674617 h 736929"/>
                <a:gd name="connsiteX8" fmla="*/ 111202 w 535948"/>
                <a:gd name="connsiteY8" fmla="*/ 674617 h 73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5948" h="736929">
                  <a:moveTo>
                    <a:pt x="111202" y="674617"/>
                  </a:moveTo>
                  <a:cubicBezTo>
                    <a:pt x="111202" y="519191"/>
                    <a:pt x="50573" y="125269"/>
                    <a:pt x="278686" y="104166"/>
                  </a:cubicBezTo>
                  <a:cubicBezTo>
                    <a:pt x="500769" y="83733"/>
                    <a:pt x="446170" y="554698"/>
                    <a:pt x="446170" y="681985"/>
                  </a:cubicBezTo>
                  <a:cubicBezTo>
                    <a:pt x="446170" y="732566"/>
                    <a:pt x="524552" y="732566"/>
                    <a:pt x="524552" y="681985"/>
                  </a:cubicBezTo>
                  <a:cubicBezTo>
                    <a:pt x="524552" y="474306"/>
                    <a:pt x="580492" y="53920"/>
                    <a:pt x="278686" y="25783"/>
                  </a:cubicBezTo>
                  <a:cubicBezTo>
                    <a:pt x="155753" y="14394"/>
                    <a:pt x="78375" y="152736"/>
                    <a:pt x="48228" y="249543"/>
                  </a:cubicBezTo>
                  <a:cubicBezTo>
                    <a:pt x="7697" y="379509"/>
                    <a:pt x="32819" y="539290"/>
                    <a:pt x="32819" y="674617"/>
                  </a:cubicBezTo>
                  <a:cubicBezTo>
                    <a:pt x="32819" y="725197"/>
                    <a:pt x="111202" y="725197"/>
                    <a:pt x="111202" y="674617"/>
                  </a:cubicBezTo>
                  <a:lnTo>
                    <a:pt x="111202" y="67461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6531362-5B8C-4344-8414-A105E5676C42}"/>
              </a:ext>
            </a:extLst>
          </p:cNvPr>
          <p:cNvSpPr/>
          <p:nvPr/>
        </p:nvSpPr>
        <p:spPr>
          <a:xfrm>
            <a:off x="3459608" y="792994"/>
            <a:ext cx="7370149" cy="1541031"/>
          </a:xfrm>
          <a:custGeom>
            <a:avLst/>
            <a:gdLst>
              <a:gd name="connsiteX0" fmla="*/ 7306559 w 7369295"/>
              <a:gd name="connsiteY0" fmla="*/ 1456342 h 1540852"/>
              <a:gd name="connsiteX1" fmla="*/ 88333 w 7369295"/>
              <a:gd name="connsiteY1" fmla="*/ 1456342 h 1540852"/>
              <a:gd name="connsiteX2" fmla="*/ 1802365 w 7369295"/>
              <a:gd name="connsiteY2" fmla="*/ 88333 h 1540852"/>
              <a:gd name="connsiteX3" fmla="*/ 5592863 w 7369295"/>
              <a:gd name="connsiteY3" fmla="*/ 88333 h 1540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9295" h="1540852">
                <a:moveTo>
                  <a:pt x="7306559" y="1456342"/>
                </a:moveTo>
                <a:lnTo>
                  <a:pt x="88333" y="1456342"/>
                </a:lnTo>
                <a:lnTo>
                  <a:pt x="1802365" y="88333"/>
                </a:lnTo>
                <a:lnTo>
                  <a:pt x="5592863" y="8833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3349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E665688-8FA0-44B2-8C65-C57654B08DA9}"/>
              </a:ext>
            </a:extLst>
          </p:cNvPr>
          <p:cNvSpPr/>
          <p:nvPr/>
        </p:nvSpPr>
        <p:spPr>
          <a:xfrm>
            <a:off x="4942349" y="792994"/>
            <a:ext cx="1809036" cy="1541031"/>
          </a:xfrm>
          <a:custGeom>
            <a:avLst/>
            <a:gdLst>
              <a:gd name="connsiteX0" fmla="*/ 1503238 w 1808827"/>
              <a:gd name="connsiteY0" fmla="*/ 1456342 h 1540852"/>
              <a:gd name="connsiteX1" fmla="*/ 1725657 w 1808827"/>
              <a:gd name="connsiteY1" fmla="*/ 88333 h 1540852"/>
              <a:gd name="connsiteX2" fmla="*/ 951210 w 1808827"/>
              <a:gd name="connsiteY2" fmla="*/ 88333 h 1540852"/>
              <a:gd name="connsiteX3" fmla="*/ 88333 w 1808827"/>
              <a:gd name="connsiteY3" fmla="*/ 1456342 h 1540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8827" h="1540852">
                <a:moveTo>
                  <a:pt x="1503238" y="1456342"/>
                </a:moveTo>
                <a:lnTo>
                  <a:pt x="1725657" y="88333"/>
                </a:lnTo>
                <a:lnTo>
                  <a:pt x="951210" y="88333"/>
                </a:lnTo>
                <a:lnTo>
                  <a:pt x="88333" y="14563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349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A12DFF5-0839-4CAF-87F3-F147CEB3D370}"/>
              </a:ext>
            </a:extLst>
          </p:cNvPr>
          <p:cNvSpPr/>
          <p:nvPr/>
        </p:nvSpPr>
        <p:spPr>
          <a:xfrm>
            <a:off x="7546356" y="792994"/>
            <a:ext cx="1809036" cy="1541031"/>
          </a:xfrm>
          <a:custGeom>
            <a:avLst/>
            <a:gdLst>
              <a:gd name="connsiteX0" fmla="*/ 311087 w 1808827"/>
              <a:gd name="connsiteY0" fmla="*/ 1456342 h 1540852"/>
              <a:gd name="connsiteX1" fmla="*/ 88333 w 1808827"/>
              <a:gd name="connsiteY1" fmla="*/ 88333 h 1540852"/>
              <a:gd name="connsiteX2" fmla="*/ 862779 w 1808827"/>
              <a:gd name="connsiteY2" fmla="*/ 88333 h 1540852"/>
              <a:gd name="connsiteX3" fmla="*/ 1725992 w 1808827"/>
              <a:gd name="connsiteY3" fmla="*/ 1456342 h 1540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8827" h="1540852">
                <a:moveTo>
                  <a:pt x="311087" y="1456342"/>
                </a:moveTo>
                <a:lnTo>
                  <a:pt x="88333" y="88333"/>
                </a:lnTo>
                <a:lnTo>
                  <a:pt x="862779" y="88333"/>
                </a:lnTo>
                <a:lnTo>
                  <a:pt x="1725992" y="14563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349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BC7AD0E-4412-43F9-B9BB-B5B12B2F9B17}"/>
              </a:ext>
            </a:extLst>
          </p:cNvPr>
          <p:cNvSpPr/>
          <p:nvPr/>
        </p:nvSpPr>
        <p:spPr>
          <a:xfrm>
            <a:off x="3458939" y="2161162"/>
            <a:ext cx="7370149" cy="971519"/>
          </a:xfrm>
          <a:custGeom>
            <a:avLst/>
            <a:gdLst>
              <a:gd name="connsiteX0" fmla="*/ 89003 w 7369295"/>
              <a:gd name="connsiteY0" fmla="*/ 88333 h 971407"/>
              <a:gd name="connsiteX1" fmla="*/ 88333 w 7369295"/>
              <a:gd name="connsiteY1" fmla="*/ 104747 h 971407"/>
              <a:gd name="connsiteX2" fmla="*/ 867134 w 7369295"/>
              <a:gd name="connsiteY2" fmla="*/ 903980 h 971407"/>
              <a:gd name="connsiteX3" fmla="*/ 1573581 w 7369295"/>
              <a:gd name="connsiteY3" fmla="*/ 439380 h 971407"/>
              <a:gd name="connsiteX4" fmla="*/ 2280029 w 7369295"/>
              <a:gd name="connsiteY4" fmla="*/ 903980 h 971407"/>
              <a:gd name="connsiteX5" fmla="*/ 2986476 w 7369295"/>
              <a:gd name="connsiteY5" fmla="*/ 439380 h 971407"/>
              <a:gd name="connsiteX6" fmla="*/ 3692924 w 7369295"/>
              <a:gd name="connsiteY6" fmla="*/ 903980 h 971407"/>
              <a:gd name="connsiteX7" fmla="*/ 4399371 w 7369295"/>
              <a:gd name="connsiteY7" fmla="*/ 439380 h 971407"/>
              <a:gd name="connsiteX8" fmla="*/ 5105819 w 7369295"/>
              <a:gd name="connsiteY8" fmla="*/ 903980 h 971407"/>
              <a:gd name="connsiteX9" fmla="*/ 5812267 w 7369295"/>
              <a:gd name="connsiteY9" fmla="*/ 439380 h 971407"/>
              <a:gd name="connsiteX10" fmla="*/ 6518714 w 7369295"/>
              <a:gd name="connsiteY10" fmla="*/ 903980 h 971407"/>
              <a:gd name="connsiteX11" fmla="*/ 7297515 w 7369295"/>
              <a:gd name="connsiteY11" fmla="*/ 104747 h 971407"/>
              <a:gd name="connsiteX12" fmla="*/ 7296510 w 7369295"/>
              <a:gd name="connsiteY12" fmla="*/ 88333 h 971407"/>
              <a:gd name="connsiteX13" fmla="*/ 89003 w 7369295"/>
              <a:gd name="connsiteY13" fmla="*/ 88333 h 97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369295" h="971407">
                <a:moveTo>
                  <a:pt x="89003" y="88333"/>
                </a:moveTo>
                <a:cubicBezTo>
                  <a:pt x="89003" y="93693"/>
                  <a:pt x="88333" y="99052"/>
                  <a:pt x="88333" y="104747"/>
                </a:cubicBezTo>
                <a:cubicBezTo>
                  <a:pt x="88333" y="546235"/>
                  <a:pt x="437035" y="903980"/>
                  <a:pt x="867134" y="903980"/>
                </a:cubicBezTo>
                <a:cubicBezTo>
                  <a:pt x="1180664" y="903980"/>
                  <a:pt x="1450313" y="713383"/>
                  <a:pt x="1573581" y="439380"/>
                </a:cubicBezTo>
                <a:cubicBezTo>
                  <a:pt x="1697184" y="713383"/>
                  <a:pt x="1966498" y="903980"/>
                  <a:pt x="2280029" y="903980"/>
                </a:cubicBezTo>
                <a:cubicBezTo>
                  <a:pt x="2593559" y="903980"/>
                  <a:pt x="2862873" y="713383"/>
                  <a:pt x="2986476" y="439380"/>
                </a:cubicBezTo>
                <a:cubicBezTo>
                  <a:pt x="3109744" y="713383"/>
                  <a:pt x="3379394" y="903980"/>
                  <a:pt x="3692924" y="903980"/>
                </a:cubicBezTo>
                <a:cubicBezTo>
                  <a:pt x="4006454" y="903980"/>
                  <a:pt x="4275768" y="713383"/>
                  <a:pt x="4399371" y="439380"/>
                </a:cubicBezTo>
                <a:cubicBezTo>
                  <a:pt x="4522975" y="713383"/>
                  <a:pt x="4792289" y="903980"/>
                  <a:pt x="5105819" y="903980"/>
                </a:cubicBezTo>
                <a:cubicBezTo>
                  <a:pt x="5419349" y="903980"/>
                  <a:pt x="5688663" y="713383"/>
                  <a:pt x="5812267" y="439380"/>
                </a:cubicBezTo>
                <a:cubicBezTo>
                  <a:pt x="5935870" y="713383"/>
                  <a:pt x="6205183" y="903980"/>
                  <a:pt x="6518714" y="903980"/>
                </a:cubicBezTo>
                <a:cubicBezTo>
                  <a:pt x="6948813" y="903980"/>
                  <a:pt x="7297515" y="546235"/>
                  <a:pt x="7297515" y="104747"/>
                </a:cubicBezTo>
                <a:cubicBezTo>
                  <a:pt x="7297515" y="99052"/>
                  <a:pt x="7296845" y="93693"/>
                  <a:pt x="7296510" y="88333"/>
                </a:cubicBezTo>
                <a:lnTo>
                  <a:pt x="89003" y="8833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3349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CDE5AF2-06E4-4C4C-ABA6-6051C1590042}"/>
              </a:ext>
            </a:extLst>
          </p:cNvPr>
          <p:cNvSpPr/>
          <p:nvPr/>
        </p:nvSpPr>
        <p:spPr>
          <a:xfrm>
            <a:off x="4942349" y="2161162"/>
            <a:ext cx="1574532" cy="971519"/>
          </a:xfrm>
          <a:custGeom>
            <a:avLst/>
            <a:gdLst>
              <a:gd name="connsiteX0" fmla="*/ 90343 w 1574349"/>
              <a:gd name="connsiteY0" fmla="*/ 439380 h 971407"/>
              <a:gd name="connsiteX1" fmla="*/ 796790 w 1574349"/>
              <a:gd name="connsiteY1" fmla="*/ 903980 h 971407"/>
              <a:gd name="connsiteX2" fmla="*/ 1503238 w 1574349"/>
              <a:gd name="connsiteY2" fmla="*/ 439380 h 971407"/>
              <a:gd name="connsiteX3" fmla="*/ 1503238 w 1574349"/>
              <a:gd name="connsiteY3" fmla="*/ 88333 h 971407"/>
              <a:gd name="connsiteX4" fmla="*/ 88333 w 1574349"/>
              <a:gd name="connsiteY4" fmla="*/ 88333 h 971407"/>
              <a:gd name="connsiteX5" fmla="*/ 88333 w 1574349"/>
              <a:gd name="connsiteY5" fmla="*/ 443734 h 971407"/>
              <a:gd name="connsiteX6" fmla="*/ 90343 w 1574349"/>
              <a:gd name="connsiteY6" fmla="*/ 439380 h 97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4349" h="971407">
                <a:moveTo>
                  <a:pt x="90343" y="439380"/>
                </a:moveTo>
                <a:cubicBezTo>
                  <a:pt x="213946" y="713383"/>
                  <a:pt x="483260" y="903980"/>
                  <a:pt x="796790" y="903980"/>
                </a:cubicBezTo>
                <a:cubicBezTo>
                  <a:pt x="1110320" y="903980"/>
                  <a:pt x="1379635" y="713383"/>
                  <a:pt x="1503238" y="439380"/>
                </a:cubicBezTo>
                <a:lnTo>
                  <a:pt x="1503238" y="88333"/>
                </a:lnTo>
                <a:lnTo>
                  <a:pt x="88333" y="88333"/>
                </a:lnTo>
                <a:lnTo>
                  <a:pt x="88333" y="443734"/>
                </a:lnTo>
                <a:cubicBezTo>
                  <a:pt x="88668" y="442059"/>
                  <a:pt x="89673" y="440720"/>
                  <a:pt x="90343" y="43938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349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326F9CB-7727-4311-B764-D6BBD2B4A05D}"/>
              </a:ext>
            </a:extLst>
          </p:cNvPr>
          <p:cNvSpPr/>
          <p:nvPr/>
        </p:nvSpPr>
        <p:spPr>
          <a:xfrm>
            <a:off x="7767461" y="2161162"/>
            <a:ext cx="1574532" cy="971519"/>
          </a:xfrm>
          <a:custGeom>
            <a:avLst/>
            <a:gdLst>
              <a:gd name="connsiteX0" fmla="*/ 88333 w 1574349"/>
              <a:gd name="connsiteY0" fmla="*/ 445409 h 971407"/>
              <a:gd name="connsiteX1" fmla="*/ 91348 w 1574349"/>
              <a:gd name="connsiteY1" fmla="*/ 439380 h 971407"/>
              <a:gd name="connsiteX2" fmla="*/ 797795 w 1574349"/>
              <a:gd name="connsiteY2" fmla="*/ 903980 h 971407"/>
              <a:gd name="connsiteX3" fmla="*/ 1504243 w 1574349"/>
              <a:gd name="connsiteY3" fmla="*/ 439380 h 971407"/>
              <a:gd name="connsiteX4" fmla="*/ 1504913 w 1574349"/>
              <a:gd name="connsiteY4" fmla="*/ 441055 h 971407"/>
              <a:gd name="connsiteX5" fmla="*/ 1504913 w 1574349"/>
              <a:gd name="connsiteY5" fmla="*/ 88333 h 971407"/>
              <a:gd name="connsiteX6" fmla="*/ 90008 w 1574349"/>
              <a:gd name="connsiteY6" fmla="*/ 88333 h 971407"/>
              <a:gd name="connsiteX7" fmla="*/ 90008 w 1574349"/>
              <a:gd name="connsiteY7" fmla="*/ 439380 h 971407"/>
              <a:gd name="connsiteX8" fmla="*/ 88333 w 1574349"/>
              <a:gd name="connsiteY8" fmla="*/ 445409 h 97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4349" h="971407">
                <a:moveTo>
                  <a:pt x="88333" y="445409"/>
                </a:moveTo>
                <a:cubicBezTo>
                  <a:pt x="89338" y="443399"/>
                  <a:pt x="90343" y="441389"/>
                  <a:pt x="91348" y="439380"/>
                </a:cubicBezTo>
                <a:cubicBezTo>
                  <a:pt x="214951" y="713383"/>
                  <a:pt x="484265" y="903980"/>
                  <a:pt x="797795" y="903980"/>
                </a:cubicBezTo>
                <a:cubicBezTo>
                  <a:pt x="1111325" y="903980"/>
                  <a:pt x="1380640" y="713383"/>
                  <a:pt x="1504243" y="439380"/>
                </a:cubicBezTo>
                <a:cubicBezTo>
                  <a:pt x="1504577" y="440049"/>
                  <a:pt x="1504913" y="440385"/>
                  <a:pt x="1504913" y="441055"/>
                </a:cubicBezTo>
                <a:lnTo>
                  <a:pt x="1504913" y="88333"/>
                </a:lnTo>
                <a:lnTo>
                  <a:pt x="90008" y="88333"/>
                </a:lnTo>
                <a:lnTo>
                  <a:pt x="90008" y="439380"/>
                </a:lnTo>
                <a:lnTo>
                  <a:pt x="88333" y="44540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349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00E8969-4463-4ACF-8CB7-880615C7E47B}"/>
              </a:ext>
            </a:extLst>
          </p:cNvPr>
          <p:cNvSpPr/>
          <p:nvPr/>
        </p:nvSpPr>
        <p:spPr>
          <a:xfrm>
            <a:off x="5173838" y="597350"/>
            <a:ext cx="3953079" cy="368508"/>
          </a:xfrm>
          <a:custGeom>
            <a:avLst/>
            <a:gdLst>
              <a:gd name="connsiteX0" fmla="*/ 88333 w 3952622"/>
              <a:gd name="connsiteY0" fmla="*/ 88333 h 368464"/>
              <a:gd name="connsiteX1" fmla="*/ 3872802 w 3952622"/>
              <a:gd name="connsiteY1" fmla="*/ 88333 h 368464"/>
              <a:gd name="connsiteX2" fmla="*/ 3872802 w 3952622"/>
              <a:gd name="connsiteY2" fmla="*/ 283954 h 368464"/>
              <a:gd name="connsiteX3" fmla="*/ 88334 w 3952622"/>
              <a:gd name="connsiteY3" fmla="*/ 283954 h 368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2622" h="368464">
                <a:moveTo>
                  <a:pt x="88333" y="88333"/>
                </a:moveTo>
                <a:lnTo>
                  <a:pt x="3872802" y="88333"/>
                </a:lnTo>
                <a:lnTo>
                  <a:pt x="3872802" y="283954"/>
                </a:lnTo>
                <a:lnTo>
                  <a:pt x="88334" y="28395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349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74382E6-34DD-4CD4-BA28-634F1C1129A3}"/>
              </a:ext>
            </a:extLst>
          </p:cNvPr>
          <p:cNvSpPr/>
          <p:nvPr/>
        </p:nvSpPr>
        <p:spPr>
          <a:xfrm>
            <a:off x="7914529" y="4150432"/>
            <a:ext cx="2713555" cy="2713555"/>
          </a:xfrm>
          <a:custGeom>
            <a:avLst/>
            <a:gdLst>
              <a:gd name="connsiteX0" fmla="*/ 88333 w 2713240"/>
              <a:gd name="connsiteY0" fmla="*/ 88333 h 2713240"/>
              <a:gd name="connsiteX1" fmla="*/ 2626385 w 2713240"/>
              <a:gd name="connsiteY1" fmla="*/ 88333 h 2713240"/>
              <a:gd name="connsiteX2" fmla="*/ 2626385 w 2713240"/>
              <a:gd name="connsiteY2" fmla="*/ 2626386 h 2713240"/>
              <a:gd name="connsiteX3" fmla="*/ 88333 w 2713240"/>
              <a:gd name="connsiteY3" fmla="*/ 2626386 h 271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3240" h="2713240">
                <a:moveTo>
                  <a:pt x="88333" y="88333"/>
                </a:moveTo>
                <a:lnTo>
                  <a:pt x="2626385" y="88333"/>
                </a:lnTo>
                <a:lnTo>
                  <a:pt x="2626385" y="2626386"/>
                </a:lnTo>
                <a:lnTo>
                  <a:pt x="88333" y="2626386"/>
                </a:lnTo>
                <a:close/>
              </a:path>
            </a:pathLst>
          </a:custGeom>
          <a:solidFill>
            <a:schemeClr val="bg1">
              <a:lumMod val="85000"/>
              <a:alpha val="90000"/>
            </a:schemeClr>
          </a:solidFill>
          <a:ln w="3349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924A69C-215C-4F0B-99A4-20EF060B5EA7}"/>
              </a:ext>
            </a:extLst>
          </p:cNvPr>
          <p:cNvSpPr/>
          <p:nvPr/>
        </p:nvSpPr>
        <p:spPr>
          <a:xfrm>
            <a:off x="8266988" y="4692039"/>
            <a:ext cx="1675034" cy="1474030"/>
          </a:xfrm>
          <a:custGeom>
            <a:avLst/>
            <a:gdLst>
              <a:gd name="connsiteX0" fmla="*/ 430972 w 1674839"/>
              <a:gd name="connsiteY0" fmla="*/ 1080942 h 1473859"/>
              <a:gd name="connsiteX1" fmla="*/ 774650 w 1674839"/>
              <a:gd name="connsiteY1" fmla="*/ 1080942 h 1473859"/>
              <a:gd name="connsiteX2" fmla="*/ 1216807 w 1674839"/>
              <a:gd name="connsiteY2" fmla="*/ 368465 h 1473859"/>
              <a:gd name="connsiteX3" fmla="*/ 1421473 w 1674839"/>
              <a:gd name="connsiteY3" fmla="*/ 25123 h 1473859"/>
              <a:gd name="connsiteX4" fmla="*/ 1655280 w 1674839"/>
              <a:gd name="connsiteY4" fmla="*/ 427084 h 1473859"/>
              <a:gd name="connsiteX5" fmla="*/ 1585942 w 1674839"/>
              <a:gd name="connsiteY5" fmla="*/ 749659 h 1473859"/>
              <a:gd name="connsiteX6" fmla="*/ 1585942 w 1674839"/>
              <a:gd name="connsiteY6" fmla="*/ 1474529 h 1473859"/>
              <a:gd name="connsiteX7" fmla="*/ 1483442 w 1674839"/>
              <a:gd name="connsiteY7" fmla="*/ 1474529 h 1473859"/>
              <a:gd name="connsiteX8" fmla="*/ 1483442 w 1674839"/>
              <a:gd name="connsiteY8" fmla="*/ 690034 h 1473859"/>
              <a:gd name="connsiteX9" fmla="*/ 1286146 w 1674839"/>
              <a:gd name="connsiteY9" fmla="*/ 883646 h 1473859"/>
              <a:gd name="connsiteX10" fmla="*/ 897248 w 1674839"/>
              <a:gd name="connsiteY10" fmla="*/ 1456776 h 1473859"/>
              <a:gd name="connsiteX11" fmla="*/ 897248 w 1674839"/>
              <a:gd name="connsiteY11" fmla="*/ 1456776 h 1473859"/>
              <a:gd name="connsiteX12" fmla="*/ 840639 w 1674839"/>
              <a:gd name="connsiteY12" fmla="*/ 1468165 h 1473859"/>
              <a:gd name="connsiteX13" fmla="*/ 25326 w 1674839"/>
              <a:gd name="connsiteY13" fmla="*/ 1314749 h 1473859"/>
              <a:gd name="connsiteX14" fmla="*/ 430972 w 1674839"/>
              <a:gd name="connsiteY14" fmla="*/ 1080942 h 147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74839" h="1473859">
                <a:moveTo>
                  <a:pt x="430972" y="1080942"/>
                </a:moveTo>
                <a:cubicBezTo>
                  <a:pt x="430972" y="1080942"/>
                  <a:pt x="588072" y="1088311"/>
                  <a:pt x="774650" y="1080942"/>
                </a:cubicBezTo>
                <a:cubicBezTo>
                  <a:pt x="960892" y="1073573"/>
                  <a:pt x="1121676" y="594904"/>
                  <a:pt x="1216807" y="368465"/>
                </a:cubicBezTo>
                <a:cubicBezTo>
                  <a:pt x="1311604" y="142027"/>
                  <a:pt x="1421473" y="25123"/>
                  <a:pt x="1421473" y="25123"/>
                </a:cubicBezTo>
                <a:cubicBezTo>
                  <a:pt x="1684757" y="134657"/>
                  <a:pt x="1655280" y="427084"/>
                  <a:pt x="1655280" y="427084"/>
                </a:cubicBezTo>
                <a:cubicBezTo>
                  <a:pt x="1655280" y="427084"/>
                  <a:pt x="1600346" y="611987"/>
                  <a:pt x="1585942" y="749659"/>
                </a:cubicBezTo>
                <a:cubicBezTo>
                  <a:pt x="1571204" y="887330"/>
                  <a:pt x="1585942" y="1474529"/>
                  <a:pt x="1585942" y="1474529"/>
                </a:cubicBezTo>
                <a:lnTo>
                  <a:pt x="1483442" y="1474529"/>
                </a:lnTo>
                <a:cubicBezTo>
                  <a:pt x="1483442" y="1474529"/>
                  <a:pt x="1516268" y="715492"/>
                  <a:pt x="1483442" y="690034"/>
                </a:cubicBezTo>
                <a:cubicBezTo>
                  <a:pt x="1450615" y="664577"/>
                  <a:pt x="1326342" y="744969"/>
                  <a:pt x="1286146" y="883646"/>
                </a:cubicBezTo>
                <a:cubicBezTo>
                  <a:pt x="1245949" y="1022322"/>
                  <a:pt x="1151823" y="1440698"/>
                  <a:pt x="897248" y="1456776"/>
                </a:cubicBezTo>
                <a:lnTo>
                  <a:pt x="897248" y="1456776"/>
                </a:lnTo>
                <a:cubicBezTo>
                  <a:pt x="879494" y="1462136"/>
                  <a:pt x="860736" y="1466155"/>
                  <a:pt x="840639" y="1468165"/>
                </a:cubicBezTo>
                <a:cubicBezTo>
                  <a:pt x="559600" y="1497307"/>
                  <a:pt x="36380" y="1416915"/>
                  <a:pt x="25326" y="1314749"/>
                </a:cubicBezTo>
                <a:cubicBezTo>
                  <a:pt x="14607" y="1212585"/>
                  <a:pt x="430972" y="1080942"/>
                  <a:pt x="430972" y="108094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C5D377A-F1AD-44D0-8D38-DDCDC1F7488E}"/>
              </a:ext>
            </a:extLst>
          </p:cNvPr>
          <p:cNvSpPr/>
          <p:nvPr/>
        </p:nvSpPr>
        <p:spPr>
          <a:xfrm>
            <a:off x="7519122" y="6142954"/>
            <a:ext cx="938019" cy="938019"/>
          </a:xfrm>
          <a:custGeom>
            <a:avLst/>
            <a:gdLst>
              <a:gd name="connsiteX0" fmla="*/ 941595 w 937910"/>
              <a:gd name="connsiteY0" fmla="*/ 483024 h 937910"/>
              <a:gd name="connsiteX1" fmla="*/ 483359 w 937910"/>
              <a:gd name="connsiteY1" fmla="*/ 941260 h 937910"/>
              <a:gd name="connsiteX2" fmla="*/ 25123 w 937910"/>
              <a:gd name="connsiteY2" fmla="*/ 483024 h 937910"/>
              <a:gd name="connsiteX3" fmla="*/ 483359 w 937910"/>
              <a:gd name="connsiteY3" fmla="*/ 25123 h 937910"/>
              <a:gd name="connsiteX4" fmla="*/ 941595 w 937910"/>
              <a:gd name="connsiteY4" fmla="*/ 483024 h 93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7910" h="937910">
                <a:moveTo>
                  <a:pt x="941595" y="483024"/>
                </a:moveTo>
                <a:cubicBezTo>
                  <a:pt x="941595" y="735925"/>
                  <a:pt x="736595" y="941260"/>
                  <a:pt x="483359" y="941260"/>
                </a:cubicBezTo>
                <a:cubicBezTo>
                  <a:pt x="230458" y="941260"/>
                  <a:pt x="25123" y="735925"/>
                  <a:pt x="25123" y="483024"/>
                </a:cubicBezTo>
                <a:cubicBezTo>
                  <a:pt x="25123" y="230123"/>
                  <a:pt x="230123" y="25123"/>
                  <a:pt x="483359" y="25123"/>
                </a:cubicBezTo>
                <a:cubicBezTo>
                  <a:pt x="736595" y="25123"/>
                  <a:pt x="941595" y="230123"/>
                  <a:pt x="941595" y="483024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61754B86-D466-49B7-AB6E-6F12643AB559}"/>
              </a:ext>
            </a:extLst>
          </p:cNvPr>
          <p:cNvSpPr/>
          <p:nvPr/>
        </p:nvSpPr>
        <p:spPr>
          <a:xfrm>
            <a:off x="7744247" y="6411964"/>
            <a:ext cx="502510" cy="469009"/>
          </a:xfrm>
          <a:custGeom>
            <a:avLst/>
            <a:gdLst>
              <a:gd name="connsiteX0" fmla="*/ 491733 w 502451"/>
              <a:gd name="connsiteY0" fmla="*/ 467615 h 468955"/>
              <a:gd name="connsiteX1" fmla="*/ 25123 w 502451"/>
              <a:gd name="connsiteY1" fmla="*/ 467615 h 468955"/>
              <a:gd name="connsiteX2" fmla="*/ 105515 w 502451"/>
              <a:gd name="connsiteY2" fmla="*/ 25123 h 468955"/>
              <a:gd name="connsiteX3" fmla="*/ 411341 w 502451"/>
              <a:gd name="connsiteY3" fmla="*/ 25123 h 468955"/>
              <a:gd name="connsiteX4" fmla="*/ 491733 w 502451"/>
              <a:gd name="connsiteY4" fmla="*/ 467615 h 468955"/>
              <a:gd name="connsiteX5" fmla="*/ 69339 w 502451"/>
              <a:gd name="connsiteY5" fmla="*/ 430769 h 468955"/>
              <a:gd name="connsiteX6" fmla="*/ 447517 w 502451"/>
              <a:gd name="connsiteY6" fmla="*/ 430769 h 468955"/>
              <a:gd name="connsiteX7" fmla="*/ 380524 w 502451"/>
              <a:gd name="connsiteY7" fmla="*/ 61969 h 468955"/>
              <a:gd name="connsiteX8" fmla="*/ 136667 w 502451"/>
              <a:gd name="connsiteY8" fmla="*/ 61969 h 468955"/>
              <a:gd name="connsiteX9" fmla="*/ 69339 w 502451"/>
              <a:gd name="connsiteY9" fmla="*/ 430769 h 468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2451" h="468955">
                <a:moveTo>
                  <a:pt x="491733" y="467615"/>
                </a:moveTo>
                <a:lnTo>
                  <a:pt x="25123" y="467615"/>
                </a:lnTo>
                <a:lnTo>
                  <a:pt x="105515" y="25123"/>
                </a:lnTo>
                <a:lnTo>
                  <a:pt x="411341" y="25123"/>
                </a:lnTo>
                <a:lnTo>
                  <a:pt x="491733" y="467615"/>
                </a:lnTo>
                <a:close/>
                <a:moveTo>
                  <a:pt x="69339" y="430769"/>
                </a:moveTo>
                <a:lnTo>
                  <a:pt x="447517" y="430769"/>
                </a:lnTo>
                <a:lnTo>
                  <a:pt x="380524" y="61969"/>
                </a:lnTo>
                <a:lnTo>
                  <a:pt x="136667" y="61969"/>
                </a:lnTo>
                <a:lnTo>
                  <a:pt x="69339" y="430769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78E150F-6442-4DBC-B981-3C67EF609A74}"/>
              </a:ext>
            </a:extLst>
          </p:cNvPr>
          <p:cNvSpPr/>
          <p:nvPr/>
        </p:nvSpPr>
        <p:spPr>
          <a:xfrm>
            <a:off x="7890645" y="6254175"/>
            <a:ext cx="201004" cy="201004"/>
          </a:xfrm>
          <a:custGeom>
            <a:avLst/>
            <a:gdLst>
              <a:gd name="connsiteX0" fmla="*/ 201986 w 200980"/>
              <a:gd name="connsiteY0" fmla="*/ 202321 h 200980"/>
              <a:gd name="connsiteX1" fmla="*/ 169159 w 200980"/>
              <a:gd name="connsiteY1" fmla="*/ 202321 h 200980"/>
              <a:gd name="connsiteX2" fmla="*/ 169159 w 200980"/>
              <a:gd name="connsiteY2" fmla="*/ 107525 h 200980"/>
              <a:gd name="connsiteX3" fmla="*/ 119919 w 200980"/>
              <a:gd name="connsiteY3" fmla="*/ 57949 h 200980"/>
              <a:gd name="connsiteX4" fmla="*/ 107525 w 200980"/>
              <a:gd name="connsiteY4" fmla="*/ 57949 h 200980"/>
              <a:gd name="connsiteX5" fmla="*/ 58285 w 200980"/>
              <a:gd name="connsiteY5" fmla="*/ 107525 h 200980"/>
              <a:gd name="connsiteX6" fmla="*/ 58285 w 200980"/>
              <a:gd name="connsiteY6" fmla="*/ 202321 h 200980"/>
              <a:gd name="connsiteX7" fmla="*/ 25123 w 200980"/>
              <a:gd name="connsiteY7" fmla="*/ 202321 h 200980"/>
              <a:gd name="connsiteX8" fmla="*/ 25123 w 200980"/>
              <a:gd name="connsiteY8" fmla="*/ 107525 h 200980"/>
              <a:gd name="connsiteX9" fmla="*/ 107525 w 200980"/>
              <a:gd name="connsiteY9" fmla="*/ 25123 h 200980"/>
              <a:gd name="connsiteX10" fmla="*/ 119919 w 200980"/>
              <a:gd name="connsiteY10" fmla="*/ 25123 h 200980"/>
              <a:gd name="connsiteX11" fmla="*/ 202321 w 200980"/>
              <a:gd name="connsiteY11" fmla="*/ 107525 h 200980"/>
              <a:gd name="connsiteX12" fmla="*/ 202321 w 200980"/>
              <a:gd name="connsiteY12" fmla="*/ 202321 h 20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0980" h="200980">
                <a:moveTo>
                  <a:pt x="201986" y="202321"/>
                </a:moveTo>
                <a:lnTo>
                  <a:pt x="169159" y="202321"/>
                </a:lnTo>
                <a:lnTo>
                  <a:pt x="169159" y="107525"/>
                </a:lnTo>
                <a:cubicBezTo>
                  <a:pt x="169159" y="80393"/>
                  <a:pt x="147051" y="57949"/>
                  <a:pt x="119919" y="57949"/>
                </a:cubicBezTo>
                <a:lnTo>
                  <a:pt x="107525" y="57949"/>
                </a:lnTo>
                <a:cubicBezTo>
                  <a:pt x="80393" y="57949"/>
                  <a:pt x="58285" y="80393"/>
                  <a:pt x="58285" y="107525"/>
                </a:cubicBezTo>
                <a:lnTo>
                  <a:pt x="58285" y="202321"/>
                </a:lnTo>
                <a:lnTo>
                  <a:pt x="25123" y="202321"/>
                </a:lnTo>
                <a:lnTo>
                  <a:pt x="25123" y="107525"/>
                </a:lnTo>
                <a:cubicBezTo>
                  <a:pt x="25123" y="61969"/>
                  <a:pt x="61969" y="25123"/>
                  <a:pt x="107525" y="25123"/>
                </a:cubicBezTo>
                <a:lnTo>
                  <a:pt x="119919" y="25123"/>
                </a:lnTo>
                <a:cubicBezTo>
                  <a:pt x="165474" y="25123"/>
                  <a:pt x="202321" y="61969"/>
                  <a:pt x="202321" y="107525"/>
                </a:cubicBezTo>
                <a:lnTo>
                  <a:pt x="202321" y="20232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BEAA9C57-6D30-48EC-AF85-3150E7A342E5}"/>
              </a:ext>
            </a:extLst>
          </p:cNvPr>
          <p:cNvSpPr/>
          <p:nvPr/>
        </p:nvSpPr>
        <p:spPr>
          <a:xfrm>
            <a:off x="5588143" y="8370078"/>
            <a:ext cx="3115563" cy="1038521"/>
          </a:xfrm>
          <a:custGeom>
            <a:avLst/>
            <a:gdLst>
              <a:gd name="connsiteX0" fmla="*/ 3109173 w 3115202"/>
              <a:gd name="connsiteY0" fmla="*/ 848809 h 1038400"/>
              <a:gd name="connsiteX1" fmla="*/ 2911207 w 3115202"/>
              <a:gd name="connsiteY1" fmla="*/ 1046774 h 1038400"/>
              <a:gd name="connsiteX2" fmla="*/ 222754 w 3115202"/>
              <a:gd name="connsiteY2" fmla="*/ 1046774 h 1038400"/>
              <a:gd name="connsiteX3" fmla="*/ 25123 w 3115202"/>
              <a:gd name="connsiteY3" fmla="*/ 848809 h 1038400"/>
              <a:gd name="connsiteX4" fmla="*/ 25123 w 3115202"/>
              <a:gd name="connsiteY4" fmla="*/ 222754 h 1038400"/>
              <a:gd name="connsiteX5" fmla="*/ 222754 w 3115202"/>
              <a:gd name="connsiteY5" fmla="*/ 25123 h 1038400"/>
              <a:gd name="connsiteX6" fmla="*/ 2911207 w 3115202"/>
              <a:gd name="connsiteY6" fmla="*/ 25123 h 1038400"/>
              <a:gd name="connsiteX7" fmla="*/ 3109173 w 3115202"/>
              <a:gd name="connsiteY7" fmla="*/ 222754 h 1038400"/>
              <a:gd name="connsiteX8" fmla="*/ 3109173 w 3115202"/>
              <a:gd name="connsiteY8" fmla="*/ 848809 h 10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5202" h="1038400">
                <a:moveTo>
                  <a:pt x="3109173" y="848809"/>
                </a:moveTo>
                <a:cubicBezTo>
                  <a:pt x="3109173" y="957674"/>
                  <a:pt x="3020072" y="1046774"/>
                  <a:pt x="2911207" y="1046774"/>
                </a:cubicBezTo>
                <a:lnTo>
                  <a:pt x="222754" y="1046774"/>
                </a:lnTo>
                <a:cubicBezTo>
                  <a:pt x="113889" y="1046774"/>
                  <a:pt x="25123" y="958008"/>
                  <a:pt x="25123" y="848809"/>
                </a:cubicBezTo>
                <a:lnTo>
                  <a:pt x="25123" y="222754"/>
                </a:lnTo>
                <a:cubicBezTo>
                  <a:pt x="25123" y="113889"/>
                  <a:pt x="114224" y="25123"/>
                  <a:pt x="222754" y="25123"/>
                </a:cubicBezTo>
                <a:lnTo>
                  <a:pt x="2911207" y="25123"/>
                </a:lnTo>
                <a:cubicBezTo>
                  <a:pt x="3020072" y="25123"/>
                  <a:pt x="3109173" y="113889"/>
                  <a:pt x="3109173" y="222754"/>
                </a:cubicBezTo>
                <a:lnTo>
                  <a:pt x="3109173" y="84880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8DAED348-5FC9-4B82-85DA-A71860D9E7DC}"/>
              </a:ext>
            </a:extLst>
          </p:cNvPr>
          <p:cNvSpPr/>
          <p:nvPr/>
        </p:nvSpPr>
        <p:spPr>
          <a:xfrm>
            <a:off x="5456150" y="8238086"/>
            <a:ext cx="3115563" cy="1038521"/>
          </a:xfrm>
          <a:custGeom>
            <a:avLst/>
            <a:gdLst>
              <a:gd name="connsiteX0" fmla="*/ 3109173 w 3115202"/>
              <a:gd name="connsiteY0" fmla="*/ 848809 h 1038400"/>
              <a:gd name="connsiteX1" fmla="*/ 2911542 w 3115202"/>
              <a:gd name="connsiteY1" fmla="*/ 1046440 h 1038400"/>
              <a:gd name="connsiteX2" fmla="*/ 222754 w 3115202"/>
              <a:gd name="connsiteY2" fmla="*/ 1046440 h 1038400"/>
              <a:gd name="connsiteX3" fmla="*/ 25123 w 3115202"/>
              <a:gd name="connsiteY3" fmla="*/ 848809 h 1038400"/>
              <a:gd name="connsiteX4" fmla="*/ 25123 w 3115202"/>
              <a:gd name="connsiteY4" fmla="*/ 222754 h 1038400"/>
              <a:gd name="connsiteX5" fmla="*/ 222754 w 3115202"/>
              <a:gd name="connsiteY5" fmla="*/ 25123 h 1038400"/>
              <a:gd name="connsiteX6" fmla="*/ 2911207 w 3115202"/>
              <a:gd name="connsiteY6" fmla="*/ 25123 h 1038400"/>
              <a:gd name="connsiteX7" fmla="*/ 3108838 w 3115202"/>
              <a:gd name="connsiteY7" fmla="*/ 222754 h 1038400"/>
              <a:gd name="connsiteX8" fmla="*/ 3108838 w 3115202"/>
              <a:gd name="connsiteY8" fmla="*/ 848809 h 10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5202" h="1038400">
                <a:moveTo>
                  <a:pt x="3109173" y="848809"/>
                </a:moveTo>
                <a:cubicBezTo>
                  <a:pt x="3109173" y="957674"/>
                  <a:pt x="3020072" y="1046440"/>
                  <a:pt x="2911542" y="1046440"/>
                </a:cubicBezTo>
                <a:lnTo>
                  <a:pt x="222754" y="1046440"/>
                </a:lnTo>
                <a:cubicBezTo>
                  <a:pt x="113889" y="1046440"/>
                  <a:pt x="25123" y="957674"/>
                  <a:pt x="25123" y="848809"/>
                </a:cubicBezTo>
                <a:lnTo>
                  <a:pt x="25123" y="222754"/>
                </a:lnTo>
                <a:cubicBezTo>
                  <a:pt x="25123" y="113889"/>
                  <a:pt x="114224" y="25123"/>
                  <a:pt x="222754" y="25123"/>
                </a:cubicBezTo>
                <a:lnTo>
                  <a:pt x="2911207" y="25123"/>
                </a:lnTo>
                <a:cubicBezTo>
                  <a:pt x="3020072" y="25123"/>
                  <a:pt x="3108838" y="113889"/>
                  <a:pt x="3108838" y="222754"/>
                </a:cubicBezTo>
                <a:lnTo>
                  <a:pt x="3108838" y="848809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13E3F300-E044-4D84-98BA-F5DD248ABC96}"/>
              </a:ext>
            </a:extLst>
          </p:cNvPr>
          <p:cNvSpPr/>
          <p:nvPr/>
        </p:nvSpPr>
        <p:spPr>
          <a:xfrm>
            <a:off x="5745360" y="4557130"/>
            <a:ext cx="837517" cy="2244546"/>
          </a:xfrm>
          <a:custGeom>
            <a:avLst/>
            <a:gdLst>
              <a:gd name="connsiteX0" fmla="*/ 88333 w 837419"/>
              <a:gd name="connsiteY0" fmla="*/ 1846246 h 2244285"/>
              <a:gd name="connsiteX1" fmla="*/ 455793 w 837419"/>
              <a:gd name="connsiteY1" fmla="*/ 1161571 h 2244285"/>
              <a:gd name="connsiteX2" fmla="*/ 147287 w 837419"/>
              <a:gd name="connsiteY2" fmla="*/ 378081 h 2244285"/>
              <a:gd name="connsiteX3" fmla="*/ 119820 w 837419"/>
              <a:gd name="connsiteY3" fmla="*/ 88333 h 2244285"/>
              <a:gd name="connsiteX4" fmla="*/ 762624 w 837419"/>
              <a:gd name="connsiteY4" fmla="*/ 1161571 h 2244285"/>
              <a:gd name="connsiteX5" fmla="*/ 147287 w 837419"/>
              <a:gd name="connsiteY5" fmla="*/ 2180878 h 2244285"/>
              <a:gd name="connsiteX6" fmla="*/ 88333 w 837419"/>
              <a:gd name="connsiteY6" fmla="*/ 1846246 h 224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7419" h="2244285">
                <a:moveTo>
                  <a:pt x="88333" y="1846246"/>
                </a:moveTo>
                <a:cubicBezTo>
                  <a:pt x="88333" y="1846246"/>
                  <a:pt x="447754" y="1241293"/>
                  <a:pt x="455793" y="1161571"/>
                </a:cubicBezTo>
                <a:cubicBezTo>
                  <a:pt x="463832" y="1081848"/>
                  <a:pt x="147287" y="378081"/>
                  <a:pt x="147287" y="378081"/>
                </a:cubicBezTo>
                <a:lnTo>
                  <a:pt x="119820" y="88333"/>
                </a:lnTo>
                <a:cubicBezTo>
                  <a:pt x="119820" y="88333"/>
                  <a:pt x="715058" y="847036"/>
                  <a:pt x="762624" y="1161571"/>
                </a:cubicBezTo>
                <a:cubicBezTo>
                  <a:pt x="810524" y="1476106"/>
                  <a:pt x="487615" y="2001671"/>
                  <a:pt x="147287" y="2180878"/>
                </a:cubicBezTo>
                <a:lnTo>
                  <a:pt x="88333" y="184624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3349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82A352F6-0949-4B42-9DED-FC3F42DAE2E6}"/>
              </a:ext>
            </a:extLst>
          </p:cNvPr>
          <p:cNvSpPr/>
          <p:nvPr/>
        </p:nvSpPr>
        <p:spPr>
          <a:xfrm>
            <a:off x="3330197" y="3357037"/>
            <a:ext cx="2579553" cy="2579552"/>
          </a:xfrm>
          <a:custGeom>
            <a:avLst/>
            <a:gdLst>
              <a:gd name="connsiteX0" fmla="*/ 25123 w 2579253"/>
              <a:gd name="connsiteY0" fmla="*/ 25123 h 2579253"/>
              <a:gd name="connsiteX1" fmla="*/ 2563175 w 2579253"/>
              <a:gd name="connsiteY1" fmla="*/ 25123 h 2579253"/>
              <a:gd name="connsiteX2" fmla="*/ 2563175 w 2579253"/>
              <a:gd name="connsiteY2" fmla="*/ 2563175 h 2579253"/>
              <a:gd name="connsiteX3" fmla="*/ 25123 w 2579253"/>
              <a:gd name="connsiteY3" fmla="*/ 2563175 h 2579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9253" h="2579253">
                <a:moveTo>
                  <a:pt x="25123" y="25123"/>
                </a:moveTo>
                <a:lnTo>
                  <a:pt x="2563175" y="25123"/>
                </a:lnTo>
                <a:lnTo>
                  <a:pt x="2563175" y="2563175"/>
                </a:lnTo>
                <a:lnTo>
                  <a:pt x="25123" y="2563175"/>
                </a:lnTo>
                <a:close/>
              </a:path>
            </a:pathLst>
          </a:custGeom>
          <a:solidFill>
            <a:schemeClr val="bg1">
              <a:lumMod val="85000"/>
              <a:alpha val="9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D1B9B66-E5AB-46CB-9045-4A7FD37C051C}"/>
              </a:ext>
            </a:extLst>
          </p:cNvPr>
          <p:cNvSpPr/>
          <p:nvPr/>
        </p:nvSpPr>
        <p:spPr>
          <a:xfrm>
            <a:off x="3596528" y="3721859"/>
            <a:ext cx="2043541" cy="1842537"/>
          </a:xfrm>
          <a:custGeom>
            <a:avLst/>
            <a:gdLst>
              <a:gd name="connsiteX0" fmla="*/ 1371359 w 2043304"/>
              <a:gd name="connsiteY0" fmla="*/ 25123 h 1842323"/>
              <a:gd name="connsiteX1" fmla="*/ 1028017 w 2043304"/>
              <a:gd name="connsiteY1" fmla="*/ 289412 h 1842323"/>
              <a:gd name="connsiteX2" fmla="*/ 684340 w 2043304"/>
              <a:gd name="connsiteY2" fmla="*/ 25123 h 1842323"/>
              <a:gd name="connsiteX3" fmla="*/ 25123 w 2043304"/>
              <a:gd name="connsiteY3" fmla="*/ 230458 h 1842323"/>
              <a:gd name="connsiteX4" fmla="*/ 159445 w 2043304"/>
              <a:gd name="connsiteY4" fmla="*/ 737600 h 1842323"/>
              <a:gd name="connsiteX5" fmla="*/ 526570 w 2043304"/>
              <a:gd name="connsiteY5" fmla="*/ 623040 h 1842323"/>
              <a:gd name="connsiteX6" fmla="*/ 408661 w 2043304"/>
              <a:gd name="connsiteY6" fmla="*/ 1832945 h 1842323"/>
              <a:gd name="connsiteX7" fmla="*/ 1028017 w 2043304"/>
              <a:gd name="connsiteY7" fmla="*/ 1832945 h 1842323"/>
              <a:gd name="connsiteX8" fmla="*/ 1647372 w 2043304"/>
              <a:gd name="connsiteY8" fmla="*/ 1832945 h 1842323"/>
              <a:gd name="connsiteX9" fmla="*/ 1529464 w 2043304"/>
              <a:gd name="connsiteY9" fmla="*/ 623040 h 1842323"/>
              <a:gd name="connsiteX10" fmla="*/ 1896589 w 2043304"/>
              <a:gd name="connsiteY10" fmla="*/ 737600 h 1842323"/>
              <a:gd name="connsiteX11" fmla="*/ 2030911 w 2043304"/>
              <a:gd name="connsiteY11" fmla="*/ 230458 h 1842323"/>
              <a:gd name="connsiteX12" fmla="*/ 1371359 w 2043304"/>
              <a:gd name="connsiteY12" fmla="*/ 25123 h 184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43304" h="1842323">
                <a:moveTo>
                  <a:pt x="1371359" y="25123"/>
                </a:moveTo>
                <a:cubicBezTo>
                  <a:pt x="1316089" y="305491"/>
                  <a:pt x="1028017" y="289412"/>
                  <a:pt x="1028017" y="289412"/>
                </a:cubicBezTo>
                <a:cubicBezTo>
                  <a:pt x="1028017" y="289412"/>
                  <a:pt x="739609" y="305156"/>
                  <a:pt x="684340" y="25123"/>
                </a:cubicBezTo>
                <a:lnTo>
                  <a:pt x="25123" y="230458"/>
                </a:lnTo>
                <a:lnTo>
                  <a:pt x="159445" y="737600"/>
                </a:lnTo>
                <a:lnTo>
                  <a:pt x="526570" y="623040"/>
                </a:lnTo>
                <a:lnTo>
                  <a:pt x="408661" y="1832945"/>
                </a:lnTo>
                <a:lnTo>
                  <a:pt x="1028017" y="1832945"/>
                </a:lnTo>
                <a:lnTo>
                  <a:pt x="1647372" y="1832945"/>
                </a:lnTo>
                <a:lnTo>
                  <a:pt x="1529464" y="623040"/>
                </a:lnTo>
                <a:lnTo>
                  <a:pt x="1896589" y="737600"/>
                </a:lnTo>
                <a:lnTo>
                  <a:pt x="2030911" y="230458"/>
                </a:lnTo>
                <a:lnTo>
                  <a:pt x="1371359" y="25123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BAF3B20-1E17-46B4-895D-453BD638349E}"/>
              </a:ext>
            </a:extLst>
          </p:cNvPr>
          <p:cNvSpPr/>
          <p:nvPr/>
        </p:nvSpPr>
        <p:spPr>
          <a:xfrm>
            <a:off x="5615614" y="5470930"/>
            <a:ext cx="502510" cy="469009"/>
          </a:xfrm>
          <a:custGeom>
            <a:avLst/>
            <a:gdLst>
              <a:gd name="connsiteX0" fmla="*/ 491398 w 502451"/>
              <a:gd name="connsiteY0" fmla="*/ 467616 h 468955"/>
              <a:gd name="connsiteX1" fmla="*/ 25123 w 502451"/>
              <a:gd name="connsiteY1" fmla="*/ 467616 h 468955"/>
              <a:gd name="connsiteX2" fmla="*/ 105515 w 502451"/>
              <a:gd name="connsiteY2" fmla="*/ 25123 h 468955"/>
              <a:gd name="connsiteX3" fmla="*/ 411005 w 502451"/>
              <a:gd name="connsiteY3" fmla="*/ 25123 h 468955"/>
              <a:gd name="connsiteX4" fmla="*/ 491398 w 502451"/>
              <a:gd name="connsiteY4" fmla="*/ 467616 h 468955"/>
              <a:gd name="connsiteX5" fmla="*/ 69003 w 502451"/>
              <a:gd name="connsiteY5" fmla="*/ 430769 h 468955"/>
              <a:gd name="connsiteX6" fmla="*/ 446847 w 502451"/>
              <a:gd name="connsiteY6" fmla="*/ 430769 h 468955"/>
              <a:gd name="connsiteX7" fmla="*/ 379854 w 502451"/>
              <a:gd name="connsiteY7" fmla="*/ 61969 h 468955"/>
              <a:gd name="connsiteX8" fmla="*/ 135997 w 502451"/>
              <a:gd name="connsiteY8" fmla="*/ 61969 h 468955"/>
              <a:gd name="connsiteX9" fmla="*/ 69003 w 502451"/>
              <a:gd name="connsiteY9" fmla="*/ 430769 h 468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2451" h="468955">
                <a:moveTo>
                  <a:pt x="491398" y="467616"/>
                </a:moveTo>
                <a:lnTo>
                  <a:pt x="25123" y="467616"/>
                </a:lnTo>
                <a:lnTo>
                  <a:pt x="105515" y="25123"/>
                </a:lnTo>
                <a:lnTo>
                  <a:pt x="411005" y="25123"/>
                </a:lnTo>
                <a:lnTo>
                  <a:pt x="491398" y="467616"/>
                </a:lnTo>
                <a:close/>
                <a:moveTo>
                  <a:pt x="69003" y="430769"/>
                </a:moveTo>
                <a:lnTo>
                  <a:pt x="446847" y="430769"/>
                </a:lnTo>
                <a:lnTo>
                  <a:pt x="379854" y="61969"/>
                </a:lnTo>
                <a:lnTo>
                  <a:pt x="135997" y="61969"/>
                </a:lnTo>
                <a:lnTo>
                  <a:pt x="69003" y="430769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E90D2D8C-3945-4D80-ADF0-3586ECA3847C}"/>
              </a:ext>
            </a:extLst>
          </p:cNvPr>
          <p:cNvSpPr/>
          <p:nvPr/>
        </p:nvSpPr>
        <p:spPr>
          <a:xfrm>
            <a:off x="5761341" y="5313142"/>
            <a:ext cx="201004" cy="201004"/>
          </a:xfrm>
          <a:custGeom>
            <a:avLst/>
            <a:gdLst>
              <a:gd name="connsiteX0" fmla="*/ 202321 w 200980"/>
              <a:gd name="connsiteY0" fmla="*/ 202320 h 200980"/>
              <a:gd name="connsiteX1" fmla="*/ 169494 w 200980"/>
              <a:gd name="connsiteY1" fmla="*/ 202320 h 200980"/>
              <a:gd name="connsiteX2" fmla="*/ 169494 w 200980"/>
              <a:gd name="connsiteY2" fmla="*/ 107524 h 200980"/>
              <a:gd name="connsiteX3" fmla="*/ 119919 w 200980"/>
              <a:gd name="connsiteY3" fmla="*/ 57949 h 200980"/>
              <a:gd name="connsiteX4" fmla="*/ 107525 w 200980"/>
              <a:gd name="connsiteY4" fmla="*/ 57949 h 200980"/>
              <a:gd name="connsiteX5" fmla="*/ 57949 w 200980"/>
              <a:gd name="connsiteY5" fmla="*/ 107524 h 200980"/>
              <a:gd name="connsiteX6" fmla="*/ 57949 w 200980"/>
              <a:gd name="connsiteY6" fmla="*/ 202320 h 200980"/>
              <a:gd name="connsiteX7" fmla="*/ 25123 w 200980"/>
              <a:gd name="connsiteY7" fmla="*/ 202320 h 200980"/>
              <a:gd name="connsiteX8" fmla="*/ 25123 w 200980"/>
              <a:gd name="connsiteY8" fmla="*/ 107524 h 200980"/>
              <a:gd name="connsiteX9" fmla="*/ 107525 w 200980"/>
              <a:gd name="connsiteY9" fmla="*/ 25123 h 200980"/>
              <a:gd name="connsiteX10" fmla="*/ 119919 w 200980"/>
              <a:gd name="connsiteY10" fmla="*/ 25123 h 200980"/>
              <a:gd name="connsiteX11" fmla="*/ 202321 w 200980"/>
              <a:gd name="connsiteY11" fmla="*/ 107524 h 200980"/>
              <a:gd name="connsiteX12" fmla="*/ 202321 w 200980"/>
              <a:gd name="connsiteY12" fmla="*/ 202320 h 20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0980" h="200980">
                <a:moveTo>
                  <a:pt x="202321" y="202320"/>
                </a:moveTo>
                <a:lnTo>
                  <a:pt x="169494" y="202320"/>
                </a:lnTo>
                <a:lnTo>
                  <a:pt x="169494" y="107524"/>
                </a:lnTo>
                <a:cubicBezTo>
                  <a:pt x="169494" y="80392"/>
                  <a:pt x="147386" y="57949"/>
                  <a:pt x="119919" y="57949"/>
                </a:cubicBezTo>
                <a:lnTo>
                  <a:pt x="107525" y="57949"/>
                </a:lnTo>
                <a:cubicBezTo>
                  <a:pt x="80393" y="57949"/>
                  <a:pt x="57949" y="80057"/>
                  <a:pt x="57949" y="107524"/>
                </a:cubicBezTo>
                <a:lnTo>
                  <a:pt x="57949" y="202320"/>
                </a:lnTo>
                <a:lnTo>
                  <a:pt x="25123" y="202320"/>
                </a:lnTo>
                <a:lnTo>
                  <a:pt x="25123" y="107524"/>
                </a:lnTo>
                <a:cubicBezTo>
                  <a:pt x="25123" y="61969"/>
                  <a:pt x="61969" y="25123"/>
                  <a:pt x="107525" y="25123"/>
                </a:cubicBezTo>
                <a:lnTo>
                  <a:pt x="119919" y="25123"/>
                </a:lnTo>
                <a:cubicBezTo>
                  <a:pt x="165474" y="25123"/>
                  <a:pt x="202321" y="61969"/>
                  <a:pt x="202321" y="107524"/>
                </a:cubicBezTo>
                <a:lnTo>
                  <a:pt x="202321" y="20232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FA7A4F5C-3E6A-4322-ABFB-AFC27F59933F}"/>
              </a:ext>
            </a:extLst>
          </p:cNvPr>
          <p:cNvSpPr/>
          <p:nvPr/>
        </p:nvSpPr>
        <p:spPr>
          <a:xfrm>
            <a:off x="4641414" y="12505402"/>
            <a:ext cx="502510" cy="201004"/>
          </a:xfrm>
          <a:custGeom>
            <a:avLst/>
            <a:gdLst>
              <a:gd name="connsiteX0" fmla="*/ 25123 w 502451"/>
              <a:gd name="connsiteY0" fmla="*/ 25123 h 200980"/>
              <a:gd name="connsiteX1" fmla="*/ 119249 w 502451"/>
              <a:gd name="connsiteY1" fmla="*/ 170499 h 200980"/>
              <a:gd name="connsiteX2" fmla="*/ 446177 w 502451"/>
              <a:gd name="connsiteY2" fmla="*/ 170499 h 200980"/>
              <a:gd name="connsiteX3" fmla="*/ 468620 w 502451"/>
              <a:gd name="connsiteY3" fmla="*/ 25123 h 200980"/>
              <a:gd name="connsiteX4" fmla="*/ 25123 w 502451"/>
              <a:gd name="connsiteY4" fmla="*/ 25123 h 20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451" h="200980">
                <a:moveTo>
                  <a:pt x="25123" y="25123"/>
                </a:moveTo>
                <a:cubicBezTo>
                  <a:pt x="25123" y="25123"/>
                  <a:pt x="43211" y="148392"/>
                  <a:pt x="119249" y="170499"/>
                </a:cubicBezTo>
                <a:cubicBezTo>
                  <a:pt x="195286" y="192942"/>
                  <a:pt x="388228" y="219739"/>
                  <a:pt x="446177" y="170499"/>
                </a:cubicBezTo>
                <a:cubicBezTo>
                  <a:pt x="504462" y="121259"/>
                  <a:pt x="468620" y="25123"/>
                  <a:pt x="468620" y="25123"/>
                </a:cubicBezTo>
                <a:lnTo>
                  <a:pt x="25123" y="25123"/>
                </a:lnTo>
                <a:close/>
              </a:path>
            </a:pathLst>
          </a:custGeom>
          <a:solidFill>
            <a:srgbClr val="30353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ACBAC46A-A445-4547-A3B3-A157630DE1CD}"/>
              </a:ext>
            </a:extLst>
          </p:cNvPr>
          <p:cNvSpPr/>
          <p:nvPr/>
        </p:nvSpPr>
        <p:spPr>
          <a:xfrm>
            <a:off x="5394325" y="12505402"/>
            <a:ext cx="502510" cy="201004"/>
          </a:xfrm>
          <a:custGeom>
            <a:avLst/>
            <a:gdLst>
              <a:gd name="connsiteX0" fmla="*/ 479523 w 502451"/>
              <a:gd name="connsiteY0" fmla="*/ 25123 h 200980"/>
              <a:gd name="connsiteX1" fmla="*/ 385397 w 502451"/>
              <a:gd name="connsiteY1" fmla="*/ 170499 h 200980"/>
              <a:gd name="connsiteX2" fmla="*/ 58469 w 502451"/>
              <a:gd name="connsiteY2" fmla="*/ 170499 h 200980"/>
              <a:gd name="connsiteX3" fmla="*/ 36026 w 502451"/>
              <a:gd name="connsiteY3" fmla="*/ 25123 h 200980"/>
              <a:gd name="connsiteX4" fmla="*/ 479523 w 502451"/>
              <a:gd name="connsiteY4" fmla="*/ 25123 h 20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451" h="200980">
                <a:moveTo>
                  <a:pt x="479523" y="25123"/>
                </a:moveTo>
                <a:cubicBezTo>
                  <a:pt x="479523" y="25123"/>
                  <a:pt x="461435" y="148392"/>
                  <a:pt x="385397" y="170499"/>
                </a:cubicBezTo>
                <a:cubicBezTo>
                  <a:pt x="309360" y="192942"/>
                  <a:pt x="116753" y="219739"/>
                  <a:pt x="58469" y="170499"/>
                </a:cubicBezTo>
                <a:cubicBezTo>
                  <a:pt x="184" y="121259"/>
                  <a:pt x="36026" y="25123"/>
                  <a:pt x="36026" y="25123"/>
                </a:cubicBezTo>
                <a:lnTo>
                  <a:pt x="479523" y="25123"/>
                </a:lnTo>
                <a:close/>
              </a:path>
            </a:pathLst>
          </a:custGeom>
          <a:solidFill>
            <a:srgbClr val="30353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BA60E80-885D-4FD1-9B2C-41D09B552317}"/>
              </a:ext>
            </a:extLst>
          </p:cNvPr>
          <p:cNvSpPr/>
          <p:nvPr/>
        </p:nvSpPr>
        <p:spPr>
          <a:xfrm>
            <a:off x="4557327" y="6806602"/>
            <a:ext cx="1407029" cy="1742036"/>
          </a:xfrm>
          <a:custGeom>
            <a:avLst/>
            <a:gdLst>
              <a:gd name="connsiteX0" fmla="*/ 1400501 w 1406865"/>
              <a:gd name="connsiteY0" fmla="*/ 25123 h 1741833"/>
              <a:gd name="connsiteX1" fmla="*/ 712812 w 1406865"/>
              <a:gd name="connsiteY1" fmla="*/ 65653 h 1741833"/>
              <a:gd name="connsiteX2" fmla="*/ 25123 w 1406865"/>
              <a:gd name="connsiteY2" fmla="*/ 25123 h 1741833"/>
              <a:gd name="connsiteX3" fmla="*/ 245197 w 1406865"/>
              <a:gd name="connsiteY3" fmla="*/ 741954 h 1741833"/>
              <a:gd name="connsiteX4" fmla="*/ 66324 w 1406865"/>
              <a:gd name="connsiteY4" fmla="*/ 1584399 h 1741833"/>
              <a:gd name="connsiteX5" fmla="*/ 692044 w 1406865"/>
              <a:gd name="connsiteY5" fmla="*/ 1738819 h 1741833"/>
              <a:gd name="connsiteX6" fmla="*/ 692044 w 1406865"/>
              <a:gd name="connsiteY6" fmla="*/ 1739489 h 1741833"/>
              <a:gd name="connsiteX7" fmla="*/ 712812 w 1406865"/>
              <a:gd name="connsiteY7" fmla="*/ 1739153 h 1741833"/>
              <a:gd name="connsiteX8" fmla="*/ 733245 w 1406865"/>
              <a:gd name="connsiteY8" fmla="*/ 1739489 h 1741833"/>
              <a:gd name="connsiteX9" fmla="*/ 733245 w 1406865"/>
              <a:gd name="connsiteY9" fmla="*/ 1738819 h 1741833"/>
              <a:gd name="connsiteX10" fmla="*/ 1358965 w 1406865"/>
              <a:gd name="connsiteY10" fmla="*/ 1584399 h 1741833"/>
              <a:gd name="connsiteX11" fmla="*/ 1180092 w 1406865"/>
              <a:gd name="connsiteY11" fmla="*/ 741954 h 1741833"/>
              <a:gd name="connsiteX12" fmla="*/ 1400501 w 1406865"/>
              <a:gd name="connsiteY12" fmla="*/ 25123 h 174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06865" h="1741833">
                <a:moveTo>
                  <a:pt x="1400501" y="25123"/>
                </a:moveTo>
                <a:lnTo>
                  <a:pt x="712812" y="65653"/>
                </a:lnTo>
                <a:lnTo>
                  <a:pt x="25123" y="25123"/>
                </a:lnTo>
                <a:cubicBezTo>
                  <a:pt x="25123" y="25123"/>
                  <a:pt x="258930" y="592558"/>
                  <a:pt x="245197" y="741954"/>
                </a:cubicBezTo>
                <a:cubicBezTo>
                  <a:pt x="231463" y="891350"/>
                  <a:pt x="66324" y="1584399"/>
                  <a:pt x="66324" y="1584399"/>
                </a:cubicBezTo>
                <a:cubicBezTo>
                  <a:pt x="66324" y="1584399"/>
                  <a:pt x="223089" y="1730445"/>
                  <a:pt x="692044" y="1738819"/>
                </a:cubicBezTo>
                <a:lnTo>
                  <a:pt x="692044" y="1739489"/>
                </a:lnTo>
                <a:cubicBezTo>
                  <a:pt x="699078" y="1739489"/>
                  <a:pt x="705778" y="1739153"/>
                  <a:pt x="712812" y="1739153"/>
                </a:cubicBezTo>
                <a:cubicBezTo>
                  <a:pt x="719846" y="1739153"/>
                  <a:pt x="726211" y="1739489"/>
                  <a:pt x="733245" y="1739489"/>
                </a:cubicBezTo>
                <a:lnTo>
                  <a:pt x="733245" y="1738819"/>
                </a:lnTo>
                <a:cubicBezTo>
                  <a:pt x="1202535" y="1730445"/>
                  <a:pt x="1358965" y="1584399"/>
                  <a:pt x="1358965" y="1584399"/>
                </a:cubicBezTo>
                <a:cubicBezTo>
                  <a:pt x="1358965" y="1584399"/>
                  <a:pt x="1193826" y="891350"/>
                  <a:pt x="1180092" y="741954"/>
                </a:cubicBezTo>
                <a:cubicBezTo>
                  <a:pt x="1166693" y="592558"/>
                  <a:pt x="1400501" y="25123"/>
                  <a:pt x="1400501" y="2512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660EE037-C2A9-4173-A1CA-96B5FDFACCF4}"/>
              </a:ext>
            </a:extLst>
          </p:cNvPr>
          <p:cNvSpPr/>
          <p:nvPr/>
        </p:nvSpPr>
        <p:spPr>
          <a:xfrm>
            <a:off x="4495016" y="8365723"/>
            <a:ext cx="1541031" cy="4254585"/>
          </a:xfrm>
          <a:custGeom>
            <a:avLst/>
            <a:gdLst>
              <a:gd name="connsiteX0" fmla="*/ 1524774 w 1540852"/>
              <a:gd name="connsiteY0" fmla="*/ 4189780 h 4254093"/>
              <a:gd name="connsiteX1" fmla="*/ 1311400 w 1540852"/>
              <a:gd name="connsiteY1" fmla="*/ 2187676 h 4254093"/>
              <a:gd name="connsiteX2" fmla="*/ 1458786 w 1540852"/>
              <a:gd name="connsiteY2" fmla="*/ 909438 h 4254093"/>
              <a:gd name="connsiteX3" fmla="*/ 1421269 w 1540852"/>
              <a:gd name="connsiteY3" fmla="*/ 25123 h 4254093"/>
              <a:gd name="connsiteX4" fmla="*/ 792869 w 1540852"/>
              <a:gd name="connsiteY4" fmla="*/ 25123 h 4254093"/>
              <a:gd name="connsiteX5" fmla="*/ 756693 w 1540852"/>
              <a:gd name="connsiteY5" fmla="*/ 25123 h 4254093"/>
              <a:gd name="connsiteX6" fmla="*/ 128628 w 1540852"/>
              <a:gd name="connsiteY6" fmla="*/ 25123 h 4254093"/>
              <a:gd name="connsiteX7" fmla="*/ 91111 w 1540852"/>
              <a:gd name="connsiteY7" fmla="*/ 909438 h 4254093"/>
              <a:gd name="connsiteX8" fmla="*/ 238497 w 1540852"/>
              <a:gd name="connsiteY8" fmla="*/ 2187676 h 4254093"/>
              <a:gd name="connsiteX9" fmla="*/ 25123 w 1540852"/>
              <a:gd name="connsiteY9" fmla="*/ 4189780 h 4254093"/>
              <a:gd name="connsiteX10" fmla="*/ 774781 w 1540852"/>
              <a:gd name="connsiteY10" fmla="*/ 4196144 h 4254093"/>
              <a:gd name="connsiteX11" fmla="*/ 1524774 w 1540852"/>
              <a:gd name="connsiteY11" fmla="*/ 4189780 h 4254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40852" h="4254093">
                <a:moveTo>
                  <a:pt x="1524774" y="4189780"/>
                </a:moveTo>
                <a:cubicBezTo>
                  <a:pt x="1524774" y="4189780"/>
                  <a:pt x="1343892" y="2462350"/>
                  <a:pt x="1311400" y="2187676"/>
                </a:cubicBezTo>
                <a:cubicBezTo>
                  <a:pt x="1278908" y="1913002"/>
                  <a:pt x="1333173" y="1458786"/>
                  <a:pt x="1458786" y="909438"/>
                </a:cubicBezTo>
                <a:cubicBezTo>
                  <a:pt x="1584399" y="359756"/>
                  <a:pt x="1421269" y="25123"/>
                  <a:pt x="1421269" y="25123"/>
                </a:cubicBezTo>
                <a:lnTo>
                  <a:pt x="792869" y="25123"/>
                </a:lnTo>
                <a:lnTo>
                  <a:pt x="756693" y="25123"/>
                </a:lnTo>
                <a:lnTo>
                  <a:pt x="128628" y="25123"/>
                </a:lnTo>
                <a:cubicBezTo>
                  <a:pt x="128628" y="25123"/>
                  <a:pt x="-34837" y="359756"/>
                  <a:pt x="91111" y="909438"/>
                </a:cubicBezTo>
                <a:cubicBezTo>
                  <a:pt x="216724" y="1459121"/>
                  <a:pt x="271324" y="1913002"/>
                  <a:pt x="238497" y="2187676"/>
                </a:cubicBezTo>
                <a:cubicBezTo>
                  <a:pt x="206005" y="2462350"/>
                  <a:pt x="25123" y="4189780"/>
                  <a:pt x="25123" y="4189780"/>
                </a:cubicBezTo>
                <a:cubicBezTo>
                  <a:pt x="25123" y="4189780"/>
                  <a:pt x="420720" y="4323098"/>
                  <a:pt x="774781" y="4196144"/>
                </a:cubicBezTo>
                <a:cubicBezTo>
                  <a:pt x="1129177" y="4323098"/>
                  <a:pt x="1524774" y="4189780"/>
                  <a:pt x="1524774" y="418978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D064410C-0315-4E66-B0B6-68D3D908032D}"/>
              </a:ext>
            </a:extLst>
          </p:cNvPr>
          <p:cNvSpPr/>
          <p:nvPr/>
        </p:nvSpPr>
        <p:spPr>
          <a:xfrm>
            <a:off x="5209250" y="9151650"/>
            <a:ext cx="100502" cy="3417069"/>
          </a:xfrm>
          <a:custGeom>
            <a:avLst/>
            <a:gdLst>
              <a:gd name="connsiteX0" fmla="*/ 60964 w 100490"/>
              <a:gd name="connsiteY0" fmla="*/ 3410644 h 3416673"/>
              <a:gd name="connsiteX1" fmla="*/ 53930 w 100490"/>
              <a:gd name="connsiteY1" fmla="*/ 3265268 h 3416673"/>
              <a:gd name="connsiteX2" fmla="*/ 40531 w 100490"/>
              <a:gd name="connsiteY2" fmla="*/ 2881730 h 3416673"/>
              <a:gd name="connsiteX3" fmla="*/ 29477 w 100490"/>
              <a:gd name="connsiteY3" fmla="*/ 2339752 h 3416673"/>
              <a:gd name="connsiteX4" fmla="*/ 26462 w 100490"/>
              <a:gd name="connsiteY4" fmla="*/ 2033926 h 3416673"/>
              <a:gd name="connsiteX5" fmla="*/ 25123 w 100490"/>
              <a:gd name="connsiteY5" fmla="*/ 1718385 h 3416673"/>
              <a:gd name="connsiteX6" fmla="*/ 26462 w 100490"/>
              <a:gd name="connsiteY6" fmla="*/ 1402511 h 3416673"/>
              <a:gd name="connsiteX7" fmla="*/ 29477 w 100490"/>
              <a:gd name="connsiteY7" fmla="*/ 1096685 h 3416673"/>
              <a:gd name="connsiteX8" fmla="*/ 40531 w 100490"/>
              <a:gd name="connsiteY8" fmla="*/ 554372 h 3416673"/>
              <a:gd name="connsiteX9" fmla="*/ 54265 w 100490"/>
              <a:gd name="connsiteY9" fmla="*/ 170834 h 3416673"/>
              <a:gd name="connsiteX10" fmla="*/ 61299 w 100490"/>
              <a:gd name="connsiteY10" fmla="*/ 25123 h 3416673"/>
              <a:gd name="connsiteX11" fmla="*/ 68333 w 100490"/>
              <a:gd name="connsiteY11" fmla="*/ 170499 h 3416673"/>
              <a:gd name="connsiteX12" fmla="*/ 82067 w 100490"/>
              <a:gd name="connsiteY12" fmla="*/ 554037 h 3416673"/>
              <a:gd name="connsiteX13" fmla="*/ 93121 w 100490"/>
              <a:gd name="connsiteY13" fmla="*/ 1096015 h 3416673"/>
              <a:gd name="connsiteX14" fmla="*/ 96136 w 100490"/>
              <a:gd name="connsiteY14" fmla="*/ 1401841 h 3416673"/>
              <a:gd name="connsiteX15" fmla="*/ 97476 w 100490"/>
              <a:gd name="connsiteY15" fmla="*/ 1717716 h 3416673"/>
              <a:gd name="connsiteX16" fmla="*/ 96136 w 100490"/>
              <a:gd name="connsiteY16" fmla="*/ 2033590 h 3416673"/>
              <a:gd name="connsiteX17" fmla="*/ 93121 w 100490"/>
              <a:gd name="connsiteY17" fmla="*/ 2339416 h 3416673"/>
              <a:gd name="connsiteX18" fmla="*/ 82067 w 100490"/>
              <a:gd name="connsiteY18" fmla="*/ 2881730 h 3416673"/>
              <a:gd name="connsiteX19" fmla="*/ 68669 w 100490"/>
              <a:gd name="connsiteY19" fmla="*/ 3265268 h 3416673"/>
              <a:gd name="connsiteX20" fmla="*/ 60964 w 100490"/>
              <a:gd name="connsiteY20" fmla="*/ 3410644 h 341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0490" h="3416673">
                <a:moveTo>
                  <a:pt x="60964" y="3410644"/>
                </a:moveTo>
                <a:cubicBezTo>
                  <a:pt x="60964" y="3410644"/>
                  <a:pt x="57949" y="3357719"/>
                  <a:pt x="53930" y="3265268"/>
                </a:cubicBezTo>
                <a:cubicBezTo>
                  <a:pt x="50915" y="3172817"/>
                  <a:pt x="44551" y="3040504"/>
                  <a:pt x="40531" y="2881730"/>
                </a:cubicBezTo>
                <a:cubicBezTo>
                  <a:pt x="35841" y="2722955"/>
                  <a:pt x="32157" y="2538052"/>
                  <a:pt x="29477" y="2339752"/>
                </a:cubicBezTo>
                <a:cubicBezTo>
                  <a:pt x="28472" y="2240600"/>
                  <a:pt x="27467" y="2138100"/>
                  <a:pt x="26462" y="2033926"/>
                </a:cubicBezTo>
                <a:cubicBezTo>
                  <a:pt x="26127" y="1929750"/>
                  <a:pt x="25793" y="1824235"/>
                  <a:pt x="25123" y="1718385"/>
                </a:cubicBezTo>
                <a:cubicBezTo>
                  <a:pt x="25457" y="1612535"/>
                  <a:pt x="25793" y="1506686"/>
                  <a:pt x="26462" y="1402511"/>
                </a:cubicBezTo>
                <a:cubicBezTo>
                  <a:pt x="26462" y="1298336"/>
                  <a:pt x="28472" y="1195835"/>
                  <a:pt x="29477" y="1096685"/>
                </a:cubicBezTo>
                <a:cubicBezTo>
                  <a:pt x="32157" y="898384"/>
                  <a:pt x="35841" y="713147"/>
                  <a:pt x="40531" y="554372"/>
                </a:cubicBezTo>
                <a:cubicBezTo>
                  <a:pt x="44551" y="395597"/>
                  <a:pt x="50915" y="263284"/>
                  <a:pt x="54265" y="170834"/>
                </a:cubicBezTo>
                <a:cubicBezTo>
                  <a:pt x="57949" y="78382"/>
                  <a:pt x="61299" y="25123"/>
                  <a:pt x="61299" y="25123"/>
                </a:cubicBezTo>
                <a:cubicBezTo>
                  <a:pt x="61299" y="25123"/>
                  <a:pt x="64649" y="78047"/>
                  <a:pt x="68333" y="170499"/>
                </a:cubicBezTo>
                <a:cubicBezTo>
                  <a:pt x="71348" y="262950"/>
                  <a:pt x="78048" y="395262"/>
                  <a:pt x="82067" y="554037"/>
                </a:cubicBezTo>
                <a:cubicBezTo>
                  <a:pt x="86757" y="712477"/>
                  <a:pt x="90441" y="897714"/>
                  <a:pt x="93121" y="1096015"/>
                </a:cubicBezTo>
                <a:cubicBezTo>
                  <a:pt x="94126" y="1195166"/>
                  <a:pt x="96136" y="1297666"/>
                  <a:pt x="96136" y="1401841"/>
                </a:cubicBezTo>
                <a:cubicBezTo>
                  <a:pt x="96471" y="1506016"/>
                  <a:pt x="96806" y="1611866"/>
                  <a:pt x="97476" y="1717716"/>
                </a:cubicBezTo>
                <a:cubicBezTo>
                  <a:pt x="97141" y="1823566"/>
                  <a:pt x="96806" y="1929416"/>
                  <a:pt x="96136" y="2033590"/>
                </a:cubicBezTo>
                <a:cubicBezTo>
                  <a:pt x="95131" y="2137766"/>
                  <a:pt x="94126" y="2240266"/>
                  <a:pt x="93121" y="2339416"/>
                </a:cubicBezTo>
                <a:cubicBezTo>
                  <a:pt x="90441" y="2537718"/>
                  <a:pt x="86757" y="2722955"/>
                  <a:pt x="82067" y="2881730"/>
                </a:cubicBezTo>
                <a:cubicBezTo>
                  <a:pt x="78048" y="3040504"/>
                  <a:pt x="71683" y="3172817"/>
                  <a:pt x="68669" y="3265268"/>
                </a:cubicBezTo>
                <a:cubicBezTo>
                  <a:pt x="63979" y="3357719"/>
                  <a:pt x="60964" y="3410644"/>
                  <a:pt x="60964" y="341064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9E2B0D81-28C3-48F8-BB1B-494E144928F3}"/>
              </a:ext>
            </a:extLst>
          </p:cNvPr>
          <p:cNvSpPr/>
          <p:nvPr/>
        </p:nvSpPr>
        <p:spPr>
          <a:xfrm>
            <a:off x="4776086" y="8989840"/>
            <a:ext cx="904519" cy="201004"/>
          </a:xfrm>
          <a:custGeom>
            <a:avLst/>
            <a:gdLst>
              <a:gd name="connsiteX0" fmla="*/ 25123 w 904413"/>
              <a:gd name="connsiteY0" fmla="*/ 25458 h 200980"/>
              <a:gd name="connsiteX1" fmla="*/ 62639 w 904413"/>
              <a:gd name="connsiteY1" fmla="*/ 38522 h 200980"/>
              <a:gd name="connsiteX2" fmla="*/ 160785 w 904413"/>
              <a:gd name="connsiteY2" fmla="*/ 70009 h 200980"/>
              <a:gd name="connsiteX3" fmla="*/ 226439 w 904413"/>
              <a:gd name="connsiteY3" fmla="*/ 87762 h 200980"/>
              <a:gd name="connsiteX4" fmla="*/ 299797 w 904413"/>
              <a:gd name="connsiteY4" fmla="*/ 104176 h 200980"/>
              <a:gd name="connsiteX5" fmla="*/ 378514 w 904413"/>
              <a:gd name="connsiteY5" fmla="*/ 117239 h 200980"/>
              <a:gd name="connsiteX6" fmla="*/ 459911 w 904413"/>
              <a:gd name="connsiteY6" fmla="*/ 123603 h 200980"/>
              <a:gd name="connsiteX7" fmla="*/ 540974 w 904413"/>
              <a:gd name="connsiteY7" fmla="*/ 123269 h 200980"/>
              <a:gd name="connsiteX8" fmla="*/ 580500 w 904413"/>
              <a:gd name="connsiteY8" fmla="*/ 120924 h 200980"/>
              <a:gd name="connsiteX9" fmla="*/ 618686 w 904413"/>
              <a:gd name="connsiteY9" fmla="*/ 115229 h 200980"/>
              <a:gd name="connsiteX10" fmla="*/ 655867 w 904413"/>
              <a:gd name="connsiteY10" fmla="*/ 109535 h 200980"/>
              <a:gd name="connsiteX11" fmla="*/ 690704 w 904413"/>
              <a:gd name="connsiteY11" fmla="*/ 100490 h 200980"/>
              <a:gd name="connsiteX12" fmla="*/ 724201 w 904413"/>
              <a:gd name="connsiteY12" fmla="*/ 91782 h 200980"/>
              <a:gd name="connsiteX13" fmla="*/ 754683 w 904413"/>
              <a:gd name="connsiteY13" fmla="*/ 81063 h 200980"/>
              <a:gd name="connsiteX14" fmla="*/ 808613 w 904413"/>
              <a:gd name="connsiteY14" fmla="*/ 60964 h 200980"/>
              <a:gd name="connsiteX15" fmla="*/ 848809 w 904413"/>
              <a:gd name="connsiteY15" fmla="*/ 41537 h 200980"/>
              <a:gd name="connsiteX16" fmla="*/ 885321 w 904413"/>
              <a:gd name="connsiteY16" fmla="*/ 25123 h 200980"/>
              <a:gd name="connsiteX17" fmla="*/ 856848 w 904413"/>
              <a:gd name="connsiteY17" fmla="*/ 53261 h 200980"/>
              <a:gd name="connsiteX18" fmla="*/ 822682 w 904413"/>
              <a:gd name="connsiteY18" fmla="*/ 84747 h 200980"/>
              <a:gd name="connsiteX19" fmla="*/ 772437 w 904413"/>
              <a:gd name="connsiteY19" fmla="*/ 118244 h 200980"/>
              <a:gd name="connsiteX20" fmla="*/ 742625 w 904413"/>
              <a:gd name="connsiteY20" fmla="*/ 136332 h 200980"/>
              <a:gd name="connsiteX21" fmla="*/ 708122 w 904413"/>
              <a:gd name="connsiteY21" fmla="*/ 151071 h 200980"/>
              <a:gd name="connsiteX22" fmla="*/ 671611 w 904413"/>
              <a:gd name="connsiteY22" fmla="*/ 166479 h 200980"/>
              <a:gd name="connsiteX23" fmla="*/ 631415 w 904413"/>
              <a:gd name="connsiteY23" fmla="*/ 176863 h 200980"/>
              <a:gd name="connsiteX24" fmla="*/ 589544 w 904413"/>
              <a:gd name="connsiteY24" fmla="*/ 186913 h 200980"/>
              <a:gd name="connsiteX25" fmla="*/ 545998 w 904413"/>
              <a:gd name="connsiteY25" fmla="*/ 191937 h 200980"/>
              <a:gd name="connsiteX26" fmla="*/ 456562 w 904413"/>
              <a:gd name="connsiteY26" fmla="*/ 194952 h 200980"/>
              <a:gd name="connsiteX27" fmla="*/ 368130 w 904413"/>
              <a:gd name="connsiteY27" fmla="*/ 185237 h 200980"/>
              <a:gd name="connsiteX28" fmla="*/ 284723 w 904413"/>
              <a:gd name="connsiteY28" fmla="*/ 164805 h 200980"/>
              <a:gd name="connsiteX29" fmla="*/ 209690 w 904413"/>
              <a:gd name="connsiteY29" fmla="*/ 138008 h 200980"/>
              <a:gd name="connsiteX30" fmla="*/ 145377 w 904413"/>
              <a:gd name="connsiteY30" fmla="*/ 107860 h 200980"/>
              <a:gd name="connsiteX31" fmla="*/ 25123 w 904413"/>
              <a:gd name="connsiteY31" fmla="*/ 25458 h 20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04413" h="200980">
                <a:moveTo>
                  <a:pt x="25123" y="25458"/>
                </a:moveTo>
                <a:cubicBezTo>
                  <a:pt x="25123" y="25458"/>
                  <a:pt x="38856" y="30818"/>
                  <a:pt x="62639" y="38522"/>
                </a:cubicBezTo>
                <a:cubicBezTo>
                  <a:pt x="86422" y="46896"/>
                  <a:pt x="120254" y="57615"/>
                  <a:pt x="160785" y="70009"/>
                </a:cubicBezTo>
                <a:cubicBezTo>
                  <a:pt x="181218" y="75368"/>
                  <a:pt x="202991" y="82068"/>
                  <a:pt x="226439" y="87762"/>
                </a:cubicBezTo>
                <a:cubicBezTo>
                  <a:pt x="249552" y="94127"/>
                  <a:pt x="274339" y="98816"/>
                  <a:pt x="299797" y="104176"/>
                </a:cubicBezTo>
                <a:cubicBezTo>
                  <a:pt x="324919" y="110540"/>
                  <a:pt x="352052" y="111880"/>
                  <a:pt x="378514" y="117239"/>
                </a:cubicBezTo>
                <a:cubicBezTo>
                  <a:pt x="405311" y="119584"/>
                  <a:pt x="432444" y="123603"/>
                  <a:pt x="459911" y="123603"/>
                </a:cubicBezTo>
                <a:cubicBezTo>
                  <a:pt x="487044" y="123939"/>
                  <a:pt x="514511" y="126618"/>
                  <a:pt x="540974" y="123269"/>
                </a:cubicBezTo>
                <a:cubicBezTo>
                  <a:pt x="554372" y="122264"/>
                  <a:pt x="567436" y="121259"/>
                  <a:pt x="580500" y="120924"/>
                </a:cubicBezTo>
                <a:cubicBezTo>
                  <a:pt x="593563" y="119584"/>
                  <a:pt x="606292" y="116905"/>
                  <a:pt x="618686" y="115229"/>
                </a:cubicBezTo>
                <a:cubicBezTo>
                  <a:pt x="631415" y="113219"/>
                  <a:pt x="643809" y="111545"/>
                  <a:pt x="655867" y="109535"/>
                </a:cubicBezTo>
                <a:cubicBezTo>
                  <a:pt x="667926" y="106521"/>
                  <a:pt x="679315" y="103506"/>
                  <a:pt x="690704" y="100490"/>
                </a:cubicBezTo>
                <a:cubicBezTo>
                  <a:pt x="702093" y="97476"/>
                  <a:pt x="713482" y="94797"/>
                  <a:pt x="724201" y="91782"/>
                </a:cubicBezTo>
                <a:cubicBezTo>
                  <a:pt x="734920" y="89102"/>
                  <a:pt x="744634" y="84413"/>
                  <a:pt x="754683" y="81063"/>
                </a:cubicBezTo>
                <a:cubicBezTo>
                  <a:pt x="774111" y="73358"/>
                  <a:pt x="792870" y="67664"/>
                  <a:pt x="808613" y="60964"/>
                </a:cubicBezTo>
                <a:cubicBezTo>
                  <a:pt x="823687" y="53261"/>
                  <a:pt x="837420" y="46896"/>
                  <a:pt x="848809" y="41537"/>
                </a:cubicBezTo>
                <a:cubicBezTo>
                  <a:pt x="871587" y="30818"/>
                  <a:pt x="885321" y="25123"/>
                  <a:pt x="885321" y="25123"/>
                </a:cubicBezTo>
                <a:cubicBezTo>
                  <a:pt x="885321" y="25123"/>
                  <a:pt x="875606" y="35508"/>
                  <a:pt x="856848" y="53261"/>
                </a:cubicBezTo>
                <a:cubicBezTo>
                  <a:pt x="847469" y="61969"/>
                  <a:pt x="836080" y="73024"/>
                  <a:pt x="822682" y="84747"/>
                </a:cubicBezTo>
                <a:cubicBezTo>
                  <a:pt x="808613" y="95801"/>
                  <a:pt x="791195" y="106185"/>
                  <a:pt x="772437" y="118244"/>
                </a:cubicBezTo>
                <a:cubicBezTo>
                  <a:pt x="762722" y="123939"/>
                  <a:pt x="753343" y="130973"/>
                  <a:pt x="742625" y="136332"/>
                </a:cubicBezTo>
                <a:cubicBezTo>
                  <a:pt x="731571" y="141022"/>
                  <a:pt x="720181" y="146047"/>
                  <a:pt x="708122" y="151071"/>
                </a:cubicBezTo>
                <a:cubicBezTo>
                  <a:pt x="696399" y="156095"/>
                  <a:pt x="684005" y="161121"/>
                  <a:pt x="671611" y="166479"/>
                </a:cubicBezTo>
                <a:cubicBezTo>
                  <a:pt x="658883" y="170500"/>
                  <a:pt x="645149" y="173514"/>
                  <a:pt x="631415" y="176863"/>
                </a:cubicBezTo>
                <a:cubicBezTo>
                  <a:pt x="617681" y="180213"/>
                  <a:pt x="603947" y="184232"/>
                  <a:pt x="589544" y="186913"/>
                </a:cubicBezTo>
                <a:cubicBezTo>
                  <a:pt x="575141" y="188922"/>
                  <a:pt x="560737" y="190597"/>
                  <a:pt x="545998" y="191937"/>
                </a:cubicBezTo>
                <a:cubicBezTo>
                  <a:pt x="516521" y="196292"/>
                  <a:pt x="486374" y="194617"/>
                  <a:pt x="456562" y="194952"/>
                </a:cubicBezTo>
                <a:cubicBezTo>
                  <a:pt x="426749" y="193947"/>
                  <a:pt x="396937" y="188587"/>
                  <a:pt x="368130" y="185237"/>
                </a:cubicBezTo>
                <a:cubicBezTo>
                  <a:pt x="339658" y="179208"/>
                  <a:pt x="311186" y="173514"/>
                  <a:pt x="284723" y="164805"/>
                </a:cubicBezTo>
                <a:cubicBezTo>
                  <a:pt x="257926" y="157435"/>
                  <a:pt x="232803" y="148056"/>
                  <a:pt x="209690" y="138008"/>
                </a:cubicBezTo>
                <a:cubicBezTo>
                  <a:pt x="185907" y="129298"/>
                  <a:pt x="164805" y="117574"/>
                  <a:pt x="145377" y="107860"/>
                </a:cubicBezTo>
                <a:cubicBezTo>
                  <a:pt x="67329" y="66994"/>
                  <a:pt x="25123" y="25458"/>
                  <a:pt x="25123" y="2545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9AAF01C2-6F48-475B-A14C-DC54E0B9BA3B}"/>
              </a:ext>
            </a:extLst>
          </p:cNvPr>
          <p:cNvSpPr/>
          <p:nvPr/>
        </p:nvSpPr>
        <p:spPr>
          <a:xfrm>
            <a:off x="3968720" y="5108118"/>
            <a:ext cx="837517" cy="2144043"/>
          </a:xfrm>
          <a:custGeom>
            <a:avLst/>
            <a:gdLst>
              <a:gd name="connsiteX0" fmla="*/ 825361 w 837419"/>
              <a:gd name="connsiteY0" fmla="*/ 1649382 h 2143795"/>
              <a:gd name="connsiteX1" fmla="*/ 371479 w 837419"/>
              <a:gd name="connsiteY1" fmla="*/ 957003 h 2143795"/>
              <a:gd name="connsiteX2" fmla="*/ 514846 w 837419"/>
              <a:gd name="connsiteY2" fmla="*/ 108865 h 2143795"/>
              <a:gd name="connsiteX3" fmla="*/ 311855 w 837419"/>
              <a:gd name="connsiteY3" fmla="*/ 25123 h 2143795"/>
              <a:gd name="connsiteX4" fmla="*/ 25123 w 837419"/>
              <a:gd name="connsiteY4" fmla="*/ 1052469 h 2143795"/>
              <a:gd name="connsiteX5" fmla="*/ 825696 w 837419"/>
              <a:gd name="connsiteY5" fmla="*/ 2139775 h 2143795"/>
              <a:gd name="connsiteX6" fmla="*/ 825696 w 837419"/>
              <a:gd name="connsiteY6" fmla="*/ 1649382 h 2143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7419" h="2143795">
                <a:moveTo>
                  <a:pt x="825361" y="1649382"/>
                </a:moveTo>
                <a:cubicBezTo>
                  <a:pt x="825361" y="1649382"/>
                  <a:pt x="371479" y="1088311"/>
                  <a:pt x="371479" y="957003"/>
                </a:cubicBezTo>
                <a:cubicBezTo>
                  <a:pt x="371479" y="825696"/>
                  <a:pt x="514846" y="108865"/>
                  <a:pt x="514846" y="108865"/>
                </a:cubicBezTo>
                <a:lnTo>
                  <a:pt x="311855" y="25123"/>
                </a:lnTo>
                <a:cubicBezTo>
                  <a:pt x="311855" y="25123"/>
                  <a:pt x="25123" y="861537"/>
                  <a:pt x="25123" y="1052469"/>
                </a:cubicBezTo>
                <a:cubicBezTo>
                  <a:pt x="25123" y="1243736"/>
                  <a:pt x="825696" y="2139775"/>
                  <a:pt x="825696" y="2139775"/>
                </a:cubicBezTo>
                <a:lnTo>
                  <a:pt x="825696" y="164938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BA2F91FD-337C-4B35-ADA6-FE42AD60EA53}"/>
              </a:ext>
            </a:extLst>
          </p:cNvPr>
          <p:cNvSpPr/>
          <p:nvPr/>
        </p:nvSpPr>
        <p:spPr>
          <a:xfrm>
            <a:off x="4484350" y="4696893"/>
            <a:ext cx="1541031" cy="2378548"/>
          </a:xfrm>
          <a:custGeom>
            <a:avLst/>
            <a:gdLst>
              <a:gd name="connsiteX0" fmla="*/ 1478495 w 1540852"/>
              <a:gd name="connsiteY0" fmla="*/ 814143 h 2378272"/>
              <a:gd name="connsiteX1" fmla="*/ 785446 w 1540852"/>
              <a:gd name="connsiteY1" fmla="*/ 25628 h 2378272"/>
              <a:gd name="connsiteX2" fmla="*/ 92397 w 1540852"/>
              <a:gd name="connsiteY2" fmla="*/ 814143 h 2378272"/>
              <a:gd name="connsiteX3" fmla="*/ 92397 w 1540852"/>
              <a:gd name="connsiteY3" fmla="*/ 2259865 h 2378272"/>
              <a:gd name="connsiteX4" fmla="*/ 785446 w 1540852"/>
              <a:gd name="connsiteY4" fmla="*/ 2381124 h 2378272"/>
              <a:gd name="connsiteX5" fmla="*/ 1478495 w 1540852"/>
              <a:gd name="connsiteY5" fmla="*/ 2259865 h 2378272"/>
              <a:gd name="connsiteX6" fmla="*/ 1478495 w 1540852"/>
              <a:gd name="connsiteY6" fmla="*/ 814143 h 237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0852" h="2378272">
                <a:moveTo>
                  <a:pt x="1478495" y="814143"/>
                </a:moveTo>
                <a:cubicBezTo>
                  <a:pt x="1383029" y="-22272"/>
                  <a:pt x="785446" y="25628"/>
                  <a:pt x="785446" y="25628"/>
                </a:cubicBezTo>
                <a:cubicBezTo>
                  <a:pt x="785446" y="25628"/>
                  <a:pt x="188198" y="-22272"/>
                  <a:pt x="92397" y="814143"/>
                </a:cubicBezTo>
                <a:cubicBezTo>
                  <a:pt x="-3069" y="1650559"/>
                  <a:pt x="8655" y="2224024"/>
                  <a:pt x="92397" y="2259865"/>
                </a:cubicBezTo>
                <a:cubicBezTo>
                  <a:pt x="176139" y="2295707"/>
                  <a:pt x="414972" y="2381124"/>
                  <a:pt x="785446" y="2381124"/>
                </a:cubicBezTo>
                <a:cubicBezTo>
                  <a:pt x="1155921" y="2381124"/>
                  <a:pt x="1394753" y="2295372"/>
                  <a:pt x="1478495" y="2259865"/>
                </a:cubicBezTo>
                <a:cubicBezTo>
                  <a:pt x="1562237" y="2224024"/>
                  <a:pt x="1574296" y="1650559"/>
                  <a:pt x="1478495" y="814143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9CDE1CF-6056-403F-B9E3-43681F609D57}"/>
              </a:ext>
            </a:extLst>
          </p:cNvPr>
          <p:cNvSpPr/>
          <p:nvPr/>
        </p:nvSpPr>
        <p:spPr>
          <a:xfrm>
            <a:off x="4255151" y="4797768"/>
            <a:ext cx="335007" cy="435508"/>
          </a:xfrm>
          <a:custGeom>
            <a:avLst/>
            <a:gdLst>
              <a:gd name="connsiteX0" fmla="*/ 228448 w 334967"/>
              <a:gd name="connsiteY0" fmla="*/ 419179 h 435458"/>
              <a:gd name="connsiteX1" fmla="*/ 327264 w 334967"/>
              <a:gd name="connsiteY1" fmla="*/ 267103 h 435458"/>
              <a:gd name="connsiteX2" fmla="*/ 228448 w 334967"/>
              <a:gd name="connsiteY2" fmla="*/ 295576 h 435458"/>
              <a:gd name="connsiteX3" fmla="*/ 228448 w 334967"/>
              <a:gd name="connsiteY3" fmla="*/ 65452 h 435458"/>
              <a:gd name="connsiteX4" fmla="*/ 54265 w 334967"/>
              <a:gd name="connsiteY4" fmla="*/ 65452 h 435458"/>
              <a:gd name="connsiteX5" fmla="*/ 25123 w 334967"/>
              <a:gd name="connsiteY5" fmla="*/ 335437 h 435458"/>
              <a:gd name="connsiteX6" fmla="*/ 228448 w 334967"/>
              <a:gd name="connsiteY6" fmla="*/ 419179 h 43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4967" h="435458">
                <a:moveTo>
                  <a:pt x="228448" y="419179"/>
                </a:moveTo>
                <a:cubicBezTo>
                  <a:pt x="228448" y="419179"/>
                  <a:pt x="343342" y="279162"/>
                  <a:pt x="327264" y="267103"/>
                </a:cubicBezTo>
                <a:cubicBezTo>
                  <a:pt x="311185" y="255379"/>
                  <a:pt x="228448" y="295576"/>
                  <a:pt x="228448" y="295576"/>
                </a:cubicBezTo>
                <a:cubicBezTo>
                  <a:pt x="228448" y="295576"/>
                  <a:pt x="306831" y="120387"/>
                  <a:pt x="228448" y="65452"/>
                </a:cubicBezTo>
                <a:cubicBezTo>
                  <a:pt x="149731" y="10183"/>
                  <a:pt x="78048" y="13197"/>
                  <a:pt x="54265" y="65452"/>
                </a:cubicBezTo>
                <a:cubicBezTo>
                  <a:pt x="30482" y="117708"/>
                  <a:pt x="25123" y="335437"/>
                  <a:pt x="25123" y="335437"/>
                </a:cubicBezTo>
                <a:lnTo>
                  <a:pt x="228448" y="419179"/>
                </a:lnTo>
                <a:close/>
              </a:path>
            </a:pathLst>
          </a:custGeom>
          <a:solidFill>
            <a:srgbClr val="F5B9A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B034CA10-F54F-4419-86D4-4E9CD97066A8}"/>
              </a:ext>
            </a:extLst>
          </p:cNvPr>
          <p:cNvSpPr/>
          <p:nvPr/>
        </p:nvSpPr>
        <p:spPr>
          <a:xfrm>
            <a:off x="7193161" y="10120824"/>
            <a:ext cx="1273025" cy="1273025"/>
          </a:xfrm>
          <a:custGeom>
            <a:avLst/>
            <a:gdLst>
              <a:gd name="connsiteX0" fmla="*/ 305825 w 1272878"/>
              <a:gd name="connsiteY0" fmla="*/ 1209905 h 1272878"/>
              <a:gd name="connsiteX1" fmla="*/ 73358 w 1272878"/>
              <a:gd name="connsiteY1" fmla="*/ 1209905 h 1272878"/>
              <a:gd name="connsiteX2" fmla="*/ 73358 w 1272878"/>
              <a:gd name="connsiteY2" fmla="*/ 1209905 h 1272878"/>
              <a:gd name="connsiteX3" fmla="*/ 73358 w 1272878"/>
              <a:gd name="connsiteY3" fmla="*/ 977437 h 1272878"/>
              <a:gd name="connsiteX4" fmla="*/ 977436 w 1272878"/>
              <a:gd name="connsiteY4" fmla="*/ 73358 h 1272878"/>
              <a:gd name="connsiteX5" fmla="*/ 1209904 w 1272878"/>
              <a:gd name="connsiteY5" fmla="*/ 73358 h 1272878"/>
              <a:gd name="connsiteX6" fmla="*/ 1209904 w 1272878"/>
              <a:gd name="connsiteY6" fmla="*/ 73358 h 1272878"/>
              <a:gd name="connsiteX7" fmla="*/ 1209904 w 1272878"/>
              <a:gd name="connsiteY7" fmla="*/ 305826 h 1272878"/>
              <a:gd name="connsiteX8" fmla="*/ 305825 w 1272878"/>
              <a:gd name="connsiteY8" fmla="*/ 1209905 h 127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2878" h="1272878">
                <a:moveTo>
                  <a:pt x="305825" y="1209905"/>
                </a:moveTo>
                <a:cubicBezTo>
                  <a:pt x="241512" y="1274219"/>
                  <a:pt x="137672" y="1274219"/>
                  <a:pt x="73358" y="1209905"/>
                </a:cubicBezTo>
                <a:lnTo>
                  <a:pt x="73358" y="1209905"/>
                </a:lnTo>
                <a:cubicBezTo>
                  <a:pt x="9044" y="1145591"/>
                  <a:pt x="9044" y="1041751"/>
                  <a:pt x="73358" y="977437"/>
                </a:cubicBezTo>
                <a:lnTo>
                  <a:pt x="977436" y="73358"/>
                </a:lnTo>
                <a:cubicBezTo>
                  <a:pt x="1041750" y="9044"/>
                  <a:pt x="1145590" y="9044"/>
                  <a:pt x="1209904" y="73358"/>
                </a:cubicBezTo>
                <a:lnTo>
                  <a:pt x="1209904" y="73358"/>
                </a:lnTo>
                <a:cubicBezTo>
                  <a:pt x="1274218" y="137672"/>
                  <a:pt x="1274218" y="241512"/>
                  <a:pt x="1209904" y="305826"/>
                </a:cubicBezTo>
                <a:lnTo>
                  <a:pt x="305825" y="120990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FD6BE8D-350F-4B53-9E77-163449875AD7}"/>
              </a:ext>
            </a:extLst>
          </p:cNvPr>
          <p:cNvSpPr/>
          <p:nvPr/>
        </p:nvSpPr>
        <p:spPr>
          <a:xfrm>
            <a:off x="8654795" y="10120824"/>
            <a:ext cx="1273025" cy="1273025"/>
          </a:xfrm>
          <a:custGeom>
            <a:avLst/>
            <a:gdLst>
              <a:gd name="connsiteX0" fmla="*/ 977436 w 1272878"/>
              <a:gd name="connsiteY0" fmla="*/ 1209905 h 1272878"/>
              <a:gd name="connsiteX1" fmla="*/ 1209904 w 1272878"/>
              <a:gd name="connsiteY1" fmla="*/ 1209905 h 1272878"/>
              <a:gd name="connsiteX2" fmla="*/ 1209904 w 1272878"/>
              <a:gd name="connsiteY2" fmla="*/ 1209905 h 1272878"/>
              <a:gd name="connsiteX3" fmla="*/ 1209904 w 1272878"/>
              <a:gd name="connsiteY3" fmla="*/ 977437 h 1272878"/>
              <a:gd name="connsiteX4" fmla="*/ 305826 w 1272878"/>
              <a:gd name="connsiteY4" fmla="*/ 73358 h 1272878"/>
              <a:gd name="connsiteX5" fmla="*/ 73358 w 1272878"/>
              <a:gd name="connsiteY5" fmla="*/ 73358 h 1272878"/>
              <a:gd name="connsiteX6" fmla="*/ 73358 w 1272878"/>
              <a:gd name="connsiteY6" fmla="*/ 73358 h 1272878"/>
              <a:gd name="connsiteX7" fmla="*/ 73358 w 1272878"/>
              <a:gd name="connsiteY7" fmla="*/ 305826 h 1272878"/>
              <a:gd name="connsiteX8" fmla="*/ 977436 w 1272878"/>
              <a:gd name="connsiteY8" fmla="*/ 1209905 h 127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2878" h="1272878">
                <a:moveTo>
                  <a:pt x="977436" y="1209905"/>
                </a:moveTo>
                <a:cubicBezTo>
                  <a:pt x="1041751" y="1274219"/>
                  <a:pt x="1145591" y="1274219"/>
                  <a:pt x="1209904" y="1209905"/>
                </a:cubicBezTo>
                <a:lnTo>
                  <a:pt x="1209904" y="1209905"/>
                </a:lnTo>
                <a:cubicBezTo>
                  <a:pt x="1274218" y="1145591"/>
                  <a:pt x="1274218" y="1041751"/>
                  <a:pt x="1209904" y="977437"/>
                </a:cubicBezTo>
                <a:lnTo>
                  <a:pt x="305826" y="73358"/>
                </a:lnTo>
                <a:cubicBezTo>
                  <a:pt x="241513" y="9044"/>
                  <a:pt x="137672" y="9044"/>
                  <a:pt x="73358" y="73358"/>
                </a:cubicBezTo>
                <a:lnTo>
                  <a:pt x="73358" y="73358"/>
                </a:lnTo>
                <a:cubicBezTo>
                  <a:pt x="9044" y="137672"/>
                  <a:pt x="9044" y="241512"/>
                  <a:pt x="73358" y="305826"/>
                </a:cubicBezTo>
                <a:lnTo>
                  <a:pt x="977436" y="120990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0EF47A5-2134-4CB9-967F-3D7A967883C2}"/>
              </a:ext>
            </a:extLst>
          </p:cNvPr>
          <p:cNvSpPr/>
          <p:nvPr/>
        </p:nvSpPr>
        <p:spPr>
          <a:xfrm>
            <a:off x="6750469" y="11136328"/>
            <a:ext cx="3618073" cy="2211045"/>
          </a:xfrm>
          <a:custGeom>
            <a:avLst/>
            <a:gdLst>
              <a:gd name="connsiteX0" fmla="*/ 3322026 w 3617654"/>
              <a:gd name="connsiteY0" fmla="*/ 88333 h 2210788"/>
              <a:gd name="connsiteX1" fmla="*/ 2107431 w 3617654"/>
              <a:gd name="connsiteY1" fmla="*/ 88333 h 2210788"/>
              <a:gd name="connsiteX2" fmla="*/ 1522912 w 3617654"/>
              <a:gd name="connsiteY2" fmla="*/ 88333 h 2210788"/>
              <a:gd name="connsiteX3" fmla="*/ 307983 w 3617654"/>
              <a:gd name="connsiteY3" fmla="*/ 88333 h 2210788"/>
              <a:gd name="connsiteX4" fmla="*/ 100303 w 3617654"/>
              <a:gd name="connsiteY4" fmla="*/ 368031 h 2210788"/>
              <a:gd name="connsiteX5" fmla="*/ 552510 w 3617654"/>
              <a:gd name="connsiteY5" fmla="*/ 1864333 h 2210788"/>
              <a:gd name="connsiteX6" fmla="*/ 929349 w 3617654"/>
              <a:gd name="connsiteY6" fmla="*/ 2144032 h 2210788"/>
              <a:gd name="connsiteX7" fmla="*/ 1522912 w 3617654"/>
              <a:gd name="connsiteY7" fmla="*/ 2144032 h 2210788"/>
              <a:gd name="connsiteX8" fmla="*/ 2107431 w 3617654"/>
              <a:gd name="connsiteY8" fmla="*/ 2144032 h 2210788"/>
              <a:gd name="connsiteX9" fmla="*/ 2700995 w 3617654"/>
              <a:gd name="connsiteY9" fmla="*/ 2144032 h 2210788"/>
              <a:gd name="connsiteX10" fmla="*/ 3077834 w 3617654"/>
              <a:gd name="connsiteY10" fmla="*/ 1864333 h 2210788"/>
              <a:gd name="connsiteX11" fmla="*/ 3530041 w 3617654"/>
              <a:gd name="connsiteY11" fmla="*/ 368031 h 2210788"/>
              <a:gd name="connsiteX12" fmla="*/ 3322026 w 3617654"/>
              <a:gd name="connsiteY12" fmla="*/ 88333 h 2210788"/>
              <a:gd name="connsiteX13" fmla="*/ 996677 w 3617654"/>
              <a:gd name="connsiteY13" fmla="*/ 1792315 h 2210788"/>
              <a:gd name="connsiteX14" fmla="*/ 918965 w 3617654"/>
              <a:gd name="connsiteY14" fmla="*/ 1870027 h 2210788"/>
              <a:gd name="connsiteX15" fmla="*/ 841252 w 3617654"/>
              <a:gd name="connsiteY15" fmla="*/ 1792315 h 2210788"/>
              <a:gd name="connsiteX16" fmla="*/ 841252 w 3617654"/>
              <a:gd name="connsiteY16" fmla="*/ 671177 h 2210788"/>
              <a:gd name="connsiteX17" fmla="*/ 918965 w 3617654"/>
              <a:gd name="connsiteY17" fmla="*/ 593464 h 2210788"/>
              <a:gd name="connsiteX18" fmla="*/ 996677 w 3617654"/>
              <a:gd name="connsiteY18" fmla="*/ 671177 h 2210788"/>
              <a:gd name="connsiteX19" fmla="*/ 996677 w 3617654"/>
              <a:gd name="connsiteY19" fmla="*/ 1792315 h 2210788"/>
              <a:gd name="connsiteX20" fmla="*/ 1355093 w 3617654"/>
              <a:gd name="connsiteY20" fmla="*/ 1792315 h 2210788"/>
              <a:gd name="connsiteX21" fmla="*/ 1277381 w 3617654"/>
              <a:gd name="connsiteY21" fmla="*/ 1870027 h 2210788"/>
              <a:gd name="connsiteX22" fmla="*/ 1199668 w 3617654"/>
              <a:gd name="connsiteY22" fmla="*/ 1792315 h 2210788"/>
              <a:gd name="connsiteX23" fmla="*/ 1199668 w 3617654"/>
              <a:gd name="connsiteY23" fmla="*/ 671177 h 2210788"/>
              <a:gd name="connsiteX24" fmla="*/ 1277381 w 3617654"/>
              <a:gd name="connsiteY24" fmla="*/ 593464 h 2210788"/>
              <a:gd name="connsiteX25" fmla="*/ 1355093 w 3617654"/>
              <a:gd name="connsiteY25" fmla="*/ 671177 h 2210788"/>
              <a:gd name="connsiteX26" fmla="*/ 1355093 w 3617654"/>
              <a:gd name="connsiteY26" fmla="*/ 1792315 h 2210788"/>
              <a:gd name="connsiteX27" fmla="*/ 1713509 w 3617654"/>
              <a:gd name="connsiteY27" fmla="*/ 1792315 h 2210788"/>
              <a:gd name="connsiteX28" fmla="*/ 1635796 w 3617654"/>
              <a:gd name="connsiteY28" fmla="*/ 1870027 h 2210788"/>
              <a:gd name="connsiteX29" fmla="*/ 1558084 w 3617654"/>
              <a:gd name="connsiteY29" fmla="*/ 1792315 h 2210788"/>
              <a:gd name="connsiteX30" fmla="*/ 1558084 w 3617654"/>
              <a:gd name="connsiteY30" fmla="*/ 671177 h 2210788"/>
              <a:gd name="connsiteX31" fmla="*/ 1635796 w 3617654"/>
              <a:gd name="connsiteY31" fmla="*/ 593464 h 2210788"/>
              <a:gd name="connsiteX32" fmla="*/ 1713509 w 3617654"/>
              <a:gd name="connsiteY32" fmla="*/ 671177 h 2210788"/>
              <a:gd name="connsiteX33" fmla="*/ 1713509 w 3617654"/>
              <a:gd name="connsiteY33" fmla="*/ 1792315 h 2210788"/>
              <a:gd name="connsiteX34" fmla="*/ 2071925 w 3617654"/>
              <a:gd name="connsiteY34" fmla="*/ 1792315 h 2210788"/>
              <a:gd name="connsiteX35" fmla="*/ 1994212 w 3617654"/>
              <a:gd name="connsiteY35" fmla="*/ 1870027 h 2210788"/>
              <a:gd name="connsiteX36" fmla="*/ 1916500 w 3617654"/>
              <a:gd name="connsiteY36" fmla="*/ 1792315 h 2210788"/>
              <a:gd name="connsiteX37" fmla="*/ 1916500 w 3617654"/>
              <a:gd name="connsiteY37" fmla="*/ 671177 h 2210788"/>
              <a:gd name="connsiteX38" fmla="*/ 1994212 w 3617654"/>
              <a:gd name="connsiteY38" fmla="*/ 593464 h 2210788"/>
              <a:gd name="connsiteX39" fmla="*/ 2071925 w 3617654"/>
              <a:gd name="connsiteY39" fmla="*/ 671177 h 2210788"/>
              <a:gd name="connsiteX40" fmla="*/ 2071925 w 3617654"/>
              <a:gd name="connsiteY40" fmla="*/ 1792315 h 2210788"/>
              <a:gd name="connsiteX41" fmla="*/ 2430341 w 3617654"/>
              <a:gd name="connsiteY41" fmla="*/ 1792315 h 2210788"/>
              <a:gd name="connsiteX42" fmla="*/ 2352628 w 3617654"/>
              <a:gd name="connsiteY42" fmla="*/ 1870027 h 2210788"/>
              <a:gd name="connsiteX43" fmla="*/ 2274915 w 3617654"/>
              <a:gd name="connsiteY43" fmla="*/ 1792315 h 2210788"/>
              <a:gd name="connsiteX44" fmla="*/ 2274915 w 3617654"/>
              <a:gd name="connsiteY44" fmla="*/ 671177 h 2210788"/>
              <a:gd name="connsiteX45" fmla="*/ 2352628 w 3617654"/>
              <a:gd name="connsiteY45" fmla="*/ 593464 h 2210788"/>
              <a:gd name="connsiteX46" fmla="*/ 2430341 w 3617654"/>
              <a:gd name="connsiteY46" fmla="*/ 671177 h 2210788"/>
              <a:gd name="connsiteX47" fmla="*/ 2430341 w 3617654"/>
              <a:gd name="connsiteY47" fmla="*/ 1792315 h 2210788"/>
              <a:gd name="connsiteX48" fmla="*/ 2788756 w 3617654"/>
              <a:gd name="connsiteY48" fmla="*/ 1792315 h 2210788"/>
              <a:gd name="connsiteX49" fmla="*/ 2711043 w 3617654"/>
              <a:gd name="connsiteY49" fmla="*/ 1870027 h 2210788"/>
              <a:gd name="connsiteX50" fmla="*/ 2633332 w 3617654"/>
              <a:gd name="connsiteY50" fmla="*/ 1792315 h 2210788"/>
              <a:gd name="connsiteX51" fmla="*/ 2633332 w 3617654"/>
              <a:gd name="connsiteY51" fmla="*/ 671177 h 2210788"/>
              <a:gd name="connsiteX52" fmla="*/ 2711043 w 3617654"/>
              <a:gd name="connsiteY52" fmla="*/ 593464 h 2210788"/>
              <a:gd name="connsiteX53" fmla="*/ 2788756 w 3617654"/>
              <a:gd name="connsiteY53" fmla="*/ 671177 h 2210788"/>
              <a:gd name="connsiteX54" fmla="*/ 2788756 w 3617654"/>
              <a:gd name="connsiteY54" fmla="*/ 1792315 h 221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617654" h="2210788">
                <a:moveTo>
                  <a:pt x="3322026" y="88333"/>
                </a:moveTo>
                <a:lnTo>
                  <a:pt x="2107431" y="88333"/>
                </a:lnTo>
                <a:cubicBezTo>
                  <a:pt x="1946647" y="88333"/>
                  <a:pt x="1683697" y="88333"/>
                  <a:pt x="1522912" y="88333"/>
                </a:cubicBezTo>
                <a:lnTo>
                  <a:pt x="307983" y="88333"/>
                </a:lnTo>
                <a:cubicBezTo>
                  <a:pt x="147198" y="88333"/>
                  <a:pt x="53743" y="214280"/>
                  <a:pt x="100303" y="368031"/>
                </a:cubicBezTo>
                <a:lnTo>
                  <a:pt x="552510" y="1864333"/>
                </a:lnTo>
                <a:cubicBezTo>
                  <a:pt x="599071" y="2018083"/>
                  <a:pt x="768564" y="2144032"/>
                  <a:pt x="929349" y="2144032"/>
                </a:cubicBezTo>
                <a:lnTo>
                  <a:pt x="1522912" y="2144032"/>
                </a:lnTo>
                <a:cubicBezTo>
                  <a:pt x="1683697" y="2144032"/>
                  <a:pt x="1946647" y="2144032"/>
                  <a:pt x="2107431" y="2144032"/>
                </a:cubicBezTo>
                <a:lnTo>
                  <a:pt x="2700995" y="2144032"/>
                </a:lnTo>
                <a:cubicBezTo>
                  <a:pt x="2861779" y="2144032"/>
                  <a:pt x="3031273" y="2018083"/>
                  <a:pt x="3077834" y="1864333"/>
                </a:cubicBezTo>
                <a:lnTo>
                  <a:pt x="3530041" y="368031"/>
                </a:lnTo>
                <a:cubicBezTo>
                  <a:pt x="3576266" y="214280"/>
                  <a:pt x="3482810" y="88333"/>
                  <a:pt x="3322026" y="88333"/>
                </a:cubicBezTo>
                <a:close/>
                <a:moveTo>
                  <a:pt x="996677" y="1792315"/>
                </a:moveTo>
                <a:cubicBezTo>
                  <a:pt x="996677" y="1835191"/>
                  <a:pt x="961841" y="1870027"/>
                  <a:pt x="918965" y="1870027"/>
                </a:cubicBezTo>
                <a:cubicBezTo>
                  <a:pt x="876089" y="1870027"/>
                  <a:pt x="841252" y="1835191"/>
                  <a:pt x="841252" y="1792315"/>
                </a:cubicBezTo>
                <a:lnTo>
                  <a:pt x="841252" y="671177"/>
                </a:lnTo>
                <a:cubicBezTo>
                  <a:pt x="841252" y="628301"/>
                  <a:pt x="876089" y="593464"/>
                  <a:pt x="918965" y="593464"/>
                </a:cubicBezTo>
                <a:cubicBezTo>
                  <a:pt x="961841" y="593464"/>
                  <a:pt x="996677" y="628301"/>
                  <a:pt x="996677" y="671177"/>
                </a:cubicBezTo>
                <a:lnTo>
                  <a:pt x="996677" y="1792315"/>
                </a:lnTo>
                <a:close/>
                <a:moveTo>
                  <a:pt x="1355093" y="1792315"/>
                </a:moveTo>
                <a:cubicBezTo>
                  <a:pt x="1355093" y="1835191"/>
                  <a:pt x="1320257" y="1870027"/>
                  <a:pt x="1277381" y="1870027"/>
                </a:cubicBezTo>
                <a:cubicBezTo>
                  <a:pt x="1234505" y="1870027"/>
                  <a:pt x="1199668" y="1835191"/>
                  <a:pt x="1199668" y="1792315"/>
                </a:cubicBezTo>
                <a:lnTo>
                  <a:pt x="1199668" y="671177"/>
                </a:lnTo>
                <a:cubicBezTo>
                  <a:pt x="1199668" y="628301"/>
                  <a:pt x="1234505" y="593464"/>
                  <a:pt x="1277381" y="593464"/>
                </a:cubicBezTo>
                <a:cubicBezTo>
                  <a:pt x="1320257" y="593464"/>
                  <a:pt x="1355093" y="628301"/>
                  <a:pt x="1355093" y="671177"/>
                </a:cubicBezTo>
                <a:lnTo>
                  <a:pt x="1355093" y="1792315"/>
                </a:lnTo>
                <a:close/>
                <a:moveTo>
                  <a:pt x="1713509" y="1792315"/>
                </a:moveTo>
                <a:cubicBezTo>
                  <a:pt x="1713509" y="1835191"/>
                  <a:pt x="1678672" y="1870027"/>
                  <a:pt x="1635796" y="1870027"/>
                </a:cubicBezTo>
                <a:cubicBezTo>
                  <a:pt x="1592921" y="1870027"/>
                  <a:pt x="1558084" y="1835191"/>
                  <a:pt x="1558084" y="1792315"/>
                </a:cubicBezTo>
                <a:lnTo>
                  <a:pt x="1558084" y="671177"/>
                </a:lnTo>
                <a:cubicBezTo>
                  <a:pt x="1558084" y="628301"/>
                  <a:pt x="1592921" y="593464"/>
                  <a:pt x="1635796" y="593464"/>
                </a:cubicBezTo>
                <a:cubicBezTo>
                  <a:pt x="1678672" y="593464"/>
                  <a:pt x="1713509" y="628301"/>
                  <a:pt x="1713509" y="671177"/>
                </a:cubicBezTo>
                <a:lnTo>
                  <a:pt x="1713509" y="1792315"/>
                </a:lnTo>
                <a:close/>
                <a:moveTo>
                  <a:pt x="2071925" y="1792315"/>
                </a:moveTo>
                <a:cubicBezTo>
                  <a:pt x="2071925" y="1835191"/>
                  <a:pt x="2037088" y="1870027"/>
                  <a:pt x="1994212" y="1870027"/>
                </a:cubicBezTo>
                <a:cubicBezTo>
                  <a:pt x="1951336" y="1870027"/>
                  <a:pt x="1916500" y="1835191"/>
                  <a:pt x="1916500" y="1792315"/>
                </a:cubicBezTo>
                <a:lnTo>
                  <a:pt x="1916500" y="671177"/>
                </a:lnTo>
                <a:cubicBezTo>
                  <a:pt x="1916500" y="628301"/>
                  <a:pt x="1951336" y="593464"/>
                  <a:pt x="1994212" y="593464"/>
                </a:cubicBezTo>
                <a:cubicBezTo>
                  <a:pt x="2037088" y="593464"/>
                  <a:pt x="2071925" y="628301"/>
                  <a:pt x="2071925" y="671177"/>
                </a:cubicBezTo>
                <a:lnTo>
                  <a:pt x="2071925" y="1792315"/>
                </a:lnTo>
                <a:close/>
                <a:moveTo>
                  <a:pt x="2430341" y="1792315"/>
                </a:moveTo>
                <a:cubicBezTo>
                  <a:pt x="2430341" y="1835191"/>
                  <a:pt x="2395504" y="1870027"/>
                  <a:pt x="2352628" y="1870027"/>
                </a:cubicBezTo>
                <a:cubicBezTo>
                  <a:pt x="2309752" y="1870027"/>
                  <a:pt x="2274915" y="1835191"/>
                  <a:pt x="2274915" y="1792315"/>
                </a:cubicBezTo>
                <a:lnTo>
                  <a:pt x="2274915" y="671177"/>
                </a:lnTo>
                <a:cubicBezTo>
                  <a:pt x="2274915" y="628301"/>
                  <a:pt x="2309752" y="593464"/>
                  <a:pt x="2352628" y="593464"/>
                </a:cubicBezTo>
                <a:cubicBezTo>
                  <a:pt x="2395504" y="593464"/>
                  <a:pt x="2430341" y="628301"/>
                  <a:pt x="2430341" y="671177"/>
                </a:cubicBezTo>
                <a:lnTo>
                  <a:pt x="2430341" y="1792315"/>
                </a:lnTo>
                <a:close/>
                <a:moveTo>
                  <a:pt x="2788756" y="1792315"/>
                </a:moveTo>
                <a:cubicBezTo>
                  <a:pt x="2788756" y="1835191"/>
                  <a:pt x="2753919" y="1870027"/>
                  <a:pt x="2711043" y="1870027"/>
                </a:cubicBezTo>
                <a:cubicBezTo>
                  <a:pt x="2668168" y="1870027"/>
                  <a:pt x="2633332" y="1835191"/>
                  <a:pt x="2633332" y="1792315"/>
                </a:cubicBezTo>
                <a:lnTo>
                  <a:pt x="2633332" y="671177"/>
                </a:lnTo>
                <a:cubicBezTo>
                  <a:pt x="2633332" y="628301"/>
                  <a:pt x="2668168" y="593464"/>
                  <a:pt x="2711043" y="593464"/>
                </a:cubicBezTo>
                <a:cubicBezTo>
                  <a:pt x="2753919" y="593464"/>
                  <a:pt x="2788756" y="628301"/>
                  <a:pt x="2788756" y="671177"/>
                </a:cubicBezTo>
                <a:lnTo>
                  <a:pt x="2788756" y="179231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349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321A7A1-C1B4-4B4C-A36A-B160D2A930C1}"/>
              </a:ext>
            </a:extLst>
          </p:cNvPr>
          <p:cNvSpPr/>
          <p:nvPr/>
        </p:nvSpPr>
        <p:spPr>
          <a:xfrm>
            <a:off x="6562441" y="11003665"/>
            <a:ext cx="3986580" cy="636513"/>
          </a:xfrm>
          <a:custGeom>
            <a:avLst/>
            <a:gdLst>
              <a:gd name="connsiteX0" fmla="*/ 3917687 w 3986119"/>
              <a:gd name="connsiteY0" fmla="*/ 327165 h 636439"/>
              <a:gd name="connsiteX1" fmla="*/ 3678855 w 3986119"/>
              <a:gd name="connsiteY1" fmla="*/ 565998 h 636439"/>
              <a:gd name="connsiteX2" fmla="*/ 327165 w 3986119"/>
              <a:gd name="connsiteY2" fmla="*/ 565998 h 636439"/>
              <a:gd name="connsiteX3" fmla="*/ 88333 w 3986119"/>
              <a:gd name="connsiteY3" fmla="*/ 327165 h 636439"/>
              <a:gd name="connsiteX4" fmla="*/ 88333 w 3986119"/>
              <a:gd name="connsiteY4" fmla="*/ 327165 h 636439"/>
              <a:gd name="connsiteX5" fmla="*/ 327165 w 3986119"/>
              <a:gd name="connsiteY5" fmla="*/ 88333 h 636439"/>
              <a:gd name="connsiteX6" fmla="*/ 3678855 w 3986119"/>
              <a:gd name="connsiteY6" fmla="*/ 88333 h 636439"/>
              <a:gd name="connsiteX7" fmla="*/ 3917687 w 3986119"/>
              <a:gd name="connsiteY7" fmla="*/ 327165 h 636439"/>
              <a:gd name="connsiteX8" fmla="*/ 3917687 w 3986119"/>
              <a:gd name="connsiteY8" fmla="*/ 327165 h 63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6119" h="636439">
                <a:moveTo>
                  <a:pt x="3917687" y="327165"/>
                </a:moveTo>
                <a:cubicBezTo>
                  <a:pt x="3917687" y="459143"/>
                  <a:pt x="3810832" y="565998"/>
                  <a:pt x="3678855" y="565998"/>
                </a:cubicBezTo>
                <a:lnTo>
                  <a:pt x="327165" y="565998"/>
                </a:lnTo>
                <a:cubicBezTo>
                  <a:pt x="195188" y="565998"/>
                  <a:pt x="88333" y="459143"/>
                  <a:pt x="88333" y="327165"/>
                </a:cubicBezTo>
                <a:lnTo>
                  <a:pt x="88333" y="327165"/>
                </a:lnTo>
                <a:cubicBezTo>
                  <a:pt x="88333" y="195188"/>
                  <a:pt x="195188" y="88333"/>
                  <a:pt x="327165" y="88333"/>
                </a:cubicBezTo>
                <a:lnTo>
                  <a:pt x="3678855" y="88333"/>
                </a:lnTo>
                <a:cubicBezTo>
                  <a:pt x="3810832" y="88333"/>
                  <a:pt x="3917687" y="195523"/>
                  <a:pt x="3917687" y="327165"/>
                </a:cubicBezTo>
                <a:lnTo>
                  <a:pt x="3917687" y="32716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349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667F56F-95B2-4D9F-B00E-1EF1ADF582A5}"/>
              </a:ext>
            </a:extLst>
          </p:cNvPr>
          <p:cNvSpPr/>
          <p:nvPr/>
        </p:nvSpPr>
        <p:spPr>
          <a:xfrm>
            <a:off x="2912910" y="5455599"/>
            <a:ext cx="938019" cy="938019"/>
          </a:xfrm>
          <a:custGeom>
            <a:avLst/>
            <a:gdLst>
              <a:gd name="connsiteX0" fmla="*/ 941595 w 937910"/>
              <a:gd name="connsiteY0" fmla="*/ 483024 h 937910"/>
              <a:gd name="connsiteX1" fmla="*/ 483359 w 937910"/>
              <a:gd name="connsiteY1" fmla="*/ 941260 h 937910"/>
              <a:gd name="connsiteX2" fmla="*/ 25123 w 937910"/>
              <a:gd name="connsiteY2" fmla="*/ 483024 h 937910"/>
              <a:gd name="connsiteX3" fmla="*/ 483359 w 937910"/>
              <a:gd name="connsiteY3" fmla="*/ 25123 h 937910"/>
              <a:gd name="connsiteX4" fmla="*/ 941595 w 937910"/>
              <a:gd name="connsiteY4" fmla="*/ 483024 h 93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7910" h="937910">
                <a:moveTo>
                  <a:pt x="941595" y="483024"/>
                </a:moveTo>
                <a:cubicBezTo>
                  <a:pt x="941595" y="735925"/>
                  <a:pt x="736595" y="941260"/>
                  <a:pt x="483359" y="941260"/>
                </a:cubicBezTo>
                <a:cubicBezTo>
                  <a:pt x="230458" y="941260"/>
                  <a:pt x="25123" y="735925"/>
                  <a:pt x="25123" y="483024"/>
                </a:cubicBezTo>
                <a:cubicBezTo>
                  <a:pt x="25123" y="230123"/>
                  <a:pt x="230123" y="25123"/>
                  <a:pt x="483359" y="25123"/>
                </a:cubicBezTo>
                <a:cubicBezTo>
                  <a:pt x="736595" y="25123"/>
                  <a:pt x="941595" y="230123"/>
                  <a:pt x="941595" y="483024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80BF4D1E-4CD6-4DAD-8C87-D6570B8F40F5}"/>
              </a:ext>
            </a:extLst>
          </p:cNvPr>
          <p:cNvSpPr/>
          <p:nvPr/>
        </p:nvSpPr>
        <p:spPr>
          <a:xfrm>
            <a:off x="3138035" y="5724609"/>
            <a:ext cx="502510" cy="469009"/>
          </a:xfrm>
          <a:custGeom>
            <a:avLst/>
            <a:gdLst>
              <a:gd name="connsiteX0" fmla="*/ 491733 w 502451"/>
              <a:gd name="connsiteY0" fmla="*/ 467615 h 468955"/>
              <a:gd name="connsiteX1" fmla="*/ 25123 w 502451"/>
              <a:gd name="connsiteY1" fmla="*/ 467615 h 468955"/>
              <a:gd name="connsiteX2" fmla="*/ 105515 w 502451"/>
              <a:gd name="connsiteY2" fmla="*/ 25123 h 468955"/>
              <a:gd name="connsiteX3" fmla="*/ 411341 w 502451"/>
              <a:gd name="connsiteY3" fmla="*/ 25123 h 468955"/>
              <a:gd name="connsiteX4" fmla="*/ 491733 w 502451"/>
              <a:gd name="connsiteY4" fmla="*/ 467615 h 468955"/>
              <a:gd name="connsiteX5" fmla="*/ 69339 w 502451"/>
              <a:gd name="connsiteY5" fmla="*/ 430769 h 468955"/>
              <a:gd name="connsiteX6" fmla="*/ 447517 w 502451"/>
              <a:gd name="connsiteY6" fmla="*/ 430769 h 468955"/>
              <a:gd name="connsiteX7" fmla="*/ 380524 w 502451"/>
              <a:gd name="connsiteY7" fmla="*/ 61969 h 468955"/>
              <a:gd name="connsiteX8" fmla="*/ 136667 w 502451"/>
              <a:gd name="connsiteY8" fmla="*/ 61969 h 468955"/>
              <a:gd name="connsiteX9" fmla="*/ 69339 w 502451"/>
              <a:gd name="connsiteY9" fmla="*/ 430769 h 468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2451" h="468955">
                <a:moveTo>
                  <a:pt x="491733" y="467615"/>
                </a:moveTo>
                <a:lnTo>
                  <a:pt x="25123" y="467615"/>
                </a:lnTo>
                <a:lnTo>
                  <a:pt x="105515" y="25123"/>
                </a:lnTo>
                <a:lnTo>
                  <a:pt x="411341" y="25123"/>
                </a:lnTo>
                <a:lnTo>
                  <a:pt x="491733" y="467615"/>
                </a:lnTo>
                <a:close/>
                <a:moveTo>
                  <a:pt x="69339" y="430769"/>
                </a:moveTo>
                <a:lnTo>
                  <a:pt x="447517" y="430769"/>
                </a:lnTo>
                <a:lnTo>
                  <a:pt x="380524" y="61969"/>
                </a:lnTo>
                <a:lnTo>
                  <a:pt x="136667" y="61969"/>
                </a:lnTo>
                <a:lnTo>
                  <a:pt x="69339" y="430769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EB760D2A-65F4-48E0-AB8E-F5451A83311F}"/>
              </a:ext>
            </a:extLst>
          </p:cNvPr>
          <p:cNvSpPr/>
          <p:nvPr/>
        </p:nvSpPr>
        <p:spPr>
          <a:xfrm>
            <a:off x="3284433" y="5566820"/>
            <a:ext cx="201004" cy="201004"/>
          </a:xfrm>
          <a:custGeom>
            <a:avLst/>
            <a:gdLst>
              <a:gd name="connsiteX0" fmla="*/ 201986 w 200980"/>
              <a:gd name="connsiteY0" fmla="*/ 202321 h 200980"/>
              <a:gd name="connsiteX1" fmla="*/ 169159 w 200980"/>
              <a:gd name="connsiteY1" fmla="*/ 202321 h 200980"/>
              <a:gd name="connsiteX2" fmla="*/ 169159 w 200980"/>
              <a:gd name="connsiteY2" fmla="*/ 107525 h 200980"/>
              <a:gd name="connsiteX3" fmla="*/ 119919 w 200980"/>
              <a:gd name="connsiteY3" fmla="*/ 57949 h 200980"/>
              <a:gd name="connsiteX4" fmla="*/ 107525 w 200980"/>
              <a:gd name="connsiteY4" fmla="*/ 57949 h 200980"/>
              <a:gd name="connsiteX5" fmla="*/ 58285 w 200980"/>
              <a:gd name="connsiteY5" fmla="*/ 107525 h 200980"/>
              <a:gd name="connsiteX6" fmla="*/ 58285 w 200980"/>
              <a:gd name="connsiteY6" fmla="*/ 202321 h 200980"/>
              <a:gd name="connsiteX7" fmla="*/ 25123 w 200980"/>
              <a:gd name="connsiteY7" fmla="*/ 202321 h 200980"/>
              <a:gd name="connsiteX8" fmla="*/ 25123 w 200980"/>
              <a:gd name="connsiteY8" fmla="*/ 107525 h 200980"/>
              <a:gd name="connsiteX9" fmla="*/ 107525 w 200980"/>
              <a:gd name="connsiteY9" fmla="*/ 25123 h 200980"/>
              <a:gd name="connsiteX10" fmla="*/ 119919 w 200980"/>
              <a:gd name="connsiteY10" fmla="*/ 25123 h 200980"/>
              <a:gd name="connsiteX11" fmla="*/ 202321 w 200980"/>
              <a:gd name="connsiteY11" fmla="*/ 107525 h 200980"/>
              <a:gd name="connsiteX12" fmla="*/ 202321 w 200980"/>
              <a:gd name="connsiteY12" fmla="*/ 202321 h 20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0980" h="200980">
                <a:moveTo>
                  <a:pt x="201986" y="202321"/>
                </a:moveTo>
                <a:lnTo>
                  <a:pt x="169159" y="202321"/>
                </a:lnTo>
                <a:lnTo>
                  <a:pt x="169159" y="107525"/>
                </a:lnTo>
                <a:cubicBezTo>
                  <a:pt x="169159" y="80393"/>
                  <a:pt x="147051" y="57949"/>
                  <a:pt x="119919" y="57949"/>
                </a:cubicBezTo>
                <a:lnTo>
                  <a:pt x="107525" y="57949"/>
                </a:lnTo>
                <a:cubicBezTo>
                  <a:pt x="80393" y="57949"/>
                  <a:pt x="58285" y="80393"/>
                  <a:pt x="58285" y="107525"/>
                </a:cubicBezTo>
                <a:lnTo>
                  <a:pt x="58285" y="202321"/>
                </a:lnTo>
                <a:lnTo>
                  <a:pt x="25123" y="202321"/>
                </a:lnTo>
                <a:lnTo>
                  <a:pt x="25123" y="107525"/>
                </a:lnTo>
                <a:cubicBezTo>
                  <a:pt x="25123" y="61969"/>
                  <a:pt x="61969" y="25123"/>
                  <a:pt x="107525" y="25123"/>
                </a:cubicBezTo>
                <a:lnTo>
                  <a:pt x="119919" y="25123"/>
                </a:lnTo>
                <a:cubicBezTo>
                  <a:pt x="165474" y="25123"/>
                  <a:pt x="202321" y="61969"/>
                  <a:pt x="202321" y="107525"/>
                </a:cubicBezTo>
                <a:lnTo>
                  <a:pt x="202321" y="20232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A1931A0-3E7A-44D5-A09D-36007CCF0AF7}"/>
              </a:ext>
            </a:extLst>
          </p:cNvPr>
          <p:cNvGrpSpPr/>
          <p:nvPr/>
        </p:nvGrpSpPr>
        <p:grpSpPr>
          <a:xfrm>
            <a:off x="13492306" y="1690365"/>
            <a:ext cx="10952228" cy="10485417"/>
            <a:chOff x="1208866" y="1263645"/>
            <a:chExt cx="10952228" cy="10485417"/>
          </a:xfrm>
        </p:grpSpPr>
        <p:sp>
          <p:nvSpPr>
            <p:cNvPr id="92" name="Shape 4027">
              <a:extLst>
                <a:ext uri="{FF2B5EF4-FFF2-40B4-BE49-F238E27FC236}">
                  <a16:creationId xmlns:a16="http://schemas.microsoft.com/office/drawing/2014/main" id="{134153B6-B9F0-4A9E-A969-FFE64ACAE21B}"/>
                </a:ext>
              </a:extLst>
            </p:cNvPr>
            <p:cNvSpPr/>
            <p:nvPr/>
          </p:nvSpPr>
          <p:spPr>
            <a:xfrm>
              <a:off x="1387402" y="3894473"/>
              <a:ext cx="636206" cy="1920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268" y="21600"/>
                  </a:lnTo>
                </a:path>
              </a:pathLst>
            </a:custGeom>
            <a:ln w="9525" cap="rnd">
              <a:solidFill>
                <a:sysClr val="windowText" lastClr="000000"/>
              </a:solidFill>
              <a:custDash>
                <a:ds d="100000" sp="200000"/>
              </a:custDash>
              <a:round/>
            </a:ln>
          </p:spPr>
          <p:txBody>
            <a:bodyPr lIns="0" tIns="0" rIns="0" bIns="0" anchor="ctr"/>
            <a:lstStyle/>
            <a:p>
              <a:pPr marL="0" marR="0" lvl="0" indent="0" algn="ctr" defTabSz="2201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 sz="3200"/>
              </a:pPr>
              <a:endParaRPr kumimoji="0" sz="7466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Light"/>
                <a:ea typeface="+mn-ea"/>
                <a:cs typeface="Arial"/>
                <a:sym typeface="Helvetica Light"/>
              </a:endParaRPr>
            </a:p>
          </p:txBody>
        </p:sp>
        <p:sp>
          <p:nvSpPr>
            <p:cNvPr id="93" name="Shape 4028">
              <a:extLst>
                <a:ext uri="{FF2B5EF4-FFF2-40B4-BE49-F238E27FC236}">
                  <a16:creationId xmlns:a16="http://schemas.microsoft.com/office/drawing/2014/main" id="{AD7BE3EC-B958-41AF-ADBD-2788662DC729}"/>
                </a:ext>
              </a:extLst>
            </p:cNvPr>
            <p:cNvSpPr/>
            <p:nvPr/>
          </p:nvSpPr>
          <p:spPr>
            <a:xfrm>
              <a:off x="1387402" y="5814711"/>
              <a:ext cx="636206" cy="2807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268" y="21600"/>
                  </a:lnTo>
                </a:path>
              </a:pathLst>
            </a:custGeom>
            <a:ln w="9525" cap="rnd">
              <a:solidFill>
                <a:sysClr val="windowText" lastClr="000000"/>
              </a:solidFill>
              <a:custDash>
                <a:ds d="100000" sp="200000"/>
              </a:custDash>
              <a:round/>
            </a:ln>
          </p:spPr>
          <p:txBody>
            <a:bodyPr lIns="0" tIns="0" rIns="0" bIns="0" anchor="ctr"/>
            <a:lstStyle/>
            <a:p>
              <a:pPr marL="0" marR="0" lvl="0" indent="0" algn="ctr" defTabSz="2201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 sz="3200"/>
              </a:pPr>
              <a:endParaRPr kumimoji="0" sz="7466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Light"/>
                <a:ea typeface="+mn-ea"/>
                <a:cs typeface="Arial"/>
                <a:sym typeface="Helvetica Light"/>
              </a:endParaRPr>
            </a:p>
          </p:txBody>
        </p:sp>
        <p:sp>
          <p:nvSpPr>
            <p:cNvPr id="94" name="Shape 4029">
              <a:extLst>
                <a:ext uri="{FF2B5EF4-FFF2-40B4-BE49-F238E27FC236}">
                  <a16:creationId xmlns:a16="http://schemas.microsoft.com/office/drawing/2014/main" id="{E18585AA-76FC-468B-A388-3877FF4B06E5}"/>
                </a:ext>
              </a:extLst>
            </p:cNvPr>
            <p:cNvSpPr/>
            <p:nvPr/>
          </p:nvSpPr>
          <p:spPr>
            <a:xfrm>
              <a:off x="1387402" y="8621938"/>
              <a:ext cx="636206" cy="2255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268" y="21600"/>
                  </a:lnTo>
                </a:path>
              </a:pathLst>
            </a:custGeom>
            <a:ln w="9525" cap="rnd">
              <a:solidFill>
                <a:sysClr val="windowText" lastClr="000000"/>
              </a:solidFill>
              <a:custDash>
                <a:ds d="100000" sp="200000"/>
              </a:custDash>
              <a:round/>
            </a:ln>
          </p:spPr>
          <p:txBody>
            <a:bodyPr lIns="0" tIns="0" rIns="0" bIns="0" anchor="ctr"/>
            <a:lstStyle/>
            <a:p>
              <a:pPr marL="0" marR="0" lvl="0" indent="0" algn="ctr" defTabSz="2201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 sz="3200"/>
              </a:pPr>
              <a:endParaRPr kumimoji="0" sz="7466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Light"/>
                <a:ea typeface="+mn-ea"/>
                <a:cs typeface="Arial"/>
                <a:sym typeface="Helvetica Light"/>
              </a:endParaRPr>
            </a:p>
          </p:txBody>
        </p:sp>
        <p:sp>
          <p:nvSpPr>
            <p:cNvPr id="95" name="Shape 4067">
              <a:extLst>
                <a:ext uri="{FF2B5EF4-FFF2-40B4-BE49-F238E27FC236}">
                  <a16:creationId xmlns:a16="http://schemas.microsoft.com/office/drawing/2014/main" id="{01B1A8E9-BDBD-4487-B743-56441D48A0DB}"/>
                </a:ext>
              </a:extLst>
            </p:cNvPr>
            <p:cNvSpPr/>
            <p:nvPr/>
          </p:nvSpPr>
          <p:spPr>
            <a:xfrm>
              <a:off x="1958205" y="3237460"/>
              <a:ext cx="1344592" cy="1344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54000" dist="127000" dir="5400000" algn="t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linea-basic-10" charset="0"/>
                <a:ea typeface="+mn-ea"/>
                <a:cs typeface="Arial"/>
                <a:sym typeface="Helvetica Light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5E5D9D0-54FA-41E6-841F-339916ED0BA3}"/>
                </a:ext>
              </a:extLst>
            </p:cNvPr>
            <p:cNvGrpSpPr/>
            <p:nvPr/>
          </p:nvGrpSpPr>
          <p:grpSpPr>
            <a:xfrm>
              <a:off x="3763691" y="3359991"/>
              <a:ext cx="8181385" cy="1062694"/>
              <a:chOff x="12767211" y="4269644"/>
              <a:chExt cx="8288487" cy="1062694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59C6996-B57A-4862-904E-0165AA133EF1}"/>
                  </a:ext>
                </a:extLst>
              </p:cNvPr>
              <p:cNvSpPr/>
              <p:nvPr/>
            </p:nvSpPr>
            <p:spPr>
              <a:xfrm>
                <a:off x="12767211" y="4269644"/>
                <a:ext cx="44630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A3A3A"/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Lorem ipsum dolor sit 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6D8E2BCC-CB9D-4B22-96C6-C8EEE496793F}"/>
                  </a:ext>
                </a:extLst>
              </p:cNvPr>
              <p:cNvSpPr/>
              <p:nvPr/>
            </p:nvSpPr>
            <p:spPr>
              <a:xfrm>
                <a:off x="12767211" y="4831560"/>
                <a:ext cx="8288487" cy="500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3A3A3A"/>
                    </a:solidFill>
                    <a:effectLst/>
                    <a:uLnTx/>
                    <a:uFillTx/>
                    <a:latin typeface="Montserrat Light" panose="00000400000000000000" pitchFamily="2" charset="0"/>
                    <a:ea typeface="+mn-ea"/>
                    <a:cs typeface="+mn-cs"/>
                  </a:rPr>
                  <a:t>Lorem ipsum dolor sit amet, consectetur.</a:t>
                </a:r>
              </a:p>
            </p:txBody>
          </p:sp>
        </p:grpSp>
        <p:sp>
          <p:nvSpPr>
            <p:cNvPr id="97" name="Shape 4067">
              <a:extLst>
                <a:ext uri="{FF2B5EF4-FFF2-40B4-BE49-F238E27FC236}">
                  <a16:creationId xmlns:a16="http://schemas.microsoft.com/office/drawing/2014/main" id="{DBDB29E0-753A-46C4-A694-438B48AA5489}"/>
                </a:ext>
              </a:extLst>
            </p:cNvPr>
            <p:cNvSpPr/>
            <p:nvPr/>
          </p:nvSpPr>
          <p:spPr>
            <a:xfrm>
              <a:off x="1958205" y="5141183"/>
              <a:ext cx="1344592" cy="1344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54000" dist="127000" dir="5400000" algn="t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linea-basic-10" charset="0"/>
                <a:ea typeface="+mn-ea"/>
                <a:cs typeface="Arial"/>
                <a:sym typeface="Helvetica Light"/>
              </a:endParaRP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03E4980-D8B0-419F-A5C0-7F64F188533D}"/>
                </a:ext>
              </a:extLst>
            </p:cNvPr>
            <p:cNvGrpSpPr/>
            <p:nvPr/>
          </p:nvGrpSpPr>
          <p:grpSpPr>
            <a:xfrm>
              <a:off x="3763691" y="5178558"/>
              <a:ext cx="6551501" cy="1949091"/>
              <a:chOff x="12767211" y="4269644"/>
              <a:chExt cx="6551501" cy="1949091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F21915D-FFC0-4993-BA45-728EF6172138}"/>
                  </a:ext>
                </a:extLst>
              </p:cNvPr>
              <p:cNvSpPr/>
              <p:nvPr/>
            </p:nvSpPr>
            <p:spPr>
              <a:xfrm>
                <a:off x="12767211" y="4269644"/>
                <a:ext cx="47484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A3A3A"/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Cras consectetur orci id 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CFD82359-B403-4318-B041-60A8EADF70B8}"/>
                  </a:ext>
                </a:extLst>
              </p:cNvPr>
              <p:cNvSpPr/>
              <p:nvPr/>
            </p:nvSpPr>
            <p:spPr>
              <a:xfrm>
                <a:off x="12767211" y="4831560"/>
                <a:ext cx="6551501" cy="1387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3A3A3A"/>
                    </a:solidFill>
                    <a:effectLst/>
                    <a:uLnTx/>
                    <a:uFillTx/>
                    <a:latin typeface="Montserrat Light" panose="00000400000000000000" pitchFamily="2" charset="0"/>
                    <a:ea typeface="+mn-ea"/>
                    <a:cs typeface="+mn-cs"/>
                  </a:rPr>
                  <a:t>Lorem ipsum dolor sit amet, consectetur ad ipiscing elit. Cras consectetur orci id nisi malesuada. </a:t>
                </a:r>
              </a:p>
            </p:txBody>
          </p:sp>
        </p:grpSp>
        <p:sp>
          <p:nvSpPr>
            <p:cNvPr id="99" name="Shape 4067">
              <a:extLst>
                <a:ext uri="{FF2B5EF4-FFF2-40B4-BE49-F238E27FC236}">
                  <a16:creationId xmlns:a16="http://schemas.microsoft.com/office/drawing/2014/main" id="{AA8AA46C-C045-47CD-81D0-8736EFF1B8D6}"/>
                </a:ext>
              </a:extLst>
            </p:cNvPr>
            <p:cNvSpPr/>
            <p:nvPr/>
          </p:nvSpPr>
          <p:spPr>
            <a:xfrm>
              <a:off x="1958205" y="7958133"/>
              <a:ext cx="1344592" cy="1344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54000" dist="127000" dir="5400000" algn="t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linea-basic-10" charset="0"/>
                <a:ea typeface="+mn-ea"/>
                <a:cs typeface="Arial"/>
                <a:sym typeface="Helvetica Light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F8A27439-C9DF-44F9-A4AE-F6D224F8DF6B}"/>
                </a:ext>
              </a:extLst>
            </p:cNvPr>
            <p:cNvGrpSpPr/>
            <p:nvPr/>
          </p:nvGrpSpPr>
          <p:grpSpPr>
            <a:xfrm>
              <a:off x="3763691" y="7995508"/>
              <a:ext cx="6551501" cy="1505892"/>
              <a:chOff x="12767211" y="4269644"/>
              <a:chExt cx="6551501" cy="1505892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FE47A3B5-18C3-41B9-A95F-7D092AF95196}"/>
                  </a:ext>
                </a:extLst>
              </p:cNvPr>
              <p:cNvSpPr/>
              <p:nvPr/>
            </p:nvSpPr>
            <p:spPr>
              <a:xfrm>
                <a:off x="12767211" y="4269644"/>
                <a:ext cx="44053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A3A3A"/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Lorem ipsum dolor sit </a:t>
                </a: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B35FAED8-1E83-4ECA-8C0C-35120D01E017}"/>
                  </a:ext>
                </a:extLst>
              </p:cNvPr>
              <p:cNvSpPr/>
              <p:nvPr/>
            </p:nvSpPr>
            <p:spPr>
              <a:xfrm>
                <a:off x="12767211" y="4831560"/>
                <a:ext cx="6551501" cy="943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3A3A3A"/>
                    </a:solidFill>
                    <a:effectLst/>
                    <a:uLnTx/>
                    <a:uFillTx/>
                    <a:latin typeface="Montserrat Light" panose="00000400000000000000" pitchFamily="2" charset="0"/>
                    <a:ea typeface="+mn-ea"/>
                    <a:cs typeface="+mn-cs"/>
                  </a:rPr>
                  <a:t>Lorem ipsum dolor sit amet, consectetur ad ipiscing elit. Cras consectetur orci</a:t>
                </a:r>
              </a:p>
            </p:txBody>
          </p:sp>
        </p:grpSp>
        <p:sp>
          <p:nvSpPr>
            <p:cNvPr id="101" name="Shape 4067">
              <a:extLst>
                <a:ext uri="{FF2B5EF4-FFF2-40B4-BE49-F238E27FC236}">
                  <a16:creationId xmlns:a16="http://schemas.microsoft.com/office/drawing/2014/main" id="{D748EDA0-32B2-4716-B289-A3B3A8A26716}"/>
                </a:ext>
              </a:extLst>
            </p:cNvPr>
            <p:cNvSpPr/>
            <p:nvPr/>
          </p:nvSpPr>
          <p:spPr>
            <a:xfrm>
              <a:off x="1958205" y="10205795"/>
              <a:ext cx="1344592" cy="1344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54000" dist="127000" dir="5400000" algn="t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linea-basic-10" charset="0"/>
                <a:ea typeface="+mn-ea"/>
                <a:cs typeface="Arial"/>
                <a:sym typeface="Helvetica Light"/>
              </a:endParaRP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40FD7A1-6E08-491C-892F-2E1DC6A4F21B}"/>
                </a:ext>
              </a:extLst>
            </p:cNvPr>
            <p:cNvGrpSpPr/>
            <p:nvPr/>
          </p:nvGrpSpPr>
          <p:grpSpPr>
            <a:xfrm>
              <a:off x="3763691" y="10243170"/>
              <a:ext cx="6551501" cy="1505892"/>
              <a:chOff x="12767211" y="4269644"/>
              <a:chExt cx="6551501" cy="1505892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4A93C195-0C14-4EF4-BA4F-7CAAEF4204C5}"/>
                  </a:ext>
                </a:extLst>
              </p:cNvPr>
              <p:cNvSpPr/>
              <p:nvPr/>
            </p:nvSpPr>
            <p:spPr>
              <a:xfrm>
                <a:off x="12767211" y="4269644"/>
                <a:ext cx="47484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A3A3A"/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Cras consectetur orci id </a:t>
                </a: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12E0565-678C-4FCB-83A3-0087F8A0B61C}"/>
                  </a:ext>
                </a:extLst>
              </p:cNvPr>
              <p:cNvSpPr/>
              <p:nvPr/>
            </p:nvSpPr>
            <p:spPr>
              <a:xfrm>
                <a:off x="12767211" y="4831560"/>
                <a:ext cx="6551501" cy="943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3A3A3A"/>
                    </a:solidFill>
                    <a:effectLst/>
                    <a:uLnTx/>
                    <a:uFillTx/>
                    <a:latin typeface="Montserrat Light" panose="00000400000000000000" pitchFamily="2" charset="0"/>
                    <a:ea typeface="+mn-ea"/>
                    <a:cs typeface="+mn-cs"/>
                  </a:rPr>
                  <a:t>Lorem ipsum dolor sit amet, consectetur ad ipiscing elit. Cras consectetur.</a:t>
                </a:r>
              </a:p>
            </p:txBody>
          </p:sp>
        </p:grpSp>
        <p:pic>
          <p:nvPicPr>
            <p:cNvPr id="103" name="Graphic 102">
              <a:extLst>
                <a:ext uri="{FF2B5EF4-FFF2-40B4-BE49-F238E27FC236}">
                  <a16:creationId xmlns:a16="http://schemas.microsoft.com/office/drawing/2014/main" id="{E48F9304-2DFB-46A9-8046-EEE1279DE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12053" y="3519273"/>
              <a:ext cx="822960" cy="822960"/>
            </a:xfrm>
            <a:prstGeom prst="rect">
              <a:avLst/>
            </a:prstGeom>
          </p:spPr>
        </p:pic>
        <p:pic>
          <p:nvPicPr>
            <p:cNvPr id="104" name="Graphic 103">
              <a:extLst>
                <a:ext uri="{FF2B5EF4-FFF2-40B4-BE49-F238E27FC236}">
                  <a16:creationId xmlns:a16="http://schemas.microsoft.com/office/drawing/2014/main" id="{2A1E684F-AF1C-405E-BE4B-ED2786221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09555" y="5335118"/>
              <a:ext cx="822960" cy="822960"/>
            </a:xfrm>
            <a:prstGeom prst="rect">
              <a:avLst/>
            </a:prstGeom>
          </p:spPr>
        </p:pic>
        <p:pic>
          <p:nvPicPr>
            <p:cNvPr id="105" name="Graphic 104">
              <a:extLst>
                <a:ext uri="{FF2B5EF4-FFF2-40B4-BE49-F238E27FC236}">
                  <a16:creationId xmlns:a16="http://schemas.microsoft.com/office/drawing/2014/main" id="{38E0889E-57DF-4426-9934-336ACE2CA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08860" y="8269962"/>
              <a:ext cx="847305" cy="847305"/>
            </a:xfrm>
            <a:prstGeom prst="rect">
              <a:avLst/>
            </a:prstGeom>
          </p:spPr>
        </p:pic>
        <p:pic>
          <p:nvPicPr>
            <p:cNvPr id="106" name="Graphic 105">
              <a:extLst>
                <a:ext uri="{FF2B5EF4-FFF2-40B4-BE49-F238E27FC236}">
                  <a16:creationId xmlns:a16="http://schemas.microsoft.com/office/drawing/2014/main" id="{AF9BC116-3EDD-421F-8196-09394BBF0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211082" y="10468856"/>
              <a:ext cx="822960" cy="822960"/>
            </a:xfrm>
            <a:prstGeom prst="rect">
              <a:avLst/>
            </a:prstGeom>
          </p:spPr>
        </p:pic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9EFE26A-0CE4-4855-BD36-EF4E192ACDA1}"/>
                </a:ext>
              </a:extLst>
            </p:cNvPr>
            <p:cNvSpPr/>
            <p:nvPr/>
          </p:nvSpPr>
          <p:spPr>
            <a:xfrm>
              <a:off x="1208866" y="1263645"/>
              <a:ext cx="10952228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>
                  <a:ln>
                    <a:noFill/>
                  </a:ln>
                  <a:solidFill>
                    <a:srgbClr val="25292F"/>
                  </a:solidFill>
                  <a:effectLst/>
                  <a:uLnTx/>
                  <a:uFillTx/>
                  <a:latin typeface="Montserrat SemiBold" panose="00000700000000000000" pitchFamily="2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Buy Online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978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7A2653C-0A24-48F1-8E87-C6BBEDA1790D}"/>
              </a:ext>
            </a:extLst>
          </p:cNvPr>
          <p:cNvSpPr/>
          <p:nvPr/>
        </p:nvSpPr>
        <p:spPr>
          <a:xfrm>
            <a:off x="9784829" y="1054778"/>
            <a:ext cx="2618117" cy="2373759"/>
          </a:xfrm>
          <a:custGeom>
            <a:avLst/>
            <a:gdLst>
              <a:gd name="connsiteX0" fmla="*/ 1994918 w 2929680"/>
              <a:gd name="connsiteY0" fmla="*/ 2634760 h 2656244"/>
              <a:gd name="connsiteX1" fmla="*/ 29297 w 2929680"/>
              <a:gd name="connsiteY1" fmla="*/ 1171872 h 2656244"/>
              <a:gd name="connsiteX2" fmla="*/ 604687 w 2929680"/>
              <a:gd name="connsiteY2" fmla="*/ 29297 h 2656244"/>
              <a:gd name="connsiteX3" fmla="*/ 2913665 w 2929680"/>
              <a:gd name="connsiteY3" fmla="*/ 1755074 h 2656244"/>
              <a:gd name="connsiteX4" fmla="*/ 1994918 w 2929680"/>
              <a:gd name="connsiteY4" fmla="*/ 2634760 h 2656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9680" h="2656244">
                <a:moveTo>
                  <a:pt x="1994918" y="2634760"/>
                </a:moveTo>
                <a:cubicBezTo>
                  <a:pt x="1264060" y="1881636"/>
                  <a:pt x="987889" y="1646090"/>
                  <a:pt x="29297" y="1171872"/>
                </a:cubicBezTo>
                <a:cubicBezTo>
                  <a:pt x="228906" y="794920"/>
                  <a:pt x="407421" y="407812"/>
                  <a:pt x="604687" y="29297"/>
                </a:cubicBezTo>
                <a:cubicBezTo>
                  <a:pt x="1674606" y="561718"/>
                  <a:pt x="2108590" y="869529"/>
                  <a:pt x="2913665" y="1755074"/>
                </a:cubicBezTo>
                <a:cubicBezTo>
                  <a:pt x="2606244" y="2047261"/>
                  <a:pt x="2295698" y="2335542"/>
                  <a:pt x="1994918" y="2634760"/>
                </a:cubicBezTo>
                <a:close/>
              </a:path>
            </a:pathLst>
          </a:custGeom>
          <a:solidFill>
            <a:srgbClr val="3668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15" name="Freeform: Shape 314">
            <a:extLst>
              <a:ext uri="{FF2B5EF4-FFF2-40B4-BE49-F238E27FC236}">
                <a16:creationId xmlns:a16="http://schemas.microsoft.com/office/drawing/2014/main" id="{A734AE47-C340-49F0-BE34-017DAD403527}"/>
              </a:ext>
            </a:extLst>
          </p:cNvPr>
          <p:cNvSpPr/>
          <p:nvPr/>
        </p:nvSpPr>
        <p:spPr>
          <a:xfrm>
            <a:off x="9961115" y="1233508"/>
            <a:ext cx="2234126" cy="1989769"/>
          </a:xfrm>
          <a:custGeom>
            <a:avLst/>
            <a:gdLst>
              <a:gd name="connsiteX0" fmla="*/ 1797652 w 2499994"/>
              <a:gd name="connsiteY0" fmla="*/ 2230854 h 2226557"/>
              <a:gd name="connsiteX1" fmla="*/ 29297 w 2499994"/>
              <a:gd name="connsiteY1" fmla="*/ 912107 h 2226557"/>
              <a:gd name="connsiteX2" fmla="*/ 476561 w 2499994"/>
              <a:gd name="connsiteY2" fmla="*/ 29297 h 2226557"/>
              <a:gd name="connsiteX3" fmla="*/ 2505853 w 2499994"/>
              <a:gd name="connsiteY3" fmla="*/ 1544918 h 2226557"/>
              <a:gd name="connsiteX4" fmla="*/ 1797652 w 2499994"/>
              <a:gd name="connsiteY4" fmla="*/ 2230854 h 222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9994" h="2226557">
                <a:moveTo>
                  <a:pt x="1797652" y="2230854"/>
                </a:moveTo>
                <a:cubicBezTo>
                  <a:pt x="1195700" y="1530856"/>
                  <a:pt x="863278" y="1307028"/>
                  <a:pt x="29297" y="912107"/>
                </a:cubicBezTo>
                <a:cubicBezTo>
                  <a:pt x="183202" y="619921"/>
                  <a:pt x="324218" y="321874"/>
                  <a:pt x="476561" y="29297"/>
                </a:cubicBezTo>
                <a:cubicBezTo>
                  <a:pt x="1404684" y="466015"/>
                  <a:pt x="1841402" y="753123"/>
                  <a:pt x="2505853" y="1544918"/>
                </a:cubicBezTo>
                <a:cubicBezTo>
                  <a:pt x="2268745" y="1771871"/>
                  <a:pt x="2026167" y="1994136"/>
                  <a:pt x="1797652" y="2230854"/>
                </a:cubicBezTo>
                <a:close/>
              </a:path>
            </a:pathLst>
          </a:custGeom>
          <a:solidFill>
            <a:srgbClr val="7BB37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82BE192-3F02-43D9-B29B-DF679AA3F792}"/>
              </a:ext>
            </a:extLst>
          </p:cNvPr>
          <p:cNvSpPr/>
          <p:nvPr/>
        </p:nvSpPr>
        <p:spPr>
          <a:xfrm>
            <a:off x="11477885" y="2441630"/>
            <a:ext cx="279265" cy="314175"/>
          </a:xfrm>
          <a:custGeom>
            <a:avLst/>
            <a:gdLst>
              <a:gd name="connsiteX0" fmla="*/ 257802 w 312499"/>
              <a:gd name="connsiteY0" fmla="*/ 303573 h 351561"/>
              <a:gd name="connsiteX1" fmla="*/ 66787 w 312499"/>
              <a:gd name="connsiteY1" fmla="*/ 297323 h 351561"/>
              <a:gd name="connsiteX2" fmla="*/ 70693 w 312499"/>
              <a:gd name="connsiteY2" fmla="*/ 76620 h 351561"/>
              <a:gd name="connsiteX3" fmla="*/ 265615 w 312499"/>
              <a:gd name="connsiteY3" fmla="*/ 78964 h 351561"/>
              <a:gd name="connsiteX4" fmla="*/ 257802 w 312499"/>
              <a:gd name="connsiteY4" fmla="*/ 303573 h 35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499" h="351561">
                <a:moveTo>
                  <a:pt x="257802" y="303573"/>
                </a:moveTo>
                <a:cubicBezTo>
                  <a:pt x="200381" y="363338"/>
                  <a:pt x="118349" y="360604"/>
                  <a:pt x="66787" y="297323"/>
                </a:cubicBezTo>
                <a:cubicBezTo>
                  <a:pt x="14834" y="234042"/>
                  <a:pt x="17569" y="140683"/>
                  <a:pt x="70693" y="76620"/>
                </a:cubicBezTo>
                <a:cubicBezTo>
                  <a:pt x="123428" y="12558"/>
                  <a:pt x="212490" y="13730"/>
                  <a:pt x="265615" y="78964"/>
                </a:cubicBezTo>
                <a:cubicBezTo>
                  <a:pt x="319131" y="144198"/>
                  <a:pt x="315224" y="243807"/>
                  <a:pt x="257802" y="303573"/>
                </a:cubicBezTo>
                <a:close/>
              </a:path>
            </a:pathLst>
          </a:custGeom>
          <a:solidFill>
            <a:srgbClr val="3668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BDD047-0F84-4300-A50B-D70A7A1FC9BB}"/>
              </a:ext>
            </a:extLst>
          </p:cNvPr>
          <p:cNvSpPr/>
          <p:nvPr/>
        </p:nvSpPr>
        <p:spPr>
          <a:xfrm>
            <a:off x="10400721" y="1673160"/>
            <a:ext cx="314175" cy="279265"/>
          </a:xfrm>
          <a:custGeom>
            <a:avLst/>
            <a:gdLst>
              <a:gd name="connsiteX0" fmla="*/ 334250 w 351561"/>
              <a:gd name="connsiteY0" fmla="*/ 239276 h 312499"/>
              <a:gd name="connsiteX1" fmla="*/ 117453 w 351561"/>
              <a:gd name="connsiteY1" fmla="*/ 302166 h 312499"/>
              <a:gd name="connsiteX2" fmla="*/ 46750 w 351561"/>
              <a:gd name="connsiteY2" fmla="*/ 111542 h 312499"/>
              <a:gd name="connsiteX3" fmla="*/ 262765 w 351561"/>
              <a:gd name="connsiteY3" fmla="*/ 44745 h 312499"/>
              <a:gd name="connsiteX4" fmla="*/ 334250 w 351561"/>
              <a:gd name="connsiteY4" fmla="*/ 239276 h 312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1561" h="312499">
                <a:moveTo>
                  <a:pt x="334250" y="239276"/>
                </a:moveTo>
                <a:cubicBezTo>
                  <a:pt x="289328" y="315057"/>
                  <a:pt x="194797" y="335760"/>
                  <a:pt x="117453" y="302166"/>
                </a:cubicBezTo>
                <a:cubicBezTo>
                  <a:pt x="40110" y="268573"/>
                  <a:pt x="5735" y="188495"/>
                  <a:pt x="46750" y="111542"/>
                </a:cubicBezTo>
                <a:cubicBezTo>
                  <a:pt x="88156" y="34589"/>
                  <a:pt x="183859" y="9980"/>
                  <a:pt x="262765" y="44745"/>
                </a:cubicBezTo>
                <a:cubicBezTo>
                  <a:pt x="342061" y="79511"/>
                  <a:pt x="379171" y="163495"/>
                  <a:pt x="334250" y="239276"/>
                </a:cubicBezTo>
                <a:close/>
              </a:path>
            </a:pathLst>
          </a:custGeom>
          <a:solidFill>
            <a:srgbClr val="3668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66E6408-AFEF-4016-B758-EC9C64580C88}"/>
              </a:ext>
            </a:extLst>
          </p:cNvPr>
          <p:cNvSpPr/>
          <p:nvPr/>
        </p:nvSpPr>
        <p:spPr>
          <a:xfrm>
            <a:off x="12063731" y="2468676"/>
            <a:ext cx="244358" cy="279265"/>
          </a:xfrm>
          <a:custGeom>
            <a:avLst/>
            <a:gdLst>
              <a:gd name="connsiteX0" fmla="*/ 237395 w 273436"/>
              <a:gd name="connsiteY0" fmla="*/ 256904 h 312499"/>
              <a:gd name="connsiteX1" fmla="*/ 62395 w 273436"/>
              <a:gd name="connsiteY1" fmla="*/ 249482 h 312499"/>
              <a:gd name="connsiteX2" fmla="*/ 70598 w 273436"/>
              <a:gd name="connsiteY2" fmla="*/ 63935 h 312499"/>
              <a:gd name="connsiteX3" fmla="*/ 245596 w 273436"/>
              <a:gd name="connsiteY3" fmla="*/ 73701 h 312499"/>
              <a:gd name="connsiteX4" fmla="*/ 237395 w 273436"/>
              <a:gd name="connsiteY4" fmla="*/ 256904 h 312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36" h="312499">
                <a:moveTo>
                  <a:pt x="237395" y="256904"/>
                </a:moveTo>
                <a:cubicBezTo>
                  <a:pt x="184659" y="306904"/>
                  <a:pt x="109660" y="304560"/>
                  <a:pt x="62395" y="249482"/>
                </a:cubicBezTo>
                <a:cubicBezTo>
                  <a:pt x="15130" y="194404"/>
                  <a:pt x="19035" y="114716"/>
                  <a:pt x="70598" y="63935"/>
                </a:cubicBezTo>
                <a:cubicBezTo>
                  <a:pt x="122160" y="12764"/>
                  <a:pt x="196768" y="20186"/>
                  <a:pt x="245596" y="73701"/>
                </a:cubicBezTo>
                <a:cubicBezTo>
                  <a:pt x="294036" y="126826"/>
                  <a:pt x="290128" y="206904"/>
                  <a:pt x="237395" y="256904"/>
                </a:cubicBezTo>
                <a:close/>
              </a:path>
            </a:pathLst>
          </a:custGeom>
          <a:solidFill>
            <a:srgbClr val="3668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29E814F-7424-4EF4-9E0A-1E0999F345D3}"/>
              </a:ext>
            </a:extLst>
          </p:cNvPr>
          <p:cNvSpPr/>
          <p:nvPr/>
        </p:nvSpPr>
        <p:spPr>
          <a:xfrm>
            <a:off x="11439419" y="3090350"/>
            <a:ext cx="244358" cy="244358"/>
          </a:xfrm>
          <a:custGeom>
            <a:avLst/>
            <a:gdLst>
              <a:gd name="connsiteX0" fmla="*/ 224675 w 273436"/>
              <a:gd name="connsiteY0" fmla="*/ 239762 h 273436"/>
              <a:gd name="connsiteX1" fmla="*/ 59831 w 273436"/>
              <a:gd name="connsiteY1" fmla="*/ 238590 h 273436"/>
              <a:gd name="connsiteX2" fmla="*/ 68035 w 273436"/>
              <a:gd name="connsiteY2" fmla="*/ 63590 h 273436"/>
              <a:gd name="connsiteX3" fmla="*/ 225066 w 273436"/>
              <a:gd name="connsiteY3" fmla="*/ 69059 h 273436"/>
              <a:gd name="connsiteX4" fmla="*/ 224675 w 273436"/>
              <a:gd name="connsiteY4" fmla="*/ 239762 h 273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36" h="273436">
                <a:moveTo>
                  <a:pt x="224675" y="239762"/>
                </a:moveTo>
                <a:cubicBezTo>
                  <a:pt x="178190" y="286637"/>
                  <a:pt x="104754" y="289371"/>
                  <a:pt x="59831" y="238590"/>
                </a:cubicBezTo>
                <a:cubicBezTo>
                  <a:pt x="14910" y="187809"/>
                  <a:pt x="21160" y="112809"/>
                  <a:pt x="68035" y="63590"/>
                </a:cubicBezTo>
                <a:cubicBezTo>
                  <a:pt x="114910" y="14371"/>
                  <a:pt x="180534" y="19840"/>
                  <a:pt x="225066" y="69059"/>
                </a:cubicBezTo>
                <a:cubicBezTo>
                  <a:pt x="269598" y="118278"/>
                  <a:pt x="270769" y="192887"/>
                  <a:pt x="224675" y="239762"/>
                </a:cubicBezTo>
                <a:close/>
              </a:path>
            </a:pathLst>
          </a:custGeom>
          <a:solidFill>
            <a:srgbClr val="3668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8C052FF-53B9-4EDC-A434-E8A93CAC2E2E}"/>
              </a:ext>
            </a:extLst>
          </p:cNvPr>
          <p:cNvSpPr/>
          <p:nvPr/>
        </p:nvSpPr>
        <p:spPr>
          <a:xfrm>
            <a:off x="10245266" y="1119544"/>
            <a:ext cx="279265" cy="279265"/>
          </a:xfrm>
          <a:custGeom>
            <a:avLst/>
            <a:gdLst>
              <a:gd name="connsiteX0" fmla="*/ 276954 w 312499"/>
              <a:gd name="connsiteY0" fmla="*/ 211121 h 312499"/>
              <a:gd name="connsiteX1" fmla="*/ 99610 w 312499"/>
              <a:gd name="connsiteY1" fmla="*/ 269714 h 312499"/>
              <a:gd name="connsiteX2" fmla="*/ 44533 w 312499"/>
              <a:gd name="connsiteY2" fmla="*/ 100183 h 312499"/>
              <a:gd name="connsiteX3" fmla="*/ 217189 w 312499"/>
              <a:gd name="connsiteY3" fmla="*/ 43543 h 312499"/>
              <a:gd name="connsiteX4" fmla="*/ 276954 w 312499"/>
              <a:gd name="connsiteY4" fmla="*/ 211121 h 312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499" h="312499">
                <a:moveTo>
                  <a:pt x="276954" y="211121"/>
                </a:moveTo>
                <a:cubicBezTo>
                  <a:pt x="242970" y="275964"/>
                  <a:pt x="165626" y="301746"/>
                  <a:pt x="99610" y="269714"/>
                </a:cubicBezTo>
                <a:cubicBezTo>
                  <a:pt x="33596" y="237683"/>
                  <a:pt x="11330" y="164636"/>
                  <a:pt x="44533" y="100183"/>
                </a:cubicBezTo>
                <a:cubicBezTo>
                  <a:pt x="77735" y="35731"/>
                  <a:pt x="152736" y="11121"/>
                  <a:pt x="217189" y="43543"/>
                </a:cubicBezTo>
                <a:cubicBezTo>
                  <a:pt x="282032" y="75574"/>
                  <a:pt x="310938" y="146277"/>
                  <a:pt x="276954" y="211121"/>
                </a:cubicBezTo>
                <a:close/>
              </a:path>
            </a:pathLst>
          </a:custGeom>
          <a:solidFill>
            <a:srgbClr val="3668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6FB380-E12F-4D83-A7B2-FE2724613D2D}"/>
              </a:ext>
            </a:extLst>
          </p:cNvPr>
          <p:cNvSpPr/>
          <p:nvPr/>
        </p:nvSpPr>
        <p:spPr>
          <a:xfrm>
            <a:off x="9850470" y="1915430"/>
            <a:ext cx="244358" cy="244358"/>
          </a:xfrm>
          <a:custGeom>
            <a:avLst/>
            <a:gdLst>
              <a:gd name="connsiteX0" fmla="*/ 262875 w 273436"/>
              <a:gd name="connsiteY0" fmla="*/ 200598 h 273436"/>
              <a:gd name="connsiteX1" fmla="*/ 96078 w 273436"/>
              <a:gd name="connsiteY1" fmla="*/ 255676 h 273436"/>
              <a:gd name="connsiteX2" fmla="*/ 44125 w 273436"/>
              <a:gd name="connsiteY2" fmla="*/ 95520 h 273436"/>
              <a:gd name="connsiteX3" fmla="*/ 209359 w 273436"/>
              <a:gd name="connsiteY3" fmla="*/ 42004 h 273436"/>
              <a:gd name="connsiteX4" fmla="*/ 262875 w 273436"/>
              <a:gd name="connsiteY4" fmla="*/ 200598 h 273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36" h="273436">
                <a:moveTo>
                  <a:pt x="262875" y="200598"/>
                </a:moveTo>
                <a:cubicBezTo>
                  <a:pt x="230062" y="261144"/>
                  <a:pt x="158187" y="286144"/>
                  <a:pt x="96078" y="255676"/>
                </a:cubicBezTo>
                <a:cubicBezTo>
                  <a:pt x="33969" y="225207"/>
                  <a:pt x="11703" y="156457"/>
                  <a:pt x="44125" y="95520"/>
                </a:cubicBezTo>
                <a:cubicBezTo>
                  <a:pt x="76547" y="34582"/>
                  <a:pt x="146860" y="13098"/>
                  <a:pt x="209359" y="42004"/>
                </a:cubicBezTo>
                <a:cubicBezTo>
                  <a:pt x="271859" y="70910"/>
                  <a:pt x="296077" y="140051"/>
                  <a:pt x="262875" y="200598"/>
                </a:cubicBezTo>
                <a:close/>
              </a:path>
            </a:pathLst>
          </a:custGeom>
          <a:solidFill>
            <a:srgbClr val="3668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26B7A58-A381-4923-930E-2948A1D6618D}"/>
              </a:ext>
            </a:extLst>
          </p:cNvPr>
          <p:cNvSpPr/>
          <p:nvPr/>
        </p:nvSpPr>
        <p:spPr>
          <a:xfrm>
            <a:off x="11081668" y="2173238"/>
            <a:ext cx="104725" cy="139633"/>
          </a:xfrm>
          <a:custGeom>
            <a:avLst/>
            <a:gdLst>
              <a:gd name="connsiteX0" fmla="*/ 92578 w 117187"/>
              <a:gd name="connsiteY0" fmla="*/ 29297 h 156249"/>
              <a:gd name="connsiteX1" fmla="*/ 29297 w 117187"/>
              <a:gd name="connsiteY1" fmla="*/ 119922 h 156249"/>
              <a:gd name="connsiteX2" fmla="*/ 104297 w 117187"/>
              <a:gd name="connsiteY2" fmla="*/ 114062 h 156249"/>
              <a:gd name="connsiteX3" fmla="*/ 112891 w 117187"/>
              <a:gd name="connsiteY3" fmla="*/ 77734 h 156249"/>
              <a:gd name="connsiteX4" fmla="*/ 92578 w 117187"/>
              <a:gd name="connsiteY4" fmla="*/ 29297 h 15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87" h="156249">
                <a:moveTo>
                  <a:pt x="92578" y="29297"/>
                </a:moveTo>
                <a:cubicBezTo>
                  <a:pt x="71485" y="59375"/>
                  <a:pt x="50000" y="89453"/>
                  <a:pt x="29297" y="119922"/>
                </a:cubicBezTo>
                <a:cubicBezTo>
                  <a:pt x="56641" y="134375"/>
                  <a:pt x="83985" y="140234"/>
                  <a:pt x="104297" y="114062"/>
                </a:cubicBezTo>
                <a:cubicBezTo>
                  <a:pt x="114063" y="101953"/>
                  <a:pt x="114454" y="93359"/>
                  <a:pt x="112891" y="77734"/>
                </a:cubicBezTo>
                <a:cubicBezTo>
                  <a:pt x="111328" y="62109"/>
                  <a:pt x="100391" y="43359"/>
                  <a:pt x="92578" y="29297"/>
                </a:cubicBezTo>
                <a:close/>
              </a:path>
            </a:pathLst>
          </a:custGeom>
          <a:solidFill>
            <a:srgbClr val="3668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FBACB37-74C7-4BDB-BE42-794BB360A767}"/>
              </a:ext>
            </a:extLst>
          </p:cNvPr>
          <p:cNvSpPr/>
          <p:nvPr/>
        </p:nvSpPr>
        <p:spPr>
          <a:xfrm>
            <a:off x="11135689" y="1990112"/>
            <a:ext cx="104725" cy="139633"/>
          </a:xfrm>
          <a:custGeom>
            <a:avLst/>
            <a:gdLst>
              <a:gd name="connsiteX0" fmla="*/ 37207 w 117187"/>
              <a:gd name="connsiteY0" fmla="*/ 46325 h 156249"/>
              <a:gd name="connsiteX1" fmla="*/ 30176 w 117187"/>
              <a:gd name="connsiteY1" fmla="*/ 80700 h 156249"/>
              <a:gd name="connsiteX2" fmla="*/ 52051 w 117187"/>
              <a:gd name="connsiteY2" fmla="*/ 127575 h 156249"/>
              <a:gd name="connsiteX3" fmla="*/ 107910 w 117187"/>
              <a:gd name="connsiteY3" fmla="*/ 40856 h 156249"/>
              <a:gd name="connsiteX4" fmla="*/ 65332 w 117187"/>
              <a:gd name="connsiteY4" fmla="*/ 29528 h 156249"/>
              <a:gd name="connsiteX5" fmla="*/ 37207 w 117187"/>
              <a:gd name="connsiteY5" fmla="*/ 46325 h 15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187" h="156249">
                <a:moveTo>
                  <a:pt x="37207" y="46325"/>
                </a:moveTo>
                <a:cubicBezTo>
                  <a:pt x="30176" y="57262"/>
                  <a:pt x="27832" y="65856"/>
                  <a:pt x="30176" y="80700"/>
                </a:cubicBezTo>
                <a:cubicBezTo>
                  <a:pt x="32519" y="95544"/>
                  <a:pt x="43848" y="114293"/>
                  <a:pt x="52051" y="127575"/>
                </a:cubicBezTo>
                <a:cubicBezTo>
                  <a:pt x="70801" y="98669"/>
                  <a:pt x="89550" y="69762"/>
                  <a:pt x="107910" y="40856"/>
                </a:cubicBezTo>
                <a:cubicBezTo>
                  <a:pt x="95410" y="34606"/>
                  <a:pt x="79004" y="27966"/>
                  <a:pt x="65332" y="29528"/>
                </a:cubicBezTo>
                <a:cubicBezTo>
                  <a:pt x="52051" y="31091"/>
                  <a:pt x="44239" y="35387"/>
                  <a:pt x="37207" y="46325"/>
                </a:cubicBezTo>
                <a:close/>
              </a:path>
            </a:pathLst>
          </a:custGeom>
          <a:solidFill>
            <a:srgbClr val="3668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43F87C9-8D85-49A3-9BE8-B284DB4DD8EB}"/>
              </a:ext>
            </a:extLst>
          </p:cNvPr>
          <p:cNvSpPr/>
          <p:nvPr/>
        </p:nvSpPr>
        <p:spPr>
          <a:xfrm>
            <a:off x="10828843" y="1791790"/>
            <a:ext cx="663256" cy="733073"/>
          </a:xfrm>
          <a:custGeom>
            <a:avLst/>
            <a:gdLst>
              <a:gd name="connsiteX0" fmla="*/ 605568 w 742185"/>
              <a:gd name="connsiteY0" fmla="*/ 81921 h 820310"/>
              <a:gd name="connsiteX1" fmla="*/ 116507 w 742185"/>
              <a:gd name="connsiteY1" fmla="*/ 239733 h 820310"/>
              <a:gd name="connsiteX2" fmla="*/ 141115 w 742185"/>
              <a:gd name="connsiteY2" fmla="*/ 747544 h 820310"/>
              <a:gd name="connsiteX3" fmla="*/ 609864 w 742185"/>
              <a:gd name="connsiteY3" fmla="*/ 605357 h 820310"/>
              <a:gd name="connsiteX4" fmla="*/ 605568 w 742185"/>
              <a:gd name="connsiteY4" fmla="*/ 81921 h 820310"/>
              <a:gd name="connsiteX5" fmla="*/ 373928 w 742185"/>
              <a:gd name="connsiteY5" fmla="*/ 630748 h 820310"/>
              <a:gd name="connsiteX6" fmla="*/ 272757 w 742185"/>
              <a:gd name="connsiteY6" fmla="*/ 601060 h 820310"/>
              <a:gd name="connsiteX7" fmla="*/ 226662 w 742185"/>
              <a:gd name="connsiteY7" fmla="*/ 663951 h 820310"/>
              <a:gd name="connsiteX8" fmla="*/ 192288 w 742185"/>
              <a:gd name="connsiteY8" fmla="*/ 637388 h 820310"/>
              <a:gd name="connsiteX9" fmla="*/ 236819 w 742185"/>
              <a:gd name="connsiteY9" fmla="*/ 576060 h 820310"/>
              <a:gd name="connsiteX10" fmla="*/ 137600 w 742185"/>
              <a:gd name="connsiteY10" fmla="*/ 476060 h 820310"/>
              <a:gd name="connsiteX11" fmla="*/ 180178 w 742185"/>
              <a:gd name="connsiteY11" fmla="*/ 414732 h 820310"/>
              <a:gd name="connsiteX12" fmla="*/ 222757 w 742185"/>
              <a:gd name="connsiteY12" fmla="*/ 473717 h 820310"/>
              <a:gd name="connsiteX13" fmla="*/ 274318 w 742185"/>
              <a:gd name="connsiteY13" fmla="*/ 522154 h 820310"/>
              <a:gd name="connsiteX14" fmla="*/ 350100 w 742185"/>
              <a:gd name="connsiteY14" fmla="*/ 414732 h 820310"/>
              <a:gd name="connsiteX15" fmla="*/ 334866 w 742185"/>
              <a:gd name="connsiteY15" fmla="*/ 388951 h 820310"/>
              <a:gd name="connsiteX16" fmla="*/ 293850 w 742185"/>
              <a:gd name="connsiteY16" fmla="*/ 299498 h 820310"/>
              <a:gd name="connsiteX17" fmla="*/ 311037 w 742185"/>
              <a:gd name="connsiteY17" fmla="*/ 223327 h 820310"/>
              <a:gd name="connsiteX18" fmla="*/ 385647 w 742185"/>
              <a:gd name="connsiteY18" fmla="*/ 179967 h 820310"/>
              <a:gd name="connsiteX19" fmla="*/ 488772 w 742185"/>
              <a:gd name="connsiteY19" fmla="*/ 210045 h 820310"/>
              <a:gd name="connsiteX20" fmla="*/ 521193 w 742185"/>
              <a:gd name="connsiteY20" fmla="*/ 163171 h 820310"/>
              <a:gd name="connsiteX21" fmla="*/ 559475 w 742185"/>
              <a:gd name="connsiteY21" fmla="*/ 191295 h 820310"/>
              <a:gd name="connsiteX22" fmla="*/ 527443 w 742185"/>
              <a:gd name="connsiteY22" fmla="*/ 236998 h 820310"/>
              <a:gd name="connsiteX23" fmla="*/ 616506 w 742185"/>
              <a:gd name="connsiteY23" fmla="*/ 344811 h 820310"/>
              <a:gd name="connsiteX24" fmla="*/ 560647 w 742185"/>
              <a:gd name="connsiteY24" fmla="*/ 378795 h 820310"/>
              <a:gd name="connsiteX25" fmla="*/ 489944 w 742185"/>
              <a:gd name="connsiteY25" fmla="*/ 290123 h 820310"/>
              <a:gd name="connsiteX26" fmla="*/ 420802 w 742185"/>
              <a:gd name="connsiteY26" fmla="*/ 392076 h 820310"/>
              <a:gd name="connsiteX27" fmla="*/ 434475 w 742185"/>
              <a:gd name="connsiteY27" fmla="*/ 415514 h 820310"/>
              <a:gd name="connsiteX28" fmla="*/ 471584 w 742185"/>
              <a:gd name="connsiteY28" fmla="*/ 514342 h 820310"/>
              <a:gd name="connsiteX29" fmla="*/ 448927 w 742185"/>
              <a:gd name="connsiteY29" fmla="*/ 586998 h 820310"/>
              <a:gd name="connsiteX30" fmla="*/ 373928 w 742185"/>
              <a:gd name="connsiteY30" fmla="*/ 630748 h 820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42185" h="820310">
                <a:moveTo>
                  <a:pt x="605568" y="81921"/>
                </a:moveTo>
                <a:cubicBezTo>
                  <a:pt x="429006" y="-46985"/>
                  <a:pt x="218459" y="82311"/>
                  <a:pt x="116507" y="239733"/>
                </a:cubicBezTo>
                <a:cubicBezTo>
                  <a:pt x="14554" y="397154"/>
                  <a:pt x="-22165" y="628404"/>
                  <a:pt x="141115" y="747544"/>
                </a:cubicBezTo>
                <a:cubicBezTo>
                  <a:pt x="304397" y="866685"/>
                  <a:pt x="497755" y="752232"/>
                  <a:pt x="609864" y="605357"/>
                </a:cubicBezTo>
                <a:cubicBezTo>
                  <a:pt x="721975" y="458482"/>
                  <a:pt x="782130" y="210827"/>
                  <a:pt x="605568" y="81921"/>
                </a:cubicBezTo>
                <a:close/>
                <a:moveTo>
                  <a:pt x="373928" y="630748"/>
                </a:moveTo>
                <a:cubicBezTo>
                  <a:pt x="339944" y="633873"/>
                  <a:pt x="303225" y="617857"/>
                  <a:pt x="272757" y="601060"/>
                </a:cubicBezTo>
                <a:cubicBezTo>
                  <a:pt x="257131" y="621763"/>
                  <a:pt x="241897" y="643248"/>
                  <a:pt x="226662" y="663951"/>
                </a:cubicBezTo>
                <a:cubicBezTo>
                  <a:pt x="215335" y="654966"/>
                  <a:pt x="203616" y="646373"/>
                  <a:pt x="192288" y="637388"/>
                </a:cubicBezTo>
                <a:cubicBezTo>
                  <a:pt x="207131" y="617076"/>
                  <a:pt x="222366" y="596763"/>
                  <a:pt x="236819" y="576060"/>
                </a:cubicBezTo>
                <a:cubicBezTo>
                  <a:pt x="198147" y="547154"/>
                  <a:pt x="164163" y="516685"/>
                  <a:pt x="137600" y="476060"/>
                </a:cubicBezTo>
                <a:cubicBezTo>
                  <a:pt x="151663" y="455748"/>
                  <a:pt x="166507" y="435436"/>
                  <a:pt x="180178" y="414732"/>
                </a:cubicBezTo>
                <a:cubicBezTo>
                  <a:pt x="194241" y="434654"/>
                  <a:pt x="207131" y="455357"/>
                  <a:pt x="222757" y="473717"/>
                </a:cubicBezTo>
                <a:cubicBezTo>
                  <a:pt x="238382" y="492076"/>
                  <a:pt x="255178" y="507701"/>
                  <a:pt x="274318" y="522154"/>
                </a:cubicBezTo>
                <a:cubicBezTo>
                  <a:pt x="299710" y="486217"/>
                  <a:pt x="325100" y="450670"/>
                  <a:pt x="350100" y="414732"/>
                </a:cubicBezTo>
                <a:cubicBezTo>
                  <a:pt x="346584" y="408092"/>
                  <a:pt x="337601" y="394420"/>
                  <a:pt x="334866" y="388951"/>
                </a:cubicBezTo>
                <a:cubicBezTo>
                  <a:pt x="319631" y="359654"/>
                  <a:pt x="298538" y="329967"/>
                  <a:pt x="293850" y="299498"/>
                </a:cubicBezTo>
                <a:cubicBezTo>
                  <a:pt x="289553" y="269030"/>
                  <a:pt x="293850" y="249108"/>
                  <a:pt x="311037" y="223327"/>
                </a:cubicBezTo>
                <a:cubicBezTo>
                  <a:pt x="328225" y="197936"/>
                  <a:pt x="351662" y="183092"/>
                  <a:pt x="385647" y="179967"/>
                </a:cubicBezTo>
                <a:cubicBezTo>
                  <a:pt x="419631" y="176842"/>
                  <a:pt x="458303" y="192858"/>
                  <a:pt x="488772" y="210045"/>
                </a:cubicBezTo>
                <a:cubicBezTo>
                  <a:pt x="500099" y="194811"/>
                  <a:pt x="510647" y="179186"/>
                  <a:pt x="521193" y="163171"/>
                </a:cubicBezTo>
                <a:cubicBezTo>
                  <a:pt x="534084" y="172546"/>
                  <a:pt x="546583" y="181921"/>
                  <a:pt x="559475" y="191295"/>
                </a:cubicBezTo>
                <a:cubicBezTo>
                  <a:pt x="548927" y="206530"/>
                  <a:pt x="537990" y="221764"/>
                  <a:pt x="527443" y="236998"/>
                </a:cubicBezTo>
                <a:cubicBezTo>
                  <a:pt x="564943" y="267858"/>
                  <a:pt x="592287" y="302623"/>
                  <a:pt x="616506" y="344811"/>
                </a:cubicBezTo>
                <a:cubicBezTo>
                  <a:pt x="598146" y="356139"/>
                  <a:pt x="579396" y="367467"/>
                  <a:pt x="560647" y="378795"/>
                </a:cubicBezTo>
                <a:cubicBezTo>
                  <a:pt x="541896" y="344030"/>
                  <a:pt x="519630" y="316295"/>
                  <a:pt x="489944" y="290123"/>
                </a:cubicBezTo>
                <a:cubicBezTo>
                  <a:pt x="466506" y="323717"/>
                  <a:pt x="444631" y="358483"/>
                  <a:pt x="420802" y="392076"/>
                </a:cubicBezTo>
                <a:cubicBezTo>
                  <a:pt x="423928" y="397936"/>
                  <a:pt x="431740" y="411217"/>
                  <a:pt x="434475" y="415514"/>
                </a:cubicBezTo>
                <a:cubicBezTo>
                  <a:pt x="450881" y="445982"/>
                  <a:pt x="470412" y="482310"/>
                  <a:pt x="471584" y="514342"/>
                </a:cubicBezTo>
                <a:cubicBezTo>
                  <a:pt x="472756" y="546373"/>
                  <a:pt x="466897" y="561998"/>
                  <a:pt x="448927" y="586998"/>
                </a:cubicBezTo>
                <a:cubicBezTo>
                  <a:pt x="430959" y="611998"/>
                  <a:pt x="407912" y="627232"/>
                  <a:pt x="373928" y="630748"/>
                </a:cubicBezTo>
                <a:close/>
              </a:path>
            </a:pathLst>
          </a:custGeom>
          <a:solidFill>
            <a:srgbClr val="3668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5CEF478-B9E1-4EE7-A67B-8F3ED0368013}"/>
              </a:ext>
            </a:extLst>
          </p:cNvPr>
          <p:cNvSpPr/>
          <p:nvPr/>
        </p:nvSpPr>
        <p:spPr>
          <a:xfrm>
            <a:off x="11972178" y="4496031"/>
            <a:ext cx="1815227" cy="1815227"/>
          </a:xfrm>
          <a:custGeom>
            <a:avLst/>
            <a:gdLst>
              <a:gd name="connsiteX0" fmla="*/ 2026167 w 2031245"/>
              <a:gd name="connsiteY0" fmla="*/ 591014 h 2031245"/>
              <a:gd name="connsiteX1" fmla="*/ 589062 w 2031245"/>
              <a:gd name="connsiteY1" fmla="*/ 2019917 h 2031245"/>
              <a:gd name="connsiteX2" fmla="*/ 29297 w 2031245"/>
              <a:gd name="connsiteY2" fmla="*/ 1297653 h 2031245"/>
              <a:gd name="connsiteX3" fmla="*/ 1309764 w 2031245"/>
              <a:gd name="connsiteY3" fmla="*/ 29297 h 2031245"/>
              <a:gd name="connsiteX4" fmla="*/ 2026167 w 2031245"/>
              <a:gd name="connsiteY4" fmla="*/ 591014 h 203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245" h="2031245">
                <a:moveTo>
                  <a:pt x="2026167" y="591014"/>
                </a:moveTo>
                <a:cubicBezTo>
                  <a:pt x="1587106" y="1167966"/>
                  <a:pt x="1168747" y="1585153"/>
                  <a:pt x="589062" y="2019917"/>
                </a:cubicBezTo>
                <a:cubicBezTo>
                  <a:pt x="399217" y="1781637"/>
                  <a:pt x="222656" y="1533200"/>
                  <a:pt x="29297" y="1297653"/>
                </a:cubicBezTo>
                <a:cubicBezTo>
                  <a:pt x="548047" y="907810"/>
                  <a:pt x="919528" y="551171"/>
                  <a:pt x="1309764" y="29297"/>
                </a:cubicBezTo>
                <a:cubicBezTo>
                  <a:pt x="1544918" y="221875"/>
                  <a:pt x="1790622" y="399999"/>
                  <a:pt x="2026167" y="591014"/>
                </a:cubicBezTo>
                <a:close/>
              </a:path>
            </a:pathLst>
          </a:custGeom>
          <a:solidFill>
            <a:srgbClr val="3668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A27008E-38E5-44D6-9AF8-15AE27ADE453}"/>
              </a:ext>
            </a:extLst>
          </p:cNvPr>
          <p:cNvSpPr/>
          <p:nvPr/>
        </p:nvSpPr>
        <p:spPr>
          <a:xfrm>
            <a:off x="12102037" y="4627984"/>
            <a:ext cx="1570870" cy="1535962"/>
          </a:xfrm>
          <a:custGeom>
            <a:avLst/>
            <a:gdLst>
              <a:gd name="connsiteX0" fmla="*/ 1731636 w 1757808"/>
              <a:gd name="connsiteY0" fmla="*/ 462499 h 1718746"/>
              <a:gd name="connsiteX1" fmla="*/ 464842 w 1757808"/>
              <a:gd name="connsiteY1" fmla="*/ 1724215 h 1718746"/>
              <a:gd name="connsiteX2" fmla="*/ 29297 w 1757808"/>
              <a:gd name="connsiteY2" fmla="*/ 1164450 h 1718746"/>
              <a:gd name="connsiteX3" fmla="*/ 1178514 w 1757808"/>
              <a:gd name="connsiteY3" fmla="*/ 29297 h 1718746"/>
              <a:gd name="connsiteX4" fmla="*/ 1731636 w 1757808"/>
              <a:gd name="connsiteY4" fmla="*/ 462499 h 1718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7808" h="1718746">
                <a:moveTo>
                  <a:pt x="1731636" y="462499"/>
                </a:moveTo>
                <a:cubicBezTo>
                  <a:pt x="1368356" y="989060"/>
                  <a:pt x="985545" y="1356637"/>
                  <a:pt x="464842" y="1724215"/>
                </a:cubicBezTo>
                <a:cubicBezTo>
                  <a:pt x="319920" y="1537497"/>
                  <a:pt x="179687" y="1347263"/>
                  <a:pt x="29297" y="1164450"/>
                </a:cubicBezTo>
                <a:cubicBezTo>
                  <a:pt x="501561" y="824608"/>
                  <a:pt x="840623" y="507421"/>
                  <a:pt x="1178514" y="29297"/>
                </a:cubicBezTo>
                <a:cubicBezTo>
                  <a:pt x="1360543" y="176953"/>
                  <a:pt x="1549607" y="315234"/>
                  <a:pt x="1731636" y="462499"/>
                </a:cubicBezTo>
                <a:close/>
              </a:path>
            </a:pathLst>
          </a:custGeom>
          <a:solidFill>
            <a:srgbClr val="7BB37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0661114-B226-4FFC-9BB3-7BB95D01216F}"/>
              </a:ext>
            </a:extLst>
          </p:cNvPr>
          <p:cNvSpPr/>
          <p:nvPr/>
        </p:nvSpPr>
        <p:spPr>
          <a:xfrm>
            <a:off x="13114234" y="4964587"/>
            <a:ext cx="209449" cy="244358"/>
          </a:xfrm>
          <a:custGeom>
            <a:avLst/>
            <a:gdLst>
              <a:gd name="connsiteX0" fmla="*/ 193124 w 234374"/>
              <a:gd name="connsiteY0" fmla="*/ 51855 h 273436"/>
              <a:gd name="connsiteX1" fmla="*/ 212267 w 234374"/>
              <a:gd name="connsiteY1" fmla="*/ 212401 h 273436"/>
              <a:gd name="connsiteX2" fmla="*/ 68515 w 234374"/>
              <a:gd name="connsiteY2" fmla="*/ 235839 h 273436"/>
              <a:gd name="connsiteX3" fmla="*/ 51718 w 234374"/>
              <a:gd name="connsiteY3" fmla="*/ 76464 h 273436"/>
              <a:gd name="connsiteX4" fmla="*/ 193124 w 234374"/>
              <a:gd name="connsiteY4" fmla="*/ 51855 h 273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374" h="273436">
                <a:moveTo>
                  <a:pt x="193124" y="51855"/>
                </a:moveTo>
                <a:cubicBezTo>
                  <a:pt x="241172" y="90527"/>
                  <a:pt x="246642" y="162402"/>
                  <a:pt x="212267" y="212401"/>
                </a:cubicBezTo>
                <a:cubicBezTo>
                  <a:pt x="177892" y="262401"/>
                  <a:pt x="115390" y="276854"/>
                  <a:pt x="68515" y="235839"/>
                </a:cubicBezTo>
                <a:cubicBezTo>
                  <a:pt x="21642" y="194823"/>
                  <a:pt x="17734" y="126464"/>
                  <a:pt x="51718" y="76464"/>
                </a:cubicBezTo>
                <a:cubicBezTo>
                  <a:pt x="85314" y="26074"/>
                  <a:pt x="145078" y="13183"/>
                  <a:pt x="193124" y="51855"/>
                </a:cubicBezTo>
                <a:close/>
              </a:path>
            </a:pathLst>
          </a:custGeom>
          <a:solidFill>
            <a:srgbClr val="3668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33F180C-102F-4BAA-9BA6-6AB62C0BC614}"/>
              </a:ext>
            </a:extLst>
          </p:cNvPr>
          <p:cNvSpPr/>
          <p:nvPr/>
        </p:nvSpPr>
        <p:spPr>
          <a:xfrm>
            <a:off x="12432861" y="5640547"/>
            <a:ext cx="244358" cy="209449"/>
          </a:xfrm>
          <a:custGeom>
            <a:avLst/>
            <a:gdLst>
              <a:gd name="connsiteX0" fmla="*/ 231366 w 273436"/>
              <a:gd name="connsiteY0" fmla="*/ 70842 h 234374"/>
              <a:gd name="connsiteX1" fmla="*/ 210273 w 273436"/>
              <a:gd name="connsiteY1" fmla="*/ 209513 h 234374"/>
              <a:gd name="connsiteX2" fmla="*/ 52071 w 273436"/>
              <a:gd name="connsiteY2" fmla="*/ 183733 h 234374"/>
              <a:gd name="connsiteX3" fmla="*/ 74335 w 273436"/>
              <a:gd name="connsiteY3" fmla="*/ 47795 h 234374"/>
              <a:gd name="connsiteX4" fmla="*/ 231366 w 273436"/>
              <a:gd name="connsiteY4" fmla="*/ 70842 h 23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36" h="234374">
                <a:moveTo>
                  <a:pt x="231366" y="70842"/>
                </a:moveTo>
                <a:cubicBezTo>
                  <a:pt x="270820" y="115373"/>
                  <a:pt x="261836" y="177482"/>
                  <a:pt x="210273" y="209513"/>
                </a:cubicBezTo>
                <a:cubicBezTo>
                  <a:pt x="159102" y="241545"/>
                  <a:pt x="89570" y="230607"/>
                  <a:pt x="52071" y="183733"/>
                </a:cubicBezTo>
                <a:cubicBezTo>
                  <a:pt x="14570" y="136857"/>
                  <a:pt x="24336" y="79045"/>
                  <a:pt x="74335" y="47795"/>
                </a:cubicBezTo>
                <a:cubicBezTo>
                  <a:pt x="124727" y="16155"/>
                  <a:pt x="191913" y="25920"/>
                  <a:pt x="231366" y="70842"/>
                </a:cubicBezTo>
                <a:close/>
              </a:path>
            </a:pathLst>
          </a:custGeom>
          <a:solidFill>
            <a:srgbClr val="3668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1828CB8-AD8D-4B0D-8D9D-51C12F9AABDD}"/>
              </a:ext>
            </a:extLst>
          </p:cNvPr>
          <p:cNvSpPr/>
          <p:nvPr/>
        </p:nvSpPr>
        <p:spPr>
          <a:xfrm>
            <a:off x="13054646" y="4547945"/>
            <a:ext cx="174541" cy="209449"/>
          </a:xfrm>
          <a:custGeom>
            <a:avLst/>
            <a:gdLst>
              <a:gd name="connsiteX0" fmla="*/ 164881 w 195312"/>
              <a:gd name="connsiteY0" fmla="*/ 48939 h 234374"/>
              <a:gd name="connsiteX1" fmla="*/ 179334 w 195312"/>
              <a:gd name="connsiteY1" fmla="*/ 172767 h 234374"/>
              <a:gd name="connsiteX2" fmla="*/ 62929 w 195312"/>
              <a:gd name="connsiteY2" fmla="*/ 189954 h 234374"/>
              <a:gd name="connsiteX3" fmla="*/ 46914 w 195312"/>
              <a:gd name="connsiteY3" fmla="*/ 64564 h 234374"/>
              <a:gd name="connsiteX4" fmla="*/ 164881 w 195312"/>
              <a:gd name="connsiteY4" fmla="*/ 48939 h 23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312" h="234374">
                <a:moveTo>
                  <a:pt x="164881" y="48939"/>
                </a:moveTo>
                <a:cubicBezTo>
                  <a:pt x="203164" y="79798"/>
                  <a:pt x="207069" y="132923"/>
                  <a:pt x="179334" y="172767"/>
                </a:cubicBezTo>
                <a:cubicBezTo>
                  <a:pt x="151601" y="212611"/>
                  <a:pt x="100821" y="221204"/>
                  <a:pt x="62929" y="189954"/>
                </a:cubicBezTo>
                <a:cubicBezTo>
                  <a:pt x="25039" y="158314"/>
                  <a:pt x="18397" y="104408"/>
                  <a:pt x="46914" y="64564"/>
                </a:cubicBezTo>
                <a:cubicBezTo>
                  <a:pt x="75038" y="24330"/>
                  <a:pt x="126601" y="17689"/>
                  <a:pt x="164881" y="48939"/>
                </a:cubicBezTo>
                <a:close/>
              </a:path>
            </a:pathLst>
          </a:custGeom>
          <a:solidFill>
            <a:srgbClr val="3668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900D6AD-2ED3-4DAF-90FD-EDB3B4701854}"/>
              </a:ext>
            </a:extLst>
          </p:cNvPr>
          <p:cNvSpPr/>
          <p:nvPr/>
        </p:nvSpPr>
        <p:spPr>
          <a:xfrm>
            <a:off x="13543803" y="4931589"/>
            <a:ext cx="209449" cy="209449"/>
          </a:xfrm>
          <a:custGeom>
            <a:avLst/>
            <a:gdLst>
              <a:gd name="connsiteX0" fmla="*/ 172982 w 234374"/>
              <a:gd name="connsiteY0" fmla="*/ 50888 h 234374"/>
              <a:gd name="connsiteX1" fmla="*/ 190170 w 234374"/>
              <a:gd name="connsiteY1" fmla="*/ 180966 h 234374"/>
              <a:gd name="connsiteX2" fmla="*/ 65561 w 234374"/>
              <a:gd name="connsiteY2" fmla="*/ 199326 h 234374"/>
              <a:gd name="connsiteX3" fmla="*/ 47200 w 234374"/>
              <a:gd name="connsiteY3" fmla="*/ 65342 h 234374"/>
              <a:gd name="connsiteX4" fmla="*/ 172982 w 234374"/>
              <a:gd name="connsiteY4" fmla="*/ 50888 h 23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374" h="234374">
                <a:moveTo>
                  <a:pt x="172982" y="50888"/>
                </a:moveTo>
                <a:cubicBezTo>
                  <a:pt x="212824" y="83310"/>
                  <a:pt x="221419" y="139951"/>
                  <a:pt x="190170" y="180966"/>
                </a:cubicBezTo>
                <a:cubicBezTo>
                  <a:pt x="158920" y="221982"/>
                  <a:pt x="106185" y="232138"/>
                  <a:pt x="65561" y="199326"/>
                </a:cubicBezTo>
                <a:cubicBezTo>
                  <a:pt x="24934" y="166513"/>
                  <a:pt x="17903" y="108310"/>
                  <a:pt x="47200" y="65342"/>
                </a:cubicBezTo>
                <a:cubicBezTo>
                  <a:pt x="76497" y="21982"/>
                  <a:pt x="133529" y="18467"/>
                  <a:pt x="172982" y="50888"/>
                </a:cubicBezTo>
                <a:close/>
              </a:path>
            </a:pathLst>
          </a:custGeom>
          <a:solidFill>
            <a:srgbClr val="3668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7F8BE6D-B5AE-43F7-98A1-AD963C51E119}"/>
              </a:ext>
            </a:extLst>
          </p:cNvPr>
          <p:cNvSpPr/>
          <p:nvPr/>
        </p:nvSpPr>
        <p:spPr>
          <a:xfrm>
            <a:off x="12023432" y="5568606"/>
            <a:ext cx="209449" cy="174541"/>
          </a:xfrm>
          <a:custGeom>
            <a:avLst/>
            <a:gdLst>
              <a:gd name="connsiteX0" fmla="*/ 186786 w 234374"/>
              <a:gd name="connsiteY0" fmla="*/ 62282 h 195312"/>
              <a:gd name="connsiteX1" fmla="*/ 170380 w 234374"/>
              <a:gd name="connsiteY1" fmla="*/ 176735 h 195312"/>
              <a:gd name="connsiteX2" fmla="*/ 48505 w 234374"/>
              <a:gd name="connsiteY2" fmla="*/ 163063 h 195312"/>
              <a:gd name="connsiteX3" fmla="*/ 63349 w 234374"/>
              <a:gd name="connsiteY3" fmla="*/ 46657 h 195312"/>
              <a:gd name="connsiteX4" fmla="*/ 186786 w 234374"/>
              <a:gd name="connsiteY4" fmla="*/ 62282 h 195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374" h="195312">
                <a:moveTo>
                  <a:pt x="186786" y="62282"/>
                </a:moveTo>
                <a:cubicBezTo>
                  <a:pt x="218035" y="99392"/>
                  <a:pt x="209443" y="148220"/>
                  <a:pt x="170380" y="176735"/>
                </a:cubicBezTo>
                <a:cubicBezTo>
                  <a:pt x="131318" y="205250"/>
                  <a:pt x="78584" y="201735"/>
                  <a:pt x="48505" y="163063"/>
                </a:cubicBezTo>
                <a:cubicBezTo>
                  <a:pt x="18427" y="124391"/>
                  <a:pt x="23895" y="74782"/>
                  <a:pt x="63349" y="46657"/>
                </a:cubicBezTo>
                <a:cubicBezTo>
                  <a:pt x="102802" y="18532"/>
                  <a:pt x="155537" y="25173"/>
                  <a:pt x="186786" y="62282"/>
                </a:cubicBezTo>
                <a:close/>
              </a:path>
            </a:pathLst>
          </a:custGeom>
          <a:solidFill>
            <a:srgbClr val="3668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D9809B5-3AA5-4D2E-B505-26D99BE74B5B}"/>
              </a:ext>
            </a:extLst>
          </p:cNvPr>
          <p:cNvSpPr/>
          <p:nvPr/>
        </p:nvSpPr>
        <p:spPr>
          <a:xfrm>
            <a:off x="12409140" y="6061997"/>
            <a:ext cx="209449" cy="209449"/>
          </a:xfrm>
          <a:custGeom>
            <a:avLst/>
            <a:gdLst>
              <a:gd name="connsiteX0" fmla="*/ 195802 w 234374"/>
              <a:gd name="connsiteY0" fmla="*/ 66815 h 234374"/>
              <a:gd name="connsiteX1" fmla="*/ 177832 w 234374"/>
              <a:gd name="connsiteY1" fmla="*/ 191034 h 234374"/>
              <a:gd name="connsiteX2" fmla="*/ 49318 w 234374"/>
              <a:gd name="connsiteY2" fmla="*/ 173065 h 234374"/>
              <a:gd name="connsiteX3" fmla="*/ 65332 w 234374"/>
              <a:gd name="connsiteY3" fmla="*/ 47284 h 234374"/>
              <a:gd name="connsiteX4" fmla="*/ 195802 w 234374"/>
              <a:gd name="connsiteY4" fmla="*/ 66815 h 23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374" h="234374">
                <a:moveTo>
                  <a:pt x="195802" y="66815"/>
                </a:moveTo>
                <a:cubicBezTo>
                  <a:pt x="227831" y="107441"/>
                  <a:pt x="220020" y="161347"/>
                  <a:pt x="177832" y="191034"/>
                </a:cubicBezTo>
                <a:cubicBezTo>
                  <a:pt x="135644" y="220721"/>
                  <a:pt x="80958" y="213690"/>
                  <a:pt x="49318" y="173065"/>
                </a:cubicBezTo>
                <a:cubicBezTo>
                  <a:pt x="17675" y="132441"/>
                  <a:pt x="23926" y="78144"/>
                  <a:pt x="65332" y="47284"/>
                </a:cubicBezTo>
                <a:cubicBezTo>
                  <a:pt x="107130" y="16816"/>
                  <a:pt x="164159" y="26191"/>
                  <a:pt x="195802" y="66815"/>
                </a:cubicBezTo>
                <a:close/>
              </a:path>
            </a:pathLst>
          </a:custGeom>
          <a:solidFill>
            <a:srgbClr val="3668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1BE6CF3-B393-449A-91B0-BDBB706C9952}"/>
              </a:ext>
            </a:extLst>
          </p:cNvPr>
          <p:cNvSpPr/>
          <p:nvPr/>
        </p:nvSpPr>
        <p:spPr>
          <a:xfrm>
            <a:off x="12910511" y="5417166"/>
            <a:ext cx="104725" cy="104725"/>
          </a:xfrm>
          <a:custGeom>
            <a:avLst/>
            <a:gdLst>
              <a:gd name="connsiteX0" fmla="*/ 29297 w 117187"/>
              <a:gd name="connsiteY0" fmla="*/ 41900 h 117187"/>
              <a:gd name="connsiteX1" fmla="*/ 82812 w 117187"/>
              <a:gd name="connsiteY1" fmla="*/ 93072 h 117187"/>
              <a:gd name="connsiteX2" fmla="*/ 89061 w 117187"/>
              <a:gd name="connsiteY2" fmla="*/ 38385 h 117187"/>
              <a:gd name="connsiteX3" fmla="*/ 64843 w 117187"/>
              <a:gd name="connsiteY3" fmla="*/ 29400 h 117187"/>
              <a:gd name="connsiteX4" fmla="*/ 29297 w 117187"/>
              <a:gd name="connsiteY4" fmla="*/ 41900 h 11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87" h="117187">
                <a:moveTo>
                  <a:pt x="29297" y="41900"/>
                </a:moveTo>
                <a:cubicBezTo>
                  <a:pt x="46875" y="59088"/>
                  <a:pt x="65234" y="76275"/>
                  <a:pt x="82812" y="93072"/>
                </a:cubicBezTo>
                <a:cubicBezTo>
                  <a:pt x="97265" y="78228"/>
                  <a:pt x="100391" y="50103"/>
                  <a:pt x="89061" y="38385"/>
                </a:cubicBezTo>
                <a:cubicBezTo>
                  <a:pt x="77734" y="26666"/>
                  <a:pt x="76563" y="29791"/>
                  <a:pt x="64843" y="29400"/>
                </a:cubicBezTo>
                <a:cubicBezTo>
                  <a:pt x="52733" y="28228"/>
                  <a:pt x="40624" y="37603"/>
                  <a:pt x="29297" y="41900"/>
                </a:cubicBezTo>
                <a:close/>
              </a:path>
            </a:pathLst>
          </a:custGeom>
          <a:solidFill>
            <a:srgbClr val="3668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6A1719B-E581-42D8-98B6-485429A0990A}"/>
              </a:ext>
            </a:extLst>
          </p:cNvPr>
          <p:cNvSpPr/>
          <p:nvPr/>
        </p:nvSpPr>
        <p:spPr>
          <a:xfrm>
            <a:off x="12786554" y="5358263"/>
            <a:ext cx="104725" cy="104725"/>
          </a:xfrm>
          <a:custGeom>
            <a:avLst/>
            <a:gdLst>
              <a:gd name="connsiteX0" fmla="*/ 38317 w 117187"/>
              <a:gd name="connsiteY0" fmla="*/ 82031 h 117187"/>
              <a:gd name="connsiteX1" fmla="*/ 61753 w 117187"/>
              <a:gd name="connsiteY1" fmla="*/ 93359 h 117187"/>
              <a:gd name="connsiteX2" fmla="*/ 97693 w 117187"/>
              <a:gd name="connsiteY2" fmla="*/ 86328 h 117187"/>
              <a:gd name="connsiteX3" fmla="*/ 41834 w 117187"/>
              <a:gd name="connsiteY3" fmla="*/ 29297 h 117187"/>
              <a:gd name="connsiteX4" fmla="*/ 29333 w 117187"/>
              <a:gd name="connsiteY4" fmla="*/ 58203 h 117187"/>
              <a:gd name="connsiteX5" fmla="*/ 38317 w 117187"/>
              <a:gd name="connsiteY5" fmla="*/ 82031 h 11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187" h="117187">
                <a:moveTo>
                  <a:pt x="38317" y="82031"/>
                </a:moveTo>
                <a:cubicBezTo>
                  <a:pt x="45348" y="89062"/>
                  <a:pt x="51208" y="92578"/>
                  <a:pt x="61753" y="93359"/>
                </a:cubicBezTo>
                <a:cubicBezTo>
                  <a:pt x="72301" y="94531"/>
                  <a:pt x="86754" y="89844"/>
                  <a:pt x="97693" y="86328"/>
                </a:cubicBezTo>
                <a:cubicBezTo>
                  <a:pt x="78941" y="67187"/>
                  <a:pt x="60583" y="48047"/>
                  <a:pt x="41834" y="29297"/>
                </a:cubicBezTo>
                <a:cubicBezTo>
                  <a:pt x="35582" y="37891"/>
                  <a:pt x="29724" y="48047"/>
                  <a:pt x="29333" y="58203"/>
                </a:cubicBezTo>
                <a:cubicBezTo>
                  <a:pt x="28942" y="67969"/>
                  <a:pt x="31677" y="75000"/>
                  <a:pt x="38317" y="82031"/>
                </a:cubicBezTo>
                <a:close/>
              </a:path>
            </a:pathLst>
          </a:custGeom>
          <a:solidFill>
            <a:srgbClr val="3668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7FC7BB7-75A6-4E29-A712-DCFD7AE3E7E5}"/>
              </a:ext>
            </a:extLst>
          </p:cNvPr>
          <p:cNvSpPr/>
          <p:nvPr/>
        </p:nvSpPr>
        <p:spPr>
          <a:xfrm>
            <a:off x="12646547" y="5182523"/>
            <a:ext cx="488715" cy="488715"/>
          </a:xfrm>
          <a:custGeom>
            <a:avLst/>
            <a:gdLst>
              <a:gd name="connsiteX0" fmla="*/ 86002 w 546873"/>
              <a:gd name="connsiteY0" fmla="*/ 84937 h 546873"/>
              <a:gd name="connsiteX1" fmla="*/ 129361 w 546873"/>
              <a:gd name="connsiteY1" fmla="*/ 439624 h 546873"/>
              <a:gd name="connsiteX2" fmla="*/ 495767 w 546873"/>
              <a:gd name="connsiteY2" fmla="*/ 492358 h 546873"/>
              <a:gd name="connsiteX3" fmla="*/ 442642 w 546873"/>
              <a:gd name="connsiteY3" fmla="*/ 126734 h 546873"/>
              <a:gd name="connsiteX4" fmla="*/ 86002 w 546873"/>
              <a:gd name="connsiteY4" fmla="*/ 84937 h 546873"/>
              <a:gd name="connsiteX5" fmla="*/ 444204 w 546873"/>
              <a:gd name="connsiteY5" fmla="*/ 312671 h 546873"/>
              <a:gd name="connsiteX6" fmla="*/ 411781 w 546873"/>
              <a:gd name="connsiteY6" fmla="*/ 387280 h 546873"/>
              <a:gd name="connsiteX7" fmla="*/ 448500 w 546873"/>
              <a:gd name="connsiteY7" fmla="*/ 423608 h 546873"/>
              <a:gd name="connsiteX8" fmla="*/ 424282 w 546873"/>
              <a:gd name="connsiteY8" fmla="*/ 447827 h 546873"/>
              <a:gd name="connsiteX9" fmla="*/ 388736 w 546873"/>
              <a:gd name="connsiteY9" fmla="*/ 412671 h 546873"/>
              <a:gd name="connsiteX10" fmla="*/ 299672 w 546873"/>
              <a:gd name="connsiteY10" fmla="*/ 469702 h 546873"/>
              <a:gd name="connsiteX11" fmla="*/ 264906 w 546873"/>
              <a:gd name="connsiteY11" fmla="*/ 432983 h 546873"/>
              <a:gd name="connsiteX12" fmla="*/ 314907 w 546873"/>
              <a:gd name="connsiteY12" fmla="*/ 413062 h 546873"/>
              <a:gd name="connsiteX13" fmla="*/ 356704 w 546873"/>
              <a:gd name="connsiteY13" fmla="*/ 381421 h 546873"/>
              <a:gd name="connsiteX14" fmla="*/ 293424 w 546873"/>
              <a:gd name="connsiteY14" fmla="*/ 321655 h 546873"/>
              <a:gd name="connsiteX15" fmla="*/ 273501 w 546873"/>
              <a:gd name="connsiteY15" fmla="*/ 330249 h 546873"/>
              <a:gd name="connsiteX16" fmla="*/ 203969 w 546873"/>
              <a:gd name="connsiteY16" fmla="*/ 342358 h 546873"/>
              <a:gd name="connsiteX17" fmla="*/ 152018 w 546873"/>
              <a:gd name="connsiteY17" fmla="*/ 315405 h 546873"/>
              <a:gd name="connsiteX18" fmla="*/ 132096 w 546873"/>
              <a:gd name="connsiteY18" fmla="*/ 257593 h 546873"/>
              <a:gd name="connsiteX19" fmla="*/ 163345 w 546873"/>
              <a:gd name="connsiteY19" fmla="*/ 190796 h 546873"/>
              <a:gd name="connsiteX20" fmla="*/ 133266 w 546873"/>
              <a:gd name="connsiteY20" fmla="*/ 159156 h 546873"/>
              <a:gd name="connsiteX21" fmla="*/ 156705 w 546873"/>
              <a:gd name="connsiteY21" fmla="*/ 137671 h 546873"/>
              <a:gd name="connsiteX22" fmla="*/ 186393 w 546873"/>
              <a:gd name="connsiteY22" fmla="*/ 168140 h 546873"/>
              <a:gd name="connsiteX23" fmla="*/ 264518 w 546873"/>
              <a:gd name="connsiteY23" fmla="*/ 110328 h 546873"/>
              <a:gd name="connsiteX24" fmla="*/ 285220 w 546873"/>
              <a:gd name="connsiteY24" fmla="*/ 157202 h 546873"/>
              <a:gd name="connsiteX25" fmla="*/ 220766 w 546873"/>
              <a:gd name="connsiteY25" fmla="*/ 203296 h 546873"/>
              <a:gd name="connsiteX26" fmla="*/ 286002 w 546873"/>
              <a:gd name="connsiteY26" fmla="*/ 268140 h 546873"/>
              <a:gd name="connsiteX27" fmla="*/ 303189 w 546873"/>
              <a:gd name="connsiteY27" fmla="*/ 258765 h 546873"/>
              <a:gd name="connsiteX28" fmla="*/ 373110 w 546873"/>
              <a:gd name="connsiteY28" fmla="*/ 234546 h 546873"/>
              <a:gd name="connsiteX29" fmla="*/ 421156 w 546873"/>
              <a:gd name="connsiteY29" fmla="*/ 254468 h 546873"/>
              <a:gd name="connsiteX30" fmla="*/ 444204 w 546873"/>
              <a:gd name="connsiteY30" fmla="*/ 312671 h 54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46873" h="546873">
                <a:moveTo>
                  <a:pt x="86002" y="84937"/>
                </a:moveTo>
                <a:cubicBezTo>
                  <a:pt x="-19858" y="185718"/>
                  <a:pt x="38736" y="343139"/>
                  <a:pt x="129361" y="439624"/>
                </a:cubicBezTo>
                <a:cubicBezTo>
                  <a:pt x="219986" y="535718"/>
                  <a:pt x="386392" y="601342"/>
                  <a:pt x="495767" y="492358"/>
                </a:cubicBezTo>
                <a:cubicBezTo>
                  <a:pt x="605141" y="383374"/>
                  <a:pt x="541469" y="218921"/>
                  <a:pt x="442642" y="126734"/>
                </a:cubicBezTo>
                <a:cubicBezTo>
                  <a:pt x="343813" y="33765"/>
                  <a:pt x="191469" y="-15844"/>
                  <a:pt x="86002" y="84937"/>
                </a:cubicBezTo>
                <a:close/>
                <a:moveTo>
                  <a:pt x="444204" y="312671"/>
                </a:moveTo>
                <a:cubicBezTo>
                  <a:pt x="442642" y="338061"/>
                  <a:pt x="427798" y="366186"/>
                  <a:pt x="411781" y="387280"/>
                </a:cubicBezTo>
                <a:cubicBezTo>
                  <a:pt x="423891" y="399389"/>
                  <a:pt x="436391" y="411499"/>
                  <a:pt x="448500" y="423608"/>
                </a:cubicBezTo>
                <a:cubicBezTo>
                  <a:pt x="440299" y="431811"/>
                  <a:pt x="432486" y="439624"/>
                  <a:pt x="424282" y="447827"/>
                </a:cubicBezTo>
                <a:cubicBezTo>
                  <a:pt x="412563" y="436108"/>
                  <a:pt x="400454" y="424389"/>
                  <a:pt x="388736" y="412671"/>
                </a:cubicBezTo>
                <a:cubicBezTo>
                  <a:pt x="361783" y="438061"/>
                  <a:pt x="334439" y="456811"/>
                  <a:pt x="299672" y="469702"/>
                </a:cubicBezTo>
                <a:cubicBezTo>
                  <a:pt x="287954" y="457593"/>
                  <a:pt x="276236" y="445092"/>
                  <a:pt x="264906" y="432983"/>
                </a:cubicBezTo>
                <a:cubicBezTo>
                  <a:pt x="282094" y="427905"/>
                  <a:pt x="298890" y="421264"/>
                  <a:pt x="314907" y="413062"/>
                </a:cubicBezTo>
                <a:cubicBezTo>
                  <a:pt x="330922" y="404858"/>
                  <a:pt x="344204" y="393530"/>
                  <a:pt x="356704" y="381421"/>
                </a:cubicBezTo>
                <a:cubicBezTo>
                  <a:pt x="335609" y="361499"/>
                  <a:pt x="314907" y="341187"/>
                  <a:pt x="293424" y="321655"/>
                </a:cubicBezTo>
                <a:cubicBezTo>
                  <a:pt x="288736" y="324390"/>
                  <a:pt x="277798" y="328687"/>
                  <a:pt x="273501" y="330249"/>
                </a:cubicBezTo>
                <a:cubicBezTo>
                  <a:pt x="250453" y="338452"/>
                  <a:pt x="226626" y="345874"/>
                  <a:pt x="203969" y="342358"/>
                </a:cubicBezTo>
                <a:cubicBezTo>
                  <a:pt x="181315" y="338843"/>
                  <a:pt x="167250" y="331421"/>
                  <a:pt x="152018" y="315405"/>
                </a:cubicBezTo>
                <a:cubicBezTo>
                  <a:pt x="136783" y="299390"/>
                  <a:pt x="130143" y="281421"/>
                  <a:pt x="132096" y="257593"/>
                </a:cubicBezTo>
                <a:cubicBezTo>
                  <a:pt x="134048" y="233374"/>
                  <a:pt x="147719" y="209937"/>
                  <a:pt x="163345" y="190796"/>
                </a:cubicBezTo>
                <a:cubicBezTo>
                  <a:pt x="153188" y="180249"/>
                  <a:pt x="143032" y="169702"/>
                  <a:pt x="133266" y="159156"/>
                </a:cubicBezTo>
                <a:cubicBezTo>
                  <a:pt x="141079" y="152124"/>
                  <a:pt x="148892" y="144702"/>
                  <a:pt x="156705" y="137671"/>
                </a:cubicBezTo>
                <a:cubicBezTo>
                  <a:pt x="166862" y="147827"/>
                  <a:pt x="176627" y="157984"/>
                  <a:pt x="186393" y="168140"/>
                </a:cubicBezTo>
                <a:cubicBezTo>
                  <a:pt x="211391" y="145874"/>
                  <a:pt x="234830" y="125953"/>
                  <a:pt x="264518" y="110328"/>
                </a:cubicBezTo>
                <a:cubicBezTo>
                  <a:pt x="271549" y="125953"/>
                  <a:pt x="278189" y="141578"/>
                  <a:pt x="285220" y="157202"/>
                </a:cubicBezTo>
                <a:cubicBezTo>
                  <a:pt x="261392" y="170093"/>
                  <a:pt x="240688" y="184937"/>
                  <a:pt x="220766" y="203296"/>
                </a:cubicBezTo>
                <a:cubicBezTo>
                  <a:pt x="242252" y="225171"/>
                  <a:pt x="263345" y="247437"/>
                  <a:pt x="286002" y="268140"/>
                </a:cubicBezTo>
                <a:cubicBezTo>
                  <a:pt x="289907" y="265796"/>
                  <a:pt x="300063" y="260327"/>
                  <a:pt x="303189" y="258765"/>
                </a:cubicBezTo>
                <a:cubicBezTo>
                  <a:pt x="324673" y="247827"/>
                  <a:pt x="350844" y="234155"/>
                  <a:pt x="373110" y="234546"/>
                </a:cubicBezTo>
                <a:cubicBezTo>
                  <a:pt x="395376" y="234937"/>
                  <a:pt x="405532" y="239234"/>
                  <a:pt x="421156" y="254468"/>
                </a:cubicBezTo>
                <a:cubicBezTo>
                  <a:pt x="437564" y="268921"/>
                  <a:pt x="445765" y="287280"/>
                  <a:pt x="444204" y="312671"/>
                </a:cubicBezTo>
                <a:close/>
              </a:path>
            </a:pathLst>
          </a:custGeom>
          <a:solidFill>
            <a:srgbClr val="3668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908A4C-D360-402C-9E88-D5F0359DA8C4}"/>
              </a:ext>
            </a:extLst>
          </p:cNvPr>
          <p:cNvGrpSpPr/>
          <p:nvPr/>
        </p:nvGrpSpPr>
        <p:grpSpPr>
          <a:xfrm>
            <a:off x="2065391" y="5554625"/>
            <a:ext cx="942522" cy="942522"/>
            <a:chOff x="2101077" y="1806192"/>
            <a:chExt cx="942522" cy="942522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4E5CEBE-19B2-4778-B35D-52A43F404538}"/>
                </a:ext>
              </a:extLst>
            </p:cNvPr>
            <p:cNvSpPr/>
            <p:nvPr/>
          </p:nvSpPr>
          <p:spPr>
            <a:xfrm>
              <a:off x="2101077" y="1806192"/>
              <a:ext cx="942522" cy="942522"/>
            </a:xfrm>
            <a:custGeom>
              <a:avLst/>
              <a:gdLst>
                <a:gd name="connsiteX0" fmla="*/ 1025973 w 1054685"/>
                <a:gd name="connsiteY0" fmla="*/ 613083 h 1054685"/>
                <a:gd name="connsiteX1" fmla="*/ 449021 w 1054685"/>
                <a:gd name="connsiteY1" fmla="*/ 1025973 h 1054685"/>
                <a:gd name="connsiteX2" fmla="*/ 36131 w 1054685"/>
                <a:gd name="connsiteY2" fmla="*/ 449021 h 1054685"/>
                <a:gd name="connsiteX3" fmla="*/ 613083 w 1054685"/>
                <a:gd name="connsiteY3" fmla="*/ 36131 h 1054685"/>
                <a:gd name="connsiteX4" fmla="*/ 1025973 w 1054685"/>
                <a:gd name="connsiteY4" fmla="*/ 613083 h 1054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4685" h="1054685">
                  <a:moveTo>
                    <a:pt x="1025973" y="613083"/>
                  </a:moveTo>
                  <a:cubicBezTo>
                    <a:pt x="980660" y="886520"/>
                    <a:pt x="722458" y="1071285"/>
                    <a:pt x="449021" y="1025973"/>
                  </a:cubicBezTo>
                  <a:cubicBezTo>
                    <a:pt x="175584" y="980661"/>
                    <a:pt x="-9181" y="722458"/>
                    <a:pt x="36131" y="449021"/>
                  </a:cubicBezTo>
                  <a:cubicBezTo>
                    <a:pt x="81443" y="175584"/>
                    <a:pt x="339646" y="-9181"/>
                    <a:pt x="613083" y="36131"/>
                  </a:cubicBezTo>
                  <a:cubicBezTo>
                    <a:pt x="886129" y="81444"/>
                    <a:pt x="1071285" y="339646"/>
                    <a:pt x="1025973" y="613083"/>
                  </a:cubicBezTo>
                  <a:close/>
                </a:path>
              </a:pathLst>
            </a:custGeom>
            <a:solidFill>
              <a:srgbClr val="C88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9D09E1E-CB47-4C65-84F4-C740E2C469A0}"/>
                </a:ext>
              </a:extLst>
            </p:cNvPr>
            <p:cNvSpPr/>
            <p:nvPr/>
          </p:nvSpPr>
          <p:spPr>
            <a:xfrm>
              <a:off x="2143205" y="1848319"/>
              <a:ext cx="837798" cy="837798"/>
            </a:xfrm>
            <a:custGeom>
              <a:avLst/>
              <a:gdLst>
                <a:gd name="connsiteX0" fmla="*/ 932347 w 937497"/>
                <a:gd name="connsiteY0" fmla="*/ 558129 h 937497"/>
                <a:gd name="connsiteX1" fmla="*/ 409691 w 937497"/>
                <a:gd name="connsiteY1" fmla="*/ 932346 h 937497"/>
                <a:gd name="connsiteX2" fmla="*/ 35473 w 937497"/>
                <a:gd name="connsiteY2" fmla="*/ 409691 h 937497"/>
                <a:gd name="connsiteX3" fmla="*/ 558129 w 937497"/>
                <a:gd name="connsiteY3" fmla="*/ 35473 h 937497"/>
                <a:gd name="connsiteX4" fmla="*/ 932347 w 937497"/>
                <a:gd name="connsiteY4" fmla="*/ 558129 h 9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7497" h="937497">
                  <a:moveTo>
                    <a:pt x="932347" y="558129"/>
                  </a:moveTo>
                  <a:cubicBezTo>
                    <a:pt x="891332" y="805784"/>
                    <a:pt x="657347" y="973362"/>
                    <a:pt x="409691" y="932346"/>
                  </a:cubicBezTo>
                  <a:cubicBezTo>
                    <a:pt x="162036" y="891331"/>
                    <a:pt x="-5542" y="657347"/>
                    <a:pt x="35473" y="409691"/>
                  </a:cubicBezTo>
                  <a:cubicBezTo>
                    <a:pt x="76489" y="162036"/>
                    <a:pt x="310473" y="-5542"/>
                    <a:pt x="558129" y="35473"/>
                  </a:cubicBezTo>
                  <a:cubicBezTo>
                    <a:pt x="805785" y="76489"/>
                    <a:pt x="973362" y="310473"/>
                    <a:pt x="932347" y="558129"/>
                  </a:cubicBezTo>
                  <a:close/>
                </a:path>
              </a:pathLst>
            </a:custGeom>
            <a:solidFill>
              <a:srgbClr val="F0AA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B5A20B4-3796-487C-8C21-E7736391375B}"/>
                </a:ext>
              </a:extLst>
            </p:cNvPr>
            <p:cNvSpPr/>
            <p:nvPr/>
          </p:nvSpPr>
          <p:spPr>
            <a:xfrm>
              <a:off x="2252972" y="1958435"/>
              <a:ext cx="628347" cy="628347"/>
            </a:xfrm>
            <a:custGeom>
              <a:avLst/>
              <a:gdLst>
                <a:gd name="connsiteX0" fmla="*/ 688034 w 703123"/>
                <a:gd name="connsiteY0" fmla="*/ 414988 h 703123"/>
                <a:gd name="connsiteX1" fmla="*/ 306785 w 703123"/>
                <a:gd name="connsiteY1" fmla="*/ 688034 h 703123"/>
                <a:gd name="connsiteX2" fmla="*/ 33738 w 703123"/>
                <a:gd name="connsiteY2" fmla="*/ 306785 h 703123"/>
                <a:gd name="connsiteX3" fmla="*/ 414987 w 703123"/>
                <a:gd name="connsiteY3" fmla="*/ 33738 h 703123"/>
                <a:gd name="connsiteX4" fmla="*/ 688034 w 703123"/>
                <a:gd name="connsiteY4" fmla="*/ 414988 h 703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123" h="703123">
                  <a:moveTo>
                    <a:pt x="688034" y="414988"/>
                  </a:moveTo>
                  <a:cubicBezTo>
                    <a:pt x="657956" y="595847"/>
                    <a:pt x="487253" y="717721"/>
                    <a:pt x="306785" y="688034"/>
                  </a:cubicBezTo>
                  <a:cubicBezTo>
                    <a:pt x="126316" y="657956"/>
                    <a:pt x="4051" y="487253"/>
                    <a:pt x="33738" y="306785"/>
                  </a:cubicBezTo>
                  <a:cubicBezTo>
                    <a:pt x="63817" y="126316"/>
                    <a:pt x="234519" y="4051"/>
                    <a:pt x="414987" y="33738"/>
                  </a:cubicBezTo>
                  <a:cubicBezTo>
                    <a:pt x="595847" y="63426"/>
                    <a:pt x="718112" y="234129"/>
                    <a:pt x="688034" y="414988"/>
                  </a:cubicBezTo>
                  <a:close/>
                </a:path>
              </a:pathLst>
            </a:custGeom>
            <a:solidFill>
              <a:srgbClr val="F0AA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E6B4738-E52F-4AF7-88FA-B8F8C116F469}"/>
                </a:ext>
              </a:extLst>
            </p:cNvPr>
            <p:cNvSpPr/>
            <p:nvPr/>
          </p:nvSpPr>
          <p:spPr>
            <a:xfrm>
              <a:off x="2432180" y="2015465"/>
              <a:ext cx="279265" cy="488715"/>
            </a:xfrm>
            <a:custGeom>
              <a:avLst/>
              <a:gdLst>
                <a:gd name="connsiteX0" fmla="*/ 108593 w 312499"/>
                <a:gd name="connsiteY0" fmla="*/ 531249 h 546873"/>
                <a:gd name="connsiteX1" fmla="*/ 118749 w 312499"/>
                <a:gd name="connsiteY1" fmla="*/ 469530 h 546873"/>
                <a:gd name="connsiteX2" fmla="*/ 29297 w 312499"/>
                <a:gd name="connsiteY2" fmla="*/ 426952 h 546873"/>
                <a:gd name="connsiteX3" fmla="*/ 50781 w 312499"/>
                <a:gd name="connsiteY3" fmla="*/ 388280 h 546873"/>
                <a:gd name="connsiteX4" fmla="*/ 134765 w 312499"/>
                <a:gd name="connsiteY4" fmla="*/ 429296 h 546873"/>
                <a:gd name="connsiteX5" fmla="*/ 217577 w 312499"/>
                <a:gd name="connsiteY5" fmla="*/ 381249 h 546873"/>
                <a:gd name="connsiteX6" fmla="*/ 160547 w 312499"/>
                <a:gd name="connsiteY6" fmla="*/ 296874 h 546873"/>
                <a:gd name="connsiteX7" fmla="*/ 76953 w 312499"/>
                <a:gd name="connsiteY7" fmla="*/ 174218 h 546873"/>
                <a:gd name="connsiteX8" fmla="*/ 185937 w 312499"/>
                <a:gd name="connsiteY8" fmla="*/ 91015 h 546873"/>
                <a:gd name="connsiteX9" fmla="*/ 196093 w 312499"/>
                <a:gd name="connsiteY9" fmla="*/ 29297 h 546873"/>
                <a:gd name="connsiteX10" fmla="*/ 233983 w 312499"/>
                <a:gd name="connsiteY10" fmla="*/ 35547 h 546873"/>
                <a:gd name="connsiteX11" fmla="*/ 224218 w 312499"/>
                <a:gd name="connsiteY11" fmla="*/ 94922 h 546873"/>
                <a:gd name="connsiteX12" fmla="*/ 300390 w 312499"/>
                <a:gd name="connsiteY12" fmla="*/ 129687 h 546873"/>
                <a:gd name="connsiteX13" fmla="*/ 278515 w 312499"/>
                <a:gd name="connsiteY13" fmla="*/ 167578 h 546873"/>
                <a:gd name="connsiteX14" fmla="*/ 204687 w 312499"/>
                <a:gd name="connsiteY14" fmla="*/ 133984 h 546873"/>
                <a:gd name="connsiteX15" fmla="*/ 130859 w 312499"/>
                <a:gd name="connsiteY15" fmla="*/ 175781 h 546873"/>
                <a:gd name="connsiteX16" fmla="*/ 195312 w 312499"/>
                <a:gd name="connsiteY16" fmla="*/ 258203 h 546873"/>
                <a:gd name="connsiteX17" fmla="*/ 271874 w 312499"/>
                <a:gd name="connsiteY17" fmla="*/ 385937 h 546873"/>
                <a:gd name="connsiteX18" fmla="*/ 157812 w 312499"/>
                <a:gd name="connsiteY18" fmla="*/ 474218 h 546873"/>
                <a:gd name="connsiteX19" fmla="*/ 147265 w 312499"/>
                <a:gd name="connsiteY19" fmla="*/ 537889 h 546873"/>
                <a:gd name="connsiteX20" fmla="*/ 108593 w 312499"/>
                <a:gd name="connsiteY20" fmla="*/ 531249 h 54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2499" h="546873">
                  <a:moveTo>
                    <a:pt x="108593" y="531249"/>
                  </a:moveTo>
                  <a:lnTo>
                    <a:pt x="118749" y="469530"/>
                  </a:lnTo>
                  <a:cubicBezTo>
                    <a:pt x="83203" y="462890"/>
                    <a:pt x="48437" y="446093"/>
                    <a:pt x="29297" y="426952"/>
                  </a:cubicBezTo>
                  <a:lnTo>
                    <a:pt x="50781" y="388280"/>
                  </a:lnTo>
                  <a:cubicBezTo>
                    <a:pt x="70312" y="406640"/>
                    <a:pt x="100390" y="423437"/>
                    <a:pt x="134765" y="429296"/>
                  </a:cubicBezTo>
                  <a:cubicBezTo>
                    <a:pt x="178125" y="436327"/>
                    <a:pt x="211718" y="416405"/>
                    <a:pt x="217577" y="381249"/>
                  </a:cubicBezTo>
                  <a:cubicBezTo>
                    <a:pt x="223046" y="347655"/>
                    <a:pt x="202734" y="322655"/>
                    <a:pt x="160547" y="296874"/>
                  </a:cubicBezTo>
                  <a:cubicBezTo>
                    <a:pt x="101953" y="262109"/>
                    <a:pt x="68359" y="227343"/>
                    <a:pt x="76953" y="174218"/>
                  </a:cubicBezTo>
                  <a:cubicBezTo>
                    <a:pt x="85547" y="123437"/>
                    <a:pt x="127734" y="90625"/>
                    <a:pt x="185937" y="91015"/>
                  </a:cubicBezTo>
                  <a:lnTo>
                    <a:pt x="196093" y="29297"/>
                  </a:lnTo>
                  <a:lnTo>
                    <a:pt x="233983" y="35547"/>
                  </a:lnTo>
                  <a:lnTo>
                    <a:pt x="224218" y="94922"/>
                  </a:lnTo>
                  <a:cubicBezTo>
                    <a:pt x="260937" y="102343"/>
                    <a:pt x="284374" y="116015"/>
                    <a:pt x="300390" y="129687"/>
                  </a:cubicBezTo>
                  <a:lnTo>
                    <a:pt x="278515" y="167578"/>
                  </a:lnTo>
                  <a:cubicBezTo>
                    <a:pt x="266796" y="158203"/>
                    <a:pt x="244140" y="140625"/>
                    <a:pt x="204687" y="133984"/>
                  </a:cubicBezTo>
                  <a:cubicBezTo>
                    <a:pt x="157421" y="126172"/>
                    <a:pt x="135156" y="151562"/>
                    <a:pt x="130859" y="175781"/>
                  </a:cubicBezTo>
                  <a:cubicBezTo>
                    <a:pt x="125390" y="207812"/>
                    <a:pt x="145703" y="227343"/>
                    <a:pt x="195312" y="258203"/>
                  </a:cubicBezTo>
                  <a:cubicBezTo>
                    <a:pt x="254296" y="294531"/>
                    <a:pt x="280859" y="331640"/>
                    <a:pt x="271874" y="385937"/>
                  </a:cubicBezTo>
                  <a:cubicBezTo>
                    <a:pt x="263671" y="434374"/>
                    <a:pt x="222656" y="474218"/>
                    <a:pt x="157812" y="474218"/>
                  </a:cubicBezTo>
                  <a:lnTo>
                    <a:pt x="147265" y="537889"/>
                  </a:lnTo>
                  <a:lnTo>
                    <a:pt x="108593" y="53124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2C462944-16DB-4DAF-94B7-759D4ED0CE58}"/>
              </a:ext>
            </a:extLst>
          </p:cNvPr>
          <p:cNvSpPr/>
          <p:nvPr/>
        </p:nvSpPr>
        <p:spPr>
          <a:xfrm>
            <a:off x="4559416" y="4021629"/>
            <a:ext cx="2234126" cy="2757750"/>
          </a:xfrm>
          <a:custGeom>
            <a:avLst/>
            <a:gdLst>
              <a:gd name="connsiteX0" fmla="*/ 29297 w 2499994"/>
              <a:gd name="connsiteY0" fmla="*/ 29297 h 3085930"/>
              <a:gd name="connsiteX1" fmla="*/ 2474994 w 2499994"/>
              <a:gd name="connsiteY1" fmla="*/ 29297 h 3085930"/>
              <a:gd name="connsiteX2" fmla="*/ 2474994 w 2499994"/>
              <a:gd name="connsiteY2" fmla="*/ 3077728 h 3085930"/>
              <a:gd name="connsiteX3" fmla="*/ 29297 w 2499994"/>
              <a:gd name="connsiteY3" fmla="*/ 3077728 h 308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9994" h="3085930">
                <a:moveTo>
                  <a:pt x="29297" y="29297"/>
                </a:moveTo>
                <a:lnTo>
                  <a:pt x="2474994" y="29297"/>
                </a:lnTo>
                <a:lnTo>
                  <a:pt x="2474994" y="3077728"/>
                </a:lnTo>
                <a:lnTo>
                  <a:pt x="29297" y="307772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FBF787F-0E18-4F1F-9144-EE82C117EE10}"/>
              </a:ext>
            </a:extLst>
          </p:cNvPr>
          <p:cNvSpPr/>
          <p:nvPr/>
        </p:nvSpPr>
        <p:spPr>
          <a:xfrm>
            <a:off x="4430256" y="4226540"/>
            <a:ext cx="2478484" cy="2757750"/>
          </a:xfrm>
          <a:custGeom>
            <a:avLst/>
            <a:gdLst>
              <a:gd name="connsiteX0" fmla="*/ 29297 w 2773431"/>
              <a:gd name="connsiteY0" fmla="*/ 29297 h 3085930"/>
              <a:gd name="connsiteX1" fmla="*/ 2763666 w 2773431"/>
              <a:gd name="connsiteY1" fmla="*/ 29297 h 3085930"/>
              <a:gd name="connsiteX2" fmla="*/ 2763666 w 2773431"/>
              <a:gd name="connsiteY2" fmla="*/ 3077727 h 3085930"/>
              <a:gd name="connsiteX3" fmla="*/ 29297 w 2773431"/>
              <a:gd name="connsiteY3" fmla="*/ 3077727 h 308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431" h="3085930">
                <a:moveTo>
                  <a:pt x="29297" y="29297"/>
                </a:moveTo>
                <a:lnTo>
                  <a:pt x="2763666" y="29297"/>
                </a:lnTo>
                <a:lnTo>
                  <a:pt x="2763666" y="3077727"/>
                </a:lnTo>
                <a:lnTo>
                  <a:pt x="29297" y="307772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1A0A1C88-CCF5-4C22-ACF1-E7FC5FB3346D}"/>
              </a:ext>
            </a:extLst>
          </p:cNvPr>
          <p:cNvSpPr/>
          <p:nvPr/>
        </p:nvSpPr>
        <p:spPr>
          <a:xfrm>
            <a:off x="4893139" y="3014875"/>
            <a:ext cx="1535962" cy="1535962"/>
          </a:xfrm>
          <a:custGeom>
            <a:avLst/>
            <a:gdLst>
              <a:gd name="connsiteX0" fmla="*/ 1659763 w 1718746"/>
              <a:gd name="connsiteY0" fmla="*/ 1705074 h 1718746"/>
              <a:gd name="connsiteX1" fmla="*/ 1591793 w 1718746"/>
              <a:gd name="connsiteY1" fmla="*/ 1637106 h 1718746"/>
              <a:gd name="connsiteX2" fmla="*/ 1591793 w 1718746"/>
              <a:gd name="connsiteY2" fmla="*/ 878514 h 1718746"/>
              <a:gd name="connsiteX3" fmla="*/ 878515 w 1718746"/>
              <a:gd name="connsiteY3" fmla="*/ 165234 h 1718746"/>
              <a:gd name="connsiteX4" fmla="*/ 165234 w 1718746"/>
              <a:gd name="connsiteY4" fmla="*/ 878514 h 1718746"/>
              <a:gd name="connsiteX5" fmla="*/ 165234 w 1718746"/>
              <a:gd name="connsiteY5" fmla="*/ 1637106 h 1718746"/>
              <a:gd name="connsiteX6" fmla="*/ 97266 w 1718746"/>
              <a:gd name="connsiteY6" fmla="*/ 1705074 h 1718746"/>
              <a:gd name="connsiteX7" fmla="*/ 29297 w 1718746"/>
              <a:gd name="connsiteY7" fmla="*/ 1637106 h 1718746"/>
              <a:gd name="connsiteX8" fmla="*/ 29297 w 1718746"/>
              <a:gd name="connsiteY8" fmla="*/ 878514 h 1718746"/>
              <a:gd name="connsiteX9" fmla="*/ 878515 w 1718746"/>
              <a:gd name="connsiteY9" fmla="*/ 29297 h 1718746"/>
              <a:gd name="connsiteX10" fmla="*/ 1727731 w 1718746"/>
              <a:gd name="connsiteY10" fmla="*/ 878514 h 1718746"/>
              <a:gd name="connsiteX11" fmla="*/ 1727731 w 1718746"/>
              <a:gd name="connsiteY11" fmla="*/ 1637106 h 1718746"/>
              <a:gd name="connsiteX12" fmla="*/ 1659763 w 1718746"/>
              <a:gd name="connsiteY12" fmla="*/ 1705074 h 1718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8746" h="1718746">
                <a:moveTo>
                  <a:pt x="1659763" y="1705074"/>
                </a:moveTo>
                <a:cubicBezTo>
                  <a:pt x="1622262" y="1705074"/>
                  <a:pt x="1591793" y="1674606"/>
                  <a:pt x="1591793" y="1637106"/>
                </a:cubicBezTo>
                <a:lnTo>
                  <a:pt x="1591793" y="878514"/>
                </a:lnTo>
                <a:cubicBezTo>
                  <a:pt x="1591793" y="485155"/>
                  <a:pt x="1271872" y="165234"/>
                  <a:pt x="878515" y="165234"/>
                </a:cubicBezTo>
                <a:cubicBezTo>
                  <a:pt x="485156" y="165234"/>
                  <a:pt x="165234" y="485155"/>
                  <a:pt x="165234" y="878514"/>
                </a:cubicBezTo>
                <a:lnTo>
                  <a:pt x="165234" y="1637106"/>
                </a:lnTo>
                <a:cubicBezTo>
                  <a:pt x="165234" y="1674606"/>
                  <a:pt x="134766" y="1705074"/>
                  <a:pt x="97266" y="1705074"/>
                </a:cubicBezTo>
                <a:cubicBezTo>
                  <a:pt x="59765" y="1705074"/>
                  <a:pt x="29297" y="1674606"/>
                  <a:pt x="29297" y="1637106"/>
                </a:cubicBezTo>
                <a:lnTo>
                  <a:pt x="29297" y="878514"/>
                </a:lnTo>
                <a:cubicBezTo>
                  <a:pt x="29297" y="410155"/>
                  <a:pt x="410155" y="29297"/>
                  <a:pt x="878515" y="29297"/>
                </a:cubicBezTo>
                <a:cubicBezTo>
                  <a:pt x="1346873" y="29297"/>
                  <a:pt x="1727731" y="410155"/>
                  <a:pt x="1727731" y="878514"/>
                </a:cubicBezTo>
                <a:lnTo>
                  <a:pt x="1727731" y="1637106"/>
                </a:lnTo>
                <a:cubicBezTo>
                  <a:pt x="1727731" y="1674606"/>
                  <a:pt x="1697262" y="1705074"/>
                  <a:pt x="1659763" y="17050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CB61B57-900A-48E2-9D1C-8CF41C072189}"/>
              </a:ext>
            </a:extLst>
          </p:cNvPr>
          <p:cNvSpPr/>
          <p:nvPr/>
        </p:nvSpPr>
        <p:spPr>
          <a:xfrm>
            <a:off x="4858579" y="4515579"/>
            <a:ext cx="209449" cy="209449"/>
          </a:xfrm>
          <a:custGeom>
            <a:avLst/>
            <a:gdLst>
              <a:gd name="connsiteX0" fmla="*/ 29297 w 234374"/>
              <a:gd name="connsiteY0" fmla="*/ 135937 h 234374"/>
              <a:gd name="connsiteX1" fmla="*/ 135938 w 234374"/>
              <a:gd name="connsiteY1" fmla="*/ 29297 h 234374"/>
              <a:gd name="connsiteX2" fmla="*/ 242577 w 234374"/>
              <a:gd name="connsiteY2" fmla="*/ 135937 h 234374"/>
              <a:gd name="connsiteX3" fmla="*/ 135938 w 234374"/>
              <a:gd name="connsiteY3" fmla="*/ 242578 h 234374"/>
              <a:gd name="connsiteX4" fmla="*/ 29297 w 234374"/>
              <a:gd name="connsiteY4" fmla="*/ 135937 h 23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374" h="234374">
                <a:moveTo>
                  <a:pt x="29297" y="135937"/>
                </a:moveTo>
                <a:cubicBezTo>
                  <a:pt x="29297" y="76953"/>
                  <a:pt x="76953" y="29297"/>
                  <a:pt x="135938" y="29297"/>
                </a:cubicBezTo>
                <a:cubicBezTo>
                  <a:pt x="194921" y="29297"/>
                  <a:pt x="242577" y="76953"/>
                  <a:pt x="242577" y="135937"/>
                </a:cubicBezTo>
                <a:cubicBezTo>
                  <a:pt x="242577" y="194921"/>
                  <a:pt x="194921" y="242578"/>
                  <a:pt x="135938" y="242578"/>
                </a:cubicBezTo>
                <a:cubicBezTo>
                  <a:pt x="77344" y="242578"/>
                  <a:pt x="29297" y="194921"/>
                  <a:pt x="29297" y="13593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DA76D329-D339-48B7-94A7-F294F555641A}"/>
              </a:ext>
            </a:extLst>
          </p:cNvPr>
          <p:cNvSpPr/>
          <p:nvPr/>
        </p:nvSpPr>
        <p:spPr>
          <a:xfrm>
            <a:off x="6254909" y="4515579"/>
            <a:ext cx="209449" cy="209449"/>
          </a:xfrm>
          <a:custGeom>
            <a:avLst/>
            <a:gdLst>
              <a:gd name="connsiteX0" fmla="*/ 29297 w 234374"/>
              <a:gd name="connsiteY0" fmla="*/ 135937 h 234374"/>
              <a:gd name="connsiteX1" fmla="*/ 135938 w 234374"/>
              <a:gd name="connsiteY1" fmla="*/ 29297 h 234374"/>
              <a:gd name="connsiteX2" fmla="*/ 242577 w 234374"/>
              <a:gd name="connsiteY2" fmla="*/ 135937 h 234374"/>
              <a:gd name="connsiteX3" fmla="*/ 135938 w 234374"/>
              <a:gd name="connsiteY3" fmla="*/ 242578 h 234374"/>
              <a:gd name="connsiteX4" fmla="*/ 29297 w 234374"/>
              <a:gd name="connsiteY4" fmla="*/ 135937 h 23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374" h="234374">
                <a:moveTo>
                  <a:pt x="29297" y="135937"/>
                </a:moveTo>
                <a:cubicBezTo>
                  <a:pt x="29297" y="76953"/>
                  <a:pt x="76953" y="29297"/>
                  <a:pt x="135938" y="29297"/>
                </a:cubicBezTo>
                <a:cubicBezTo>
                  <a:pt x="194921" y="29297"/>
                  <a:pt x="242577" y="76953"/>
                  <a:pt x="242577" y="135937"/>
                </a:cubicBezTo>
                <a:cubicBezTo>
                  <a:pt x="242577" y="194921"/>
                  <a:pt x="194921" y="242578"/>
                  <a:pt x="135938" y="242578"/>
                </a:cubicBezTo>
                <a:cubicBezTo>
                  <a:pt x="76953" y="242578"/>
                  <a:pt x="29297" y="194921"/>
                  <a:pt x="29297" y="13593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65DE12F-5DD6-44C1-B953-DEC447B47779}"/>
              </a:ext>
            </a:extLst>
          </p:cNvPr>
          <p:cNvSpPr/>
          <p:nvPr/>
        </p:nvSpPr>
        <p:spPr>
          <a:xfrm>
            <a:off x="4893139" y="3174405"/>
            <a:ext cx="1535962" cy="1535962"/>
          </a:xfrm>
          <a:custGeom>
            <a:avLst/>
            <a:gdLst>
              <a:gd name="connsiteX0" fmla="*/ 1659763 w 1718746"/>
              <a:gd name="connsiteY0" fmla="*/ 1704684 h 1718746"/>
              <a:gd name="connsiteX1" fmla="*/ 1591793 w 1718746"/>
              <a:gd name="connsiteY1" fmla="*/ 1636715 h 1718746"/>
              <a:gd name="connsiteX2" fmla="*/ 1591793 w 1718746"/>
              <a:gd name="connsiteY2" fmla="*/ 878514 h 1718746"/>
              <a:gd name="connsiteX3" fmla="*/ 878515 w 1718746"/>
              <a:gd name="connsiteY3" fmla="*/ 165234 h 1718746"/>
              <a:gd name="connsiteX4" fmla="*/ 165234 w 1718746"/>
              <a:gd name="connsiteY4" fmla="*/ 878514 h 1718746"/>
              <a:gd name="connsiteX5" fmla="*/ 165234 w 1718746"/>
              <a:gd name="connsiteY5" fmla="*/ 1637106 h 1718746"/>
              <a:gd name="connsiteX6" fmla="*/ 97266 w 1718746"/>
              <a:gd name="connsiteY6" fmla="*/ 1705074 h 1718746"/>
              <a:gd name="connsiteX7" fmla="*/ 29297 w 1718746"/>
              <a:gd name="connsiteY7" fmla="*/ 1637106 h 1718746"/>
              <a:gd name="connsiteX8" fmla="*/ 29297 w 1718746"/>
              <a:gd name="connsiteY8" fmla="*/ 878514 h 1718746"/>
              <a:gd name="connsiteX9" fmla="*/ 878515 w 1718746"/>
              <a:gd name="connsiteY9" fmla="*/ 29297 h 1718746"/>
              <a:gd name="connsiteX10" fmla="*/ 1727731 w 1718746"/>
              <a:gd name="connsiteY10" fmla="*/ 878514 h 1718746"/>
              <a:gd name="connsiteX11" fmla="*/ 1727731 w 1718746"/>
              <a:gd name="connsiteY11" fmla="*/ 1637106 h 1718746"/>
              <a:gd name="connsiteX12" fmla="*/ 1659763 w 1718746"/>
              <a:gd name="connsiteY12" fmla="*/ 1704684 h 1718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8746" h="1718746">
                <a:moveTo>
                  <a:pt x="1659763" y="1704684"/>
                </a:moveTo>
                <a:cubicBezTo>
                  <a:pt x="1622262" y="1704684"/>
                  <a:pt x="1591793" y="1674215"/>
                  <a:pt x="1591793" y="1636715"/>
                </a:cubicBezTo>
                <a:lnTo>
                  <a:pt x="1591793" y="878514"/>
                </a:lnTo>
                <a:cubicBezTo>
                  <a:pt x="1591793" y="485155"/>
                  <a:pt x="1271872" y="165234"/>
                  <a:pt x="878515" y="165234"/>
                </a:cubicBezTo>
                <a:cubicBezTo>
                  <a:pt x="485156" y="165234"/>
                  <a:pt x="165234" y="485155"/>
                  <a:pt x="165234" y="878514"/>
                </a:cubicBezTo>
                <a:lnTo>
                  <a:pt x="165234" y="1637106"/>
                </a:lnTo>
                <a:cubicBezTo>
                  <a:pt x="165234" y="1674606"/>
                  <a:pt x="134766" y="1705074"/>
                  <a:pt x="97266" y="1705074"/>
                </a:cubicBezTo>
                <a:cubicBezTo>
                  <a:pt x="59765" y="1705074"/>
                  <a:pt x="29297" y="1674606"/>
                  <a:pt x="29297" y="1637106"/>
                </a:cubicBezTo>
                <a:lnTo>
                  <a:pt x="29297" y="878514"/>
                </a:lnTo>
                <a:cubicBezTo>
                  <a:pt x="29297" y="410155"/>
                  <a:pt x="410155" y="29297"/>
                  <a:pt x="878515" y="29297"/>
                </a:cubicBezTo>
                <a:cubicBezTo>
                  <a:pt x="1346873" y="29297"/>
                  <a:pt x="1727731" y="410155"/>
                  <a:pt x="1727731" y="878514"/>
                </a:cubicBezTo>
                <a:lnTo>
                  <a:pt x="1727731" y="1637106"/>
                </a:lnTo>
                <a:cubicBezTo>
                  <a:pt x="1727731" y="1674215"/>
                  <a:pt x="1697262" y="1704684"/>
                  <a:pt x="1659763" y="1704684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E46680D1-1081-4FFF-95F5-C67115A94A7D}"/>
              </a:ext>
            </a:extLst>
          </p:cNvPr>
          <p:cNvSpPr/>
          <p:nvPr/>
        </p:nvSpPr>
        <p:spPr>
          <a:xfrm>
            <a:off x="5742012" y="1360481"/>
            <a:ext cx="2059585" cy="1291604"/>
          </a:xfrm>
          <a:custGeom>
            <a:avLst/>
            <a:gdLst>
              <a:gd name="connsiteX0" fmla="*/ 1953617 w 2304682"/>
              <a:gd name="connsiteY0" fmla="*/ 29402 h 1445309"/>
              <a:gd name="connsiteX1" fmla="*/ 315729 w 2304682"/>
              <a:gd name="connsiteY1" fmla="*/ 73542 h 1445309"/>
              <a:gd name="connsiteX2" fmla="*/ 29402 w 2304682"/>
              <a:gd name="connsiteY2" fmla="*/ 375495 h 1445309"/>
              <a:gd name="connsiteX3" fmla="*/ 50496 w 2304682"/>
              <a:gd name="connsiteY3" fmla="*/ 1155181 h 1445309"/>
              <a:gd name="connsiteX4" fmla="*/ 352448 w 2304682"/>
              <a:gd name="connsiteY4" fmla="*/ 1441508 h 1445309"/>
              <a:gd name="connsiteX5" fmla="*/ 1990335 w 2304682"/>
              <a:gd name="connsiteY5" fmla="*/ 1397368 h 1445309"/>
              <a:gd name="connsiteX6" fmla="*/ 2276662 w 2304682"/>
              <a:gd name="connsiteY6" fmla="*/ 1095025 h 1445309"/>
              <a:gd name="connsiteX7" fmla="*/ 2255568 w 2304682"/>
              <a:gd name="connsiteY7" fmla="*/ 315339 h 1445309"/>
              <a:gd name="connsiteX8" fmla="*/ 1953617 w 2304682"/>
              <a:gd name="connsiteY8" fmla="*/ 29402 h 144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4682" h="1445309">
                <a:moveTo>
                  <a:pt x="1953617" y="29402"/>
                </a:moveTo>
                <a:lnTo>
                  <a:pt x="315729" y="73542"/>
                </a:lnTo>
                <a:cubicBezTo>
                  <a:pt x="153230" y="77839"/>
                  <a:pt x="25105" y="213386"/>
                  <a:pt x="29402" y="375495"/>
                </a:cubicBezTo>
                <a:lnTo>
                  <a:pt x="50496" y="1155181"/>
                </a:lnTo>
                <a:cubicBezTo>
                  <a:pt x="54792" y="1317680"/>
                  <a:pt x="190339" y="1445805"/>
                  <a:pt x="352448" y="1441508"/>
                </a:cubicBezTo>
                <a:lnTo>
                  <a:pt x="1990335" y="1397368"/>
                </a:lnTo>
                <a:cubicBezTo>
                  <a:pt x="2152835" y="1393071"/>
                  <a:pt x="2280960" y="1257524"/>
                  <a:pt x="2276662" y="1095025"/>
                </a:cubicBezTo>
                <a:lnTo>
                  <a:pt x="2255568" y="315339"/>
                </a:lnTo>
                <a:cubicBezTo>
                  <a:pt x="2251272" y="153230"/>
                  <a:pt x="2116117" y="25105"/>
                  <a:pt x="1953617" y="2940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86BA929-F6EE-4987-9E60-6D3EFC30A20B}"/>
              </a:ext>
            </a:extLst>
          </p:cNvPr>
          <p:cNvSpPr/>
          <p:nvPr/>
        </p:nvSpPr>
        <p:spPr>
          <a:xfrm>
            <a:off x="5739246" y="1357364"/>
            <a:ext cx="2024677" cy="383991"/>
          </a:xfrm>
          <a:custGeom>
            <a:avLst/>
            <a:gdLst>
              <a:gd name="connsiteX0" fmla="*/ 2255540 w 2265619"/>
              <a:gd name="connsiteY0" fmla="*/ 187185 h 429686"/>
              <a:gd name="connsiteX1" fmla="*/ 2088744 w 2265619"/>
              <a:gd name="connsiteY1" fmla="*/ 29373 h 429686"/>
              <a:gd name="connsiteX2" fmla="*/ 187184 w 2265619"/>
              <a:gd name="connsiteY2" fmla="*/ 80545 h 429686"/>
              <a:gd name="connsiteX3" fmla="*/ 29373 w 2265619"/>
              <a:gd name="connsiteY3" fmla="*/ 247341 h 429686"/>
              <a:gd name="connsiteX4" fmla="*/ 34060 w 2265619"/>
              <a:gd name="connsiteY4" fmla="*/ 419216 h 429686"/>
              <a:gd name="connsiteX5" fmla="*/ 2260227 w 2265619"/>
              <a:gd name="connsiteY5" fmla="*/ 359060 h 429686"/>
              <a:gd name="connsiteX6" fmla="*/ 2255540 w 2265619"/>
              <a:gd name="connsiteY6" fmla="*/ 187185 h 4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5619" h="429686">
                <a:moveTo>
                  <a:pt x="2255540" y="187185"/>
                </a:moveTo>
                <a:cubicBezTo>
                  <a:pt x="2253196" y="97732"/>
                  <a:pt x="2178587" y="26639"/>
                  <a:pt x="2088744" y="29373"/>
                </a:cubicBezTo>
                <a:lnTo>
                  <a:pt x="187184" y="80545"/>
                </a:lnTo>
                <a:cubicBezTo>
                  <a:pt x="97732" y="82889"/>
                  <a:pt x="26638" y="157498"/>
                  <a:pt x="29373" y="247341"/>
                </a:cubicBezTo>
                <a:lnTo>
                  <a:pt x="34060" y="419216"/>
                </a:lnTo>
                <a:lnTo>
                  <a:pt x="2260227" y="359060"/>
                </a:lnTo>
                <a:lnTo>
                  <a:pt x="2255540" y="18718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C66931FE-DA6F-45ED-BE63-ECDA74B8B349}"/>
              </a:ext>
            </a:extLst>
          </p:cNvPr>
          <p:cNvSpPr/>
          <p:nvPr/>
        </p:nvSpPr>
        <p:spPr>
          <a:xfrm>
            <a:off x="5900537" y="1797389"/>
            <a:ext cx="1501053" cy="139633"/>
          </a:xfrm>
          <a:custGeom>
            <a:avLst/>
            <a:gdLst>
              <a:gd name="connsiteX0" fmla="*/ 30073 w 1679683"/>
              <a:gd name="connsiteY0" fmla="*/ 73765 h 156249"/>
              <a:gd name="connsiteX1" fmla="*/ 1653638 w 1679683"/>
              <a:gd name="connsiteY1" fmla="*/ 30073 h 156249"/>
              <a:gd name="connsiteX2" fmla="*/ 1655666 w 1679683"/>
              <a:gd name="connsiteY2" fmla="*/ 105434 h 156249"/>
              <a:gd name="connsiteX3" fmla="*/ 32101 w 1679683"/>
              <a:gd name="connsiteY3" fmla="*/ 149125 h 15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9683" h="156249">
                <a:moveTo>
                  <a:pt x="30073" y="73765"/>
                </a:moveTo>
                <a:lnTo>
                  <a:pt x="1653638" y="30073"/>
                </a:lnTo>
                <a:lnTo>
                  <a:pt x="1655666" y="105434"/>
                </a:lnTo>
                <a:lnTo>
                  <a:pt x="32101" y="149125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2307C4B-C3C7-447B-B0BF-2FD9071CEADB}"/>
              </a:ext>
            </a:extLst>
          </p:cNvPr>
          <p:cNvSpPr/>
          <p:nvPr/>
        </p:nvSpPr>
        <p:spPr>
          <a:xfrm>
            <a:off x="5904373" y="1941207"/>
            <a:ext cx="1501053" cy="139633"/>
          </a:xfrm>
          <a:custGeom>
            <a:avLst/>
            <a:gdLst>
              <a:gd name="connsiteX0" fmla="*/ 30074 w 1679683"/>
              <a:gd name="connsiteY0" fmla="*/ 73765 h 156249"/>
              <a:gd name="connsiteX1" fmla="*/ 1653639 w 1679683"/>
              <a:gd name="connsiteY1" fmla="*/ 30073 h 156249"/>
              <a:gd name="connsiteX2" fmla="*/ 1655667 w 1679683"/>
              <a:gd name="connsiteY2" fmla="*/ 105433 h 156249"/>
              <a:gd name="connsiteX3" fmla="*/ 32102 w 1679683"/>
              <a:gd name="connsiteY3" fmla="*/ 149125 h 15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9683" h="156249">
                <a:moveTo>
                  <a:pt x="30074" y="73765"/>
                </a:moveTo>
                <a:lnTo>
                  <a:pt x="1653639" y="30073"/>
                </a:lnTo>
                <a:lnTo>
                  <a:pt x="1655667" y="105433"/>
                </a:lnTo>
                <a:lnTo>
                  <a:pt x="32102" y="149125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9E78F396-96A3-465D-A553-B6836F92415B}"/>
              </a:ext>
            </a:extLst>
          </p:cNvPr>
          <p:cNvSpPr/>
          <p:nvPr/>
        </p:nvSpPr>
        <p:spPr>
          <a:xfrm>
            <a:off x="5908084" y="2101714"/>
            <a:ext cx="802890" cy="139633"/>
          </a:xfrm>
          <a:custGeom>
            <a:avLst/>
            <a:gdLst>
              <a:gd name="connsiteX0" fmla="*/ 30073 w 898435"/>
              <a:gd name="connsiteY0" fmla="*/ 52802 h 156249"/>
              <a:gd name="connsiteX1" fmla="*/ 874655 w 898435"/>
              <a:gd name="connsiteY1" fmla="*/ 30073 h 156249"/>
              <a:gd name="connsiteX2" fmla="*/ 876683 w 898435"/>
              <a:gd name="connsiteY2" fmla="*/ 105434 h 156249"/>
              <a:gd name="connsiteX3" fmla="*/ 32101 w 898435"/>
              <a:gd name="connsiteY3" fmla="*/ 128162 h 15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435" h="156249">
                <a:moveTo>
                  <a:pt x="30073" y="52802"/>
                </a:moveTo>
                <a:lnTo>
                  <a:pt x="874655" y="30073"/>
                </a:lnTo>
                <a:lnTo>
                  <a:pt x="876683" y="105434"/>
                </a:lnTo>
                <a:lnTo>
                  <a:pt x="32101" y="128162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B0DED46E-7B3A-443F-96F4-F94904F73E8B}"/>
              </a:ext>
            </a:extLst>
          </p:cNvPr>
          <p:cNvSpPr/>
          <p:nvPr/>
        </p:nvSpPr>
        <p:spPr>
          <a:xfrm>
            <a:off x="7083566" y="2153626"/>
            <a:ext cx="349082" cy="349082"/>
          </a:xfrm>
          <a:custGeom>
            <a:avLst/>
            <a:gdLst>
              <a:gd name="connsiteX0" fmla="*/ 386007 w 390624"/>
              <a:gd name="connsiteY0" fmla="*/ 202804 h 390624"/>
              <a:gd name="connsiteX1" fmla="*/ 212570 w 390624"/>
              <a:gd name="connsiteY1" fmla="*/ 386007 h 390624"/>
              <a:gd name="connsiteX2" fmla="*/ 29367 w 390624"/>
              <a:gd name="connsiteY2" fmla="*/ 212569 h 390624"/>
              <a:gd name="connsiteX3" fmla="*/ 202804 w 390624"/>
              <a:gd name="connsiteY3" fmla="*/ 29367 h 390624"/>
              <a:gd name="connsiteX4" fmla="*/ 386007 w 390624"/>
              <a:gd name="connsiteY4" fmla="*/ 202804 h 39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624" h="390624">
                <a:moveTo>
                  <a:pt x="386007" y="202804"/>
                </a:moveTo>
                <a:cubicBezTo>
                  <a:pt x="388741" y="301241"/>
                  <a:pt x="311008" y="383272"/>
                  <a:pt x="212570" y="386007"/>
                </a:cubicBezTo>
                <a:cubicBezTo>
                  <a:pt x="114133" y="388741"/>
                  <a:pt x="32101" y="311007"/>
                  <a:pt x="29367" y="212569"/>
                </a:cubicBezTo>
                <a:cubicBezTo>
                  <a:pt x="26633" y="114132"/>
                  <a:pt x="104367" y="32101"/>
                  <a:pt x="202804" y="29367"/>
                </a:cubicBezTo>
                <a:cubicBezTo>
                  <a:pt x="301242" y="26632"/>
                  <a:pt x="383272" y="104367"/>
                  <a:pt x="386007" y="20280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2C0B0B9C-68F2-45CA-8CBE-5DC680885340}"/>
              </a:ext>
            </a:extLst>
          </p:cNvPr>
          <p:cNvSpPr/>
          <p:nvPr/>
        </p:nvSpPr>
        <p:spPr>
          <a:xfrm>
            <a:off x="7316755" y="2147343"/>
            <a:ext cx="349082" cy="349082"/>
          </a:xfrm>
          <a:custGeom>
            <a:avLst/>
            <a:gdLst>
              <a:gd name="connsiteX0" fmla="*/ 386006 w 390624"/>
              <a:gd name="connsiteY0" fmla="*/ 202804 h 390624"/>
              <a:gd name="connsiteX1" fmla="*/ 212568 w 390624"/>
              <a:gd name="connsiteY1" fmla="*/ 386007 h 390624"/>
              <a:gd name="connsiteX2" fmla="*/ 29367 w 390624"/>
              <a:gd name="connsiteY2" fmla="*/ 212570 h 390624"/>
              <a:gd name="connsiteX3" fmla="*/ 202803 w 390624"/>
              <a:gd name="connsiteY3" fmla="*/ 29367 h 390624"/>
              <a:gd name="connsiteX4" fmla="*/ 386006 w 390624"/>
              <a:gd name="connsiteY4" fmla="*/ 202804 h 39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624" h="390624">
                <a:moveTo>
                  <a:pt x="386006" y="202804"/>
                </a:moveTo>
                <a:cubicBezTo>
                  <a:pt x="388740" y="301241"/>
                  <a:pt x="311006" y="383272"/>
                  <a:pt x="212568" y="386007"/>
                </a:cubicBezTo>
                <a:cubicBezTo>
                  <a:pt x="114132" y="388741"/>
                  <a:pt x="32100" y="311007"/>
                  <a:pt x="29367" y="212570"/>
                </a:cubicBezTo>
                <a:cubicBezTo>
                  <a:pt x="26632" y="114132"/>
                  <a:pt x="104366" y="32101"/>
                  <a:pt x="202803" y="29367"/>
                </a:cubicBezTo>
                <a:cubicBezTo>
                  <a:pt x="301631" y="26632"/>
                  <a:pt x="383272" y="104367"/>
                  <a:pt x="386006" y="20280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B33D68D-3EC5-41FC-ACEA-59100E808EB1}"/>
              </a:ext>
            </a:extLst>
          </p:cNvPr>
          <p:cNvSpPr/>
          <p:nvPr/>
        </p:nvSpPr>
        <p:spPr>
          <a:xfrm>
            <a:off x="10377147" y="8411962"/>
            <a:ext cx="3386098" cy="2653025"/>
          </a:xfrm>
          <a:custGeom>
            <a:avLst/>
            <a:gdLst>
              <a:gd name="connsiteX0" fmla="*/ 2916480 w 3789054"/>
              <a:gd name="connsiteY0" fmla="*/ 44613 h 2968743"/>
              <a:gd name="connsiteX1" fmla="*/ 230160 w 3789054"/>
              <a:gd name="connsiteY1" fmla="*/ 945002 h 2968743"/>
              <a:gd name="connsiteX2" fmla="*/ 44613 w 3789054"/>
              <a:gd name="connsiteY2" fmla="*/ 1317657 h 2968743"/>
              <a:gd name="connsiteX3" fmla="*/ 525861 w 3789054"/>
              <a:gd name="connsiteY3" fmla="*/ 2753592 h 2968743"/>
              <a:gd name="connsiteX4" fmla="*/ 898517 w 3789054"/>
              <a:gd name="connsiteY4" fmla="*/ 2939138 h 2968743"/>
              <a:gd name="connsiteX5" fmla="*/ 3584840 w 3789054"/>
              <a:gd name="connsiteY5" fmla="*/ 2038750 h 2968743"/>
              <a:gd name="connsiteX6" fmla="*/ 3770387 w 3789054"/>
              <a:gd name="connsiteY6" fmla="*/ 1666094 h 2968743"/>
              <a:gd name="connsiteX7" fmla="*/ 3289137 w 3789054"/>
              <a:gd name="connsiteY7" fmla="*/ 230159 h 2968743"/>
              <a:gd name="connsiteX8" fmla="*/ 2916480 w 3789054"/>
              <a:gd name="connsiteY8" fmla="*/ 44613 h 2968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9054" h="2968743">
                <a:moveTo>
                  <a:pt x="2916480" y="44613"/>
                </a:moveTo>
                <a:lnTo>
                  <a:pt x="230160" y="945002"/>
                </a:lnTo>
                <a:cubicBezTo>
                  <a:pt x="75863" y="996564"/>
                  <a:pt x="-6949" y="1163360"/>
                  <a:pt x="44613" y="1317657"/>
                </a:cubicBezTo>
                <a:lnTo>
                  <a:pt x="525861" y="2753592"/>
                </a:lnTo>
                <a:cubicBezTo>
                  <a:pt x="577424" y="2907889"/>
                  <a:pt x="744220" y="2990701"/>
                  <a:pt x="898517" y="2939138"/>
                </a:cubicBezTo>
                <a:lnTo>
                  <a:pt x="3584840" y="2038750"/>
                </a:lnTo>
                <a:cubicBezTo>
                  <a:pt x="3739137" y="1987187"/>
                  <a:pt x="3821949" y="1820390"/>
                  <a:pt x="3770387" y="1666094"/>
                </a:cubicBezTo>
                <a:lnTo>
                  <a:pt x="3289137" y="230159"/>
                </a:lnTo>
                <a:cubicBezTo>
                  <a:pt x="3237184" y="75863"/>
                  <a:pt x="3070386" y="-6949"/>
                  <a:pt x="2916480" y="4461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8FDEA21C-DEB7-4189-80CD-6C964974DF8E}"/>
              </a:ext>
            </a:extLst>
          </p:cNvPr>
          <p:cNvSpPr/>
          <p:nvPr/>
        </p:nvSpPr>
        <p:spPr>
          <a:xfrm>
            <a:off x="10365995" y="8401158"/>
            <a:ext cx="3037015" cy="1396330"/>
          </a:xfrm>
          <a:custGeom>
            <a:avLst/>
            <a:gdLst>
              <a:gd name="connsiteX0" fmla="*/ 3287165 w 3398429"/>
              <a:gd name="connsiteY0" fmla="*/ 199671 h 1562496"/>
              <a:gd name="connsiteX1" fmla="*/ 2971149 w 3398429"/>
              <a:gd name="connsiteY1" fmla="*/ 42250 h 1562496"/>
              <a:gd name="connsiteX2" fmla="*/ 199671 w 3398429"/>
              <a:gd name="connsiteY2" fmla="*/ 971154 h 1562496"/>
              <a:gd name="connsiteX3" fmla="*/ 42250 w 3398429"/>
              <a:gd name="connsiteY3" fmla="*/ 1287169 h 1562496"/>
              <a:gd name="connsiteX4" fmla="*/ 126234 w 3398429"/>
              <a:gd name="connsiteY4" fmla="*/ 1537950 h 1562496"/>
              <a:gd name="connsiteX5" fmla="*/ 3370759 w 3398429"/>
              <a:gd name="connsiteY5" fmla="*/ 450452 h 1562496"/>
              <a:gd name="connsiteX6" fmla="*/ 3287165 w 3398429"/>
              <a:gd name="connsiteY6" fmla="*/ 199671 h 156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98429" h="1562496">
                <a:moveTo>
                  <a:pt x="3287165" y="199671"/>
                </a:moveTo>
                <a:cubicBezTo>
                  <a:pt x="3243415" y="69203"/>
                  <a:pt x="3102010" y="-1500"/>
                  <a:pt x="2971149" y="42250"/>
                </a:cubicBezTo>
                <a:lnTo>
                  <a:pt x="199671" y="971154"/>
                </a:lnTo>
                <a:cubicBezTo>
                  <a:pt x="69203" y="1014904"/>
                  <a:pt x="-1500" y="1156310"/>
                  <a:pt x="42250" y="1287169"/>
                </a:cubicBezTo>
                <a:lnTo>
                  <a:pt x="126234" y="1537950"/>
                </a:lnTo>
                <a:lnTo>
                  <a:pt x="3370759" y="450452"/>
                </a:lnTo>
                <a:lnTo>
                  <a:pt x="3287165" y="19967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1DEE4F1D-B3A1-4D02-8C66-8F40F087A1F4}"/>
              </a:ext>
            </a:extLst>
          </p:cNvPr>
          <p:cNvSpPr/>
          <p:nvPr/>
        </p:nvSpPr>
        <p:spPr>
          <a:xfrm>
            <a:off x="10736596" y="9154960"/>
            <a:ext cx="2199218" cy="872705"/>
          </a:xfrm>
          <a:custGeom>
            <a:avLst/>
            <a:gdLst>
              <a:gd name="connsiteX0" fmla="*/ 37087 w 2460932"/>
              <a:gd name="connsiteY0" fmla="*/ 830220 h 976560"/>
              <a:gd name="connsiteX1" fmla="*/ 2403257 w 2460932"/>
              <a:gd name="connsiteY1" fmla="*/ 37087 h 976560"/>
              <a:gd name="connsiteX2" fmla="*/ 2440003 w 2460932"/>
              <a:gd name="connsiteY2" fmla="*/ 146711 h 976560"/>
              <a:gd name="connsiteX3" fmla="*/ 73831 w 2460932"/>
              <a:gd name="connsiteY3" fmla="*/ 939844 h 97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0932" h="976560">
                <a:moveTo>
                  <a:pt x="37087" y="830220"/>
                </a:moveTo>
                <a:lnTo>
                  <a:pt x="2403257" y="37087"/>
                </a:lnTo>
                <a:lnTo>
                  <a:pt x="2440003" y="146711"/>
                </a:lnTo>
                <a:lnTo>
                  <a:pt x="73831" y="939844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7FC53849-25CB-40EC-828D-A069A1ECD537}"/>
              </a:ext>
            </a:extLst>
          </p:cNvPr>
          <p:cNvSpPr/>
          <p:nvPr/>
        </p:nvSpPr>
        <p:spPr>
          <a:xfrm>
            <a:off x="10806795" y="9364811"/>
            <a:ext cx="2199218" cy="872705"/>
          </a:xfrm>
          <a:custGeom>
            <a:avLst/>
            <a:gdLst>
              <a:gd name="connsiteX0" fmla="*/ 37087 w 2460932"/>
              <a:gd name="connsiteY0" fmla="*/ 830220 h 976560"/>
              <a:gd name="connsiteX1" fmla="*/ 2403257 w 2460932"/>
              <a:gd name="connsiteY1" fmla="*/ 37087 h 976560"/>
              <a:gd name="connsiteX2" fmla="*/ 2440003 w 2460932"/>
              <a:gd name="connsiteY2" fmla="*/ 146711 h 976560"/>
              <a:gd name="connsiteX3" fmla="*/ 73832 w 2460932"/>
              <a:gd name="connsiteY3" fmla="*/ 939844 h 97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0932" h="976560">
                <a:moveTo>
                  <a:pt x="37087" y="830220"/>
                </a:moveTo>
                <a:lnTo>
                  <a:pt x="2403257" y="37087"/>
                </a:lnTo>
                <a:lnTo>
                  <a:pt x="2440003" y="146711"/>
                </a:lnTo>
                <a:lnTo>
                  <a:pt x="73832" y="939844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6EA0AF64-2A2F-4C44-82AA-267736DCFA6A}"/>
              </a:ext>
            </a:extLst>
          </p:cNvPr>
          <p:cNvSpPr/>
          <p:nvPr/>
        </p:nvSpPr>
        <p:spPr>
          <a:xfrm>
            <a:off x="10876022" y="9911142"/>
            <a:ext cx="1186880" cy="523623"/>
          </a:xfrm>
          <a:custGeom>
            <a:avLst/>
            <a:gdLst>
              <a:gd name="connsiteX0" fmla="*/ 37087 w 1328122"/>
              <a:gd name="connsiteY0" fmla="*/ 449605 h 585936"/>
              <a:gd name="connsiteX1" fmla="*/ 1267763 w 1328122"/>
              <a:gd name="connsiteY1" fmla="*/ 37087 h 585936"/>
              <a:gd name="connsiteX2" fmla="*/ 1304508 w 1328122"/>
              <a:gd name="connsiteY2" fmla="*/ 146710 h 585936"/>
              <a:gd name="connsiteX3" fmla="*/ 73832 w 1328122"/>
              <a:gd name="connsiteY3" fmla="*/ 559229 h 58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8122" h="585936">
                <a:moveTo>
                  <a:pt x="37087" y="449605"/>
                </a:moveTo>
                <a:lnTo>
                  <a:pt x="1267763" y="37087"/>
                </a:lnTo>
                <a:lnTo>
                  <a:pt x="1304508" y="146710"/>
                </a:lnTo>
                <a:lnTo>
                  <a:pt x="73832" y="559229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1DAC70A2-87DC-47B8-B850-C5B04DB23DF0}"/>
              </a:ext>
            </a:extLst>
          </p:cNvPr>
          <p:cNvSpPr/>
          <p:nvPr/>
        </p:nvSpPr>
        <p:spPr>
          <a:xfrm>
            <a:off x="12643424" y="9682657"/>
            <a:ext cx="593440" cy="593440"/>
          </a:xfrm>
          <a:custGeom>
            <a:avLst/>
            <a:gdLst>
              <a:gd name="connsiteX0" fmla="*/ 619157 w 664061"/>
              <a:gd name="connsiteY0" fmla="*/ 303790 h 664061"/>
              <a:gd name="connsiteX1" fmla="*/ 394426 w 664061"/>
              <a:gd name="connsiteY1" fmla="*/ 619158 h 664061"/>
              <a:gd name="connsiteX2" fmla="*/ 79059 w 664061"/>
              <a:gd name="connsiteY2" fmla="*/ 394428 h 664061"/>
              <a:gd name="connsiteX3" fmla="*/ 303789 w 664061"/>
              <a:gd name="connsiteY3" fmla="*/ 79061 h 664061"/>
              <a:gd name="connsiteX4" fmla="*/ 619157 w 664061"/>
              <a:gd name="connsiteY4" fmla="*/ 303790 h 66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061" h="664061">
                <a:moveTo>
                  <a:pt x="619157" y="303790"/>
                </a:moveTo>
                <a:cubicBezTo>
                  <a:pt x="644185" y="452934"/>
                  <a:pt x="543570" y="594129"/>
                  <a:pt x="394426" y="619158"/>
                </a:cubicBezTo>
                <a:cubicBezTo>
                  <a:pt x="245282" y="644186"/>
                  <a:pt x="104087" y="543571"/>
                  <a:pt x="79059" y="394428"/>
                </a:cubicBezTo>
                <a:cubicBezTo>
                  <a:pt x="54030" y="245284"/>
                  <a:pt x="154645" y="104089"/>
                  <a:pt x="303789" y="79061"/>
                </a:cubicBezTo>
                <a:cubicBezTo>
                  <a:pt x="452933" y="54032"/>
                  <a:pt x="594128" y="154647"/>
                  <a:pt x="619157" y="30379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D1A9222E-B1A5-4001-A5DD-B02B5D8937A7}"/>
              </a:ext>
            </a:extLst>
          </p:cNvPr>
          <p:cNvSpPr/>
          <p:nvPr/>
        </p:nvSpPr>
        <p:spPr>
          <a:xfrm>
            <a:off x="13024836" y="9609563"/>
            <a:ext cx="523623" cy="523623"/>
          </a:xfrm>
          <a:custGeom>
            <a:avLst/>
            <a:gdLst>
              <a:gd name="connsiteX0" fmla="*/ 563084 w 585936"/>
              <a:gd name="connsiteY0" fmla="*/ 216210 h 585936"/>
              <a:gd name="connsiteX1" fmla="*/ 390429 w 585936"/>
              <a:gd name="connsiteY1" fmla="*/ 563084 h 585936"/>
              <a:gd name="connsiteX2" fmla="*/ 43554 w 585936"/>
              <a:gd name="connsiteY2" fmla="*/ 390428 h 585936"/>
              <a:gd name="connsiteX3" fmla="*/ 216209 w 585936"/>
              <a:gd name="connsiteY3" fmla="*/ 43553 h 585936"/>
              <a:gd name="connsiteX4" fmla="*/ 563084 w 585936"/>
              <a:gd name="connsiteY4" fmla="*/ 216210 h 58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5936" h="585936">
                <a:moveTo>
                  <a:pt x="563084" y="216210"/>
                </a:moveTo>
                <a:cubicBezTo>
                  <a:pt x="611130" y="359569"/>
                  <a:pt x="533787" y="515037"/>
                  <a:pt x="390429" y="563084"/>
                </a:cubicBezTo>
                <a:cubicBezTo>
                  <a:pt x="247068" y="611130"/>
                  <a:pt x="91600" y="533787"/>
                  <a:pt x="43554" y="390428"/>
                </a:cubicBezTo>
                <a:cubicBezTo>
                  <a:pt x="-4494" y="247069"/>
                  <a:pt x="72851" y="91601"/>
                  <a:pt x="216209" y="43553"/>
                </a:cubicBezTo>
                <a:cubicBezTo>
                  <a:pt x="359568" y="-4493"/>
                  <a:pt x="515038" y="72850"/>
                  <a:pt x="563084" y="21621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2683367C-9FC5-49E9-9923-2A97FD247E5D}"/>
              </a:ext>
            </a:extLst>
          </p:cNvPr>
          <p:cNvSpPr/>
          <p:nvPr/>
        </p:nvSpPr>
        <p:spPr>
          <a:xfrm>
            <a:off x="8276793" y="4814394"/>
            <a:ext cx="488715" cy="872705"/>
          </a:xfrm>
          <a:custGeom>
            <a:avLst/>
            <a:gdLst>
              <a:gd name="connsiteX0" fmla="*/ 29297 w 546873"/>
              <a:gd name="connsiteY0" fmla="*/ 29297 h 976560"/>
              <a:gd name="connsiteX1" fmla="*/ 530078 w 546873"/>
              <a:gd name="connsiteY1" fmla="*/ 29297 h 976560"/>
              <a:gd name="connsiteX2" fmla="*/ 530078 w 546873"/>
              <a:gd name="connsiteY2" fmla="*/ 962498 h 976560"/>
              <a:gd name="connsiteX3" fmla="*/ 29297 w 546873"/>
              <a:gd name="connsiteY3" fmla="*/ 962498 h 97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873" h="976560">
                <a:moveTo>
                  <a:pt x="29297" y="29297"/>
                </a:moveTo>
                <a:lnTo>
                  <a:pt x="530078" y="29297"/>
                </a:lnTo>
                <a:lnTo>
                  <a:pt x="530078" y="962498"/>
                </a:lnTo>
                <a:lnTo>
                  <a:pt x="29297" y="96249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B7BDB9AA-EEA4-495E-BDB2-375A98D37A9B}"/>
              </a:ext>
            </a:extLst>
          </p:cNvPr>
          <p:cNvSpPr/>
          <p:nvPr/>
        </p:nvSpPr>
        <p:spPr>
          <a:xfrm>
            <a:off x="8276793" y="5648351"/>
            <a:ext cx="488715" cy="5864582"/>
          </a:xfrm>
          <a:custGeom>
            <a:avLst/>
            <a:gdLst>
              <a:gd name="connsiteX0" fmla="*/ 29297 w 546873"/>
              <a:gd name="connsiteY0" fmla="*/ 29297 h 6562485"/>
              <a:gd name="connsiteX1" fmla="*/ 530078 w 546873"/>
              <a:gd name="connsiteY1" fmla="*/ 29297 h 6562485"/>
              <a:gd name="connsiteX2" fmla="*/ 530078 w 546873"/>
              <a:gd name="connsiteY2" fmla="*/ 6560142 h 6562485"/>
              <a:gd name="connsiteX3" fmla="*/ 29297 w 546873"/>
              <a:gd name="connsiteY3" fmla="*/ 6560142 h 6562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873" h="6562485">
                <a:moveTo>
                  <a:pt x="29297" y="29297"/>
                </a:moveTo>
                <a:lnTo>
                  <a:pt x="530078" y="29297"/>
                </a:lnTo>
                <a:lnTo>
                  <a:pt x="530078" y="6560142"/>
                </a:lnTo>
                <a:lnTo>
                  <a:pt x="29297" y="656014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10E77DFD-3171-4A90-BCBB-AAE72A88672E}"/>
              </a:ext>
            </a:extLst>
          </p:cNvPr>
          <p:cNvSpPr/>
          <p:nvPr/>
        </p:nvSpPr>
        <p:spPr>
          <a:xfrm>
            <a:off x="8724316" y="4814394"/>
            <a:ext cx="488715" cy="872705"/>
          </a:xfrm>
          <a:custGeom>
            <a:avLst/>
            <a:gdLst>
              <a:gd name="connsiteX0" fmla="*/ 29296 w 546873"/>
              <a:gd name="connsiteY0" fmla="*/ 29297 h 976560"/>
              <a:gd name="connsiteX1" fmla="*/ 530077 w 546873"/>
              <a:gd name="connsiteY1" fmla="*/ 29297 h 976560"/>
              <a:gd name="connsiteX2" fmla="*/ 530077 w 546873"/>
              <a:gd name="connsiteY2" fmla="*/ 962498 h 976560"/>
              <a:gd name="connsiteX3" fmla="*/ 29296 w 546873"/>
              <a:gd name="connsiteY3" fmla="*/ 962498 h 97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873" h="976560">
                <a:moveTo>
                  <a:pt x="29296" y="29297"/>
                </a:moveTo>
                <a:lnTo>
                  <a:pt x="530077" y="29297"/>
                </a:lnTo>
                <a:lnTo>
                  <a:pt x="530077" y="962498"/>
                </a:lnTo>
                <a:lnTo>
                  <a:pt x="29296" y="96249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0C9E260A-D0FD-48BD-9D59-70AAD4CB5C7E}"/>
              </a:ext>
            </a:extLst>
          </p:cNvPr>
          <p:cNvSpPr/>
          <p:nvPr/>
        </p:nvSpPr>
        <p:spPr>
          <a:xfrm>
            <a:off x="8724316" y="5648351"/>
            <a:ext cx="488715" cy="5864582"/>
          </a:xfrm>
          <a:custGeom>
            <a:avLst/>
            <a:gdLst>
              <a:gd name="connsiteX0" fmla="*/ 29296 w 546873"/>
              <a:gd name="connsiteY0" fmla="*/ 29297 h 6562485"/>
              <a:gd name="connsiteX1" fmla="*/ 530077 w 546873"/>
              <a:gd name="connsiteY1" fmla="*/ 29297 h 6562485"/>
              <a:gd name="connsiteX2" fmla="*/ 530077 w 546873"/>
              <a:gd name="connsiteY2" fmla="*/ 6560142 h 6562485"/>
              <a:gd name="connsiteX3" fmla="*/ 29296 w 546873"/>
              <a:gd name="connsiteY3" fmla="*/ 6560142 h 6562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873" h="6562485">
                <a:moveTo>
                  <a:pt x="29296" y="29297"/>
                </a:moveTo>
                <a:lnTo>
                  <a:pt x="530077" y="29297"/>
                </a:lnTo>
                <a:lnTo>
                  <a:pt x="530077" y="6560142"/>
                </a:lnTo>
                <a:lnTo>
                  <a:pt x="29296" y="65601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88832AAB-1CA0-4028-ABE4-9E4456BE826D}"/>
              </a:ext>
            </a:extLst>
          </p:cNvPr>
          <p:cNvSpPr/>
          <p:nvPr/>
        </p:nvSpPr>
        <p:spPr>
          <a:xfrm>
            <a:off x="7828920" y="4814394"/>
            <a:ext cx="488715" cy="872705"/>
          </a:xfrm>
          <a:custGeom>
            <a:avLst/>
            <a:gdLst>
              <a:gd name="connsiteX0" fmla="*/ 29297 w 546873"/>
              <a:gd name="connsiteY0" fmla="*/ 29297 h 976560"/>
              <a:gd name="connsiteX1" fmla="*/ 530077 w 546873"/>
              <a:gd name="connsiteY1" fmla="*/ 29297 h 976560"/>
              <a:gd name="connsiteX2" fmla="*/ 530077 w 546873"/>
              <a:gd name="connsiteY2" fmla="*/ 962498 h 976560"/>
              <a:gd name="connsiteX3" fmla="*/ 29297 w 546873"/>
              <a:gd name="connsiteY3" fmla="*/ 962498 h 97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873" h="976560">
                <a:moveTo>
                  <a:pt x="29297" y="29297"/>
                </a:moveTo>
                <a:lnTo>
                  <a:pt x="530077" y="29297"/>
                </a:lnTo>
                <a:lnTo>
                  <a:pt x="530077" y="962498"/>
                </a:lnTo>
                <a:lnTo>
                  <a:pt x="29297" y="96249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3FC4256E-6240-4C83-8B30-FC28BA1E4EBD}"/>
              </a:ext>
            </a:extLst>
          </p:cNvPr>
          <p:cNvSpPr/>
          <p:nvPr/>
        </p:nvSpPr>
        <p:spPr>
          <a:xfrm>
            <a:off x="7828920" y="5648351"/>
            <a:ext cx="488715" cy="5864582"/>
          </a:xfrm>
          <a:custGeom>
            <a:avLst/>
            <a:gdLst>
              <a:gd name="connsiteX0" fmla="*/ 29297 w 546873"/>
              <a:gd name="connsiteY0" fmla="*/ 29297 h 6562485"/>
              <a:gd name="connsiteX1" fmla="*/ 530077 w 546873"/>
              <a:gd name="connsiteY1" fmla="*/ 29297 h 6562485"/>
              <a:gd name="connsiteX2" fmla="*/ 530077 w 546873"/>
              <a:gd name="connsiteY2" fmla="*/ 6560142 h 6562485"/>
              <a:gd name="connsiteX3" fmla="*/ 29297 w 546873"/>
              <a:gd name="connsiteY3" fmla="*/ 6560142 h 6562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873" h="6562485">
                <a:moveTo>
                  <a:pt x="29297" y="29297"/>
                </a:moveTo>
                <a:lnTo>
                  <a:pt x="530077" y="29297"/>
                </a:lnTo>
                <a:lnTo>
                  <a:pt x="530077" y="6560142"/>
                </a:lnTo>
                <a:lnTo>
                  <a:pt x="29297" y="65601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49EC89B1-0608-479E-A770-00A1FC9FC0D8}"/>
              </a:ext>
            </a:extLst>
          </p:cNvPr>
          <p:cNvSpPr/>
          <p:nvPr/>
        </p:nvSpPr>
        <p:spPr>
          <a:xfrm>
            <a:off x="7381396" y="5648351"/>
            <a:ext cx="488715" cy="5864582"/>
          </a:xfrm>
          <a:custGeom>
            <a:avLst/>
            <a:gdLst>
              <a:gd name="connsiteX0" fmla="*/ 29297 w 546873"/>
              <a:gd name="connsiteY0" fmla="*/ 29297 h 6562485"/>
              <a:gd name="connsiteX1" fmla="*/ 29297 w 546873"/>
              <a:gd name="connsiteY1" fmla="*/ 6385924 h 6562485"/>
              <a:gd name="connsiteX2" fmla="*/ 180468 w 546873"/>
              <a:gd name="connsiteY2" fmla="*/ 6560142 h 6562485"/>
              <a:gd name="connsiteX3" fmla="*/ 530077 w 546873"/>
              <a:gd name="connsiteY3" fmla="*/ 6560142 h 6562485"/>
              <a:gd name="connsiteX4" fmla="*/ 530077 w 546873"/>
              <a:gd name="connsiteY4" fmla="*/ 29297 h 6562485"/>
              <a:gd name="connsiteX5" fmla="*/ 29297 w 546873"/>
              <a:gd name="connsiteY5" fmla="*/ 29297 h 6562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873" h="6562485">
                <a:moveTo>
                  <a:pt x="29297" y="29297"/>
                </a:moveTo>
                <a:lnTo>
                  <a:pt x="29297" y="6385924"/>
                </a:lnTo>
                <a:cubicBezTo>
                  <a:pt x="29297" y="6482408"/>
                  <a:pt x="96875" y="6560142"/>
                  <a:pt x="180468" y="6560142"/>
                </a:cubicBezTo>
                <a:lnTo>
                  <a:pt x="530077" y="6560142"/>
                </a:lnTo>
                <a:lnTo>
                  <a:pt x="530077" y="29297"/>
                </a:lnTo>
                <a:lnTo>
                  <a:pt x="29297" y="2929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A9A16671-1960-40B6-95D4-F09365A249C7}"/>
              </a:ext>
            </a:extLst>
          </p:cNvPr>
          <p:cNvSpPr/>
          <p:nvPr/>
        </p:nvSpPr>
        <p:spPr>
          <a:xfrm>
            <a:off x="7381397" y="4814394"/>
            <a:ext cx="488715" cy="872705"/>
          </a:xfrm>
          <a:custGeom>
            <a:avLst/>
            <a:gdLst>
              <a:gd name="connsiteX0" fmla="*/ 29296 w 546873"/>
              <a:gd name="connsiteY0" fmla="*/ 29297 h 976560"/>
              <a:gd name="connsiteX1" fmla="*/ 530077 w 546873"/>
              <a:gd name="connsiteY1" fmla="*/ 29297 h 976560"/>
              <a:gd name="connsiteX2" fmla="*/ 530077 w 546873"/>
              <a:gd name="connsiteY2" fmla="*/ 962498 h 976560"/>
              <a:gd name="connsiteX3" fmla="*/ 29296 w 546873"/>
              <a:gd name="connsiteY3" fmla="*/ 962498 h 97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873" h="976560">
                <a:moveTo>
                  <a:pt x="29296" y="29297"/>
                </a:moveTo>
                <a:lnTo>
                  <a:pt x="530077" y="29297"/>
                </a:lnTo>
                <a:lnTo>
                  <a:pt x="530077" y="962498"/>
                </a:lnTo>
                <a:lnTo>
                  <a:pt x="29296" y="96249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386EFF7E-0982-4194-AD22-07FBCF7A4927}"/>
              </a:ext>
            </a:extLst>
          </p:cNvPr>
          <p:cNvSpPr/>
          <p:nvPr/>
        </p:nvSpPr>
        <p:spPr>
          <a:xfrm>
            <a:off x="9619712" y="4814394"/>
            <a:ext cx="488715" cy="872705"/>
          </a:xfrm>
          <a:custGeom>
            <a:avLst/>
            <a:gdLst>
              <a:gd name="connsiteX0" fmla="*/ 29296 w 546873"/>
              <a:gd name="connsiteY0" fmla="*/ 29297 h 976560"/>
              <a:gd name="connsiteX1" fmla="*/ 530077 w 546873"/>
              <a:gd name="connsiteY1" fmla="*/ 29297 h 976560"/>
              <a:gd name="connsiteX2" fmla="*/ 530077 w 546873"/>
              <a:gd name="connsiteY2" fmla="*/ 962498 h 976560"/>
              <a:gd name="connsiteX3" fmla="*/ 29296 w 546873"/>
              <a:gd name="connsiteY3" fmla="*/ 962498 h 97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873" h="976560">
                <a:moveTo>
                  <a:pt x="29296" y="29297"/>
                </a:moveTo>
                <a:lnTo>
                  <a:pt x="530077" y="29297"/>
                </a:lnTo>
                <a:lnTo>
                  <a:pt x="530077" y="962498"/>
                </a:lnTo>
                <a:lnTo>
                  <a:pt x="29296" y="96249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7B0F8B35-EC01-4671-8E61-8FCF550F67FC}"/>
              </a:ext>
            </a:extLst>
          </p:cNvPr>
          <p:cNvSpPr/>
          <p:nvPr/>
        </p:nvSpPr>
        <p:spPr>
          <a:xfrm>
            <a:off x="9619712" y="5648351"/>
            <a:ext cx="488715" cy="5864582"/>
          </a:xfrm>
          <a:custGeom>
            <a:avLst/>
            <a:gdLst>
              <a:gd name="connsiteX0" fmla="*/ 29296 w 546873"/>
              <a:gd name="connsiteY0" fmla="*/ 29297 h 6562485"/>
              <a:gd name="connsiteX1" fmla="*/ 530077 w 546873"/>
              <a:gd name="connsiteY1" fmla="*/ 29297 h 6562485"/>
              <a:gd name="connsiteX2" fmla="*/ 530077 w 546873"/>
              <a:gd name="connsiteY2" fmla="*/ 6560142 h 6562485"/>
              <a:gd name="connsiteX3" fmla="*/ 29296 w 546873"/>
              <a:gd name="connsiteY3" fmla="*/ 6560142 h 6562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873" h="6562485">
                <a:moveTo>
                  <a:pt x="29296" y="29297"/>
                </a:moveTo>
                <a:lnTo>
                  <a:pt x="530077" y="29297"/>
                </a:lnTo>
                <a:lnTo>
                  <a:pt x="530077" y="6560142"/>
                </a:lnTo>
                <a:lnTo>
                  <a:pt x="29296" y="65601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F96DF919-0FD3-4E83-A3E0-9A1F4FB8F5F8}"/>
              </a:ext>
            </a:extLst>
          </p:cNvPr>
          <p:cNvSpPr/>
          <p:nvPr/>
        </p:nvSpPr>
        <p:spPr>
          <a:xfrm>
            <a:off x="10514759" y="4814394"/>
            <a:ext cx="488715" cy="872705"/>
          </a:xfrm>
          <a:custGeom>
            <a:avLst/>
            <a:gdLst>
              <a:gd name="connsiteX0" fmla="*/ 29297 w 546873"/>
              <a:gd name="connsiteY0" fmla="*/ 29297 h 976560"/>
              <a:gd name="connsiteX1" fmla="*/ 530077 w 546873"/>
              <a:gd name="connsiteY1" fmla="*/ 29297 h 976560"/>
              <a:gd name="connsiteX2" fmla="*/ 530077 w 546873"/>
              <a:gd name="connsiteY2" fmla="*/ 962498 h 976560"/>
              <a:gd name="connsiteX3" fmla="*/ 29297 w 546873"/>
              <a:gd name="connsiteY3" fmla="*/ 962498 h 97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873" h="976560">
                <a:moveTo>
                  <a:pt x="29297" y="29297"/>
                </a:moveTo>
                <a:lnTo>
                  <a:pt x="530077" y="29297"/>
                </a:lnTo>
                <a:lnTo>
                  <a:pt x="530077" y="962498"/>
                </a:lnTo>
                <a:lnTo>
                  <a:pt x="29297" y="96249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E04F6AB7-6899-47CF-8B88-03A3EB32CCC3}"/>
              </a:ext>
            </a:extLst>
          </p:cNvPr>
          <p:cNvSpPr/>
          <p:nvPr/>
        </p:nvSpPr>
        <p:spPr>
          <a:xfrm>
            <a:off x="10514759" y="5648351"/>
            <a:ext cx="488715" cy="5864582"/>
          </a:xfrm>
          <a:custGeom>
            <a:avLst/>
            <a:gdLst>
              <a:gd name="connsiteX0" fmla="*/ 29297 w 546873"/>
              <a:gd name="connsiteY0" fmla="*/ 29297 h 6562485"/>
              <a:gd name="connsiteX1" fmla="*/ 530077 w 546873"/>
              <a:gd name="connsiteY1" fmla="*/ 29297 h 6562485"/>
              <a:gd name="connsiteX2" fmla="*/ 530077 w 546873"/>
              <a:gd name="connsiteY2" fmla="*/ 6560142 h 6562485"/>
              <a:gd name="connsiteX3" fmla="*/ 29297 w 546873"/>
              <a:gd name="connsiteY3" fmla="*/ 6560142 h 6562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873" h="6562485">
                <a:moveTo>
                  <a:pt x="29297" y="29297"/>
                </a:moveTo>
                <a:lnTo>
                  <a:pt x="530077" y="29297"/>
                </a:lnTo>
                <a:lnTo>
                  <a:pt x="530077" y="6560142"/>
                </a:lnTo>
                <a:lnTo>
                  <a:pt x="29297" y="65601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6195D219-93A8-4ACD-92F5-9F3E503184CE}"/>
              </a:ext>
            </a:extLst>
          </p:cNvPr>
          <p:cNvSpPr/>
          <p:nvPr/>
        </p:nvSpPr>
        <p:spPr>
          <a:xfrm>
            <a:off x="9171840" y="4814394"/>
            <a:ext cx="488715" cy="872705"/>
          </a:xfrm>
          <a:custGeom>
            <a:avLst/>
            <a:gdLst>
              <a:gd name="connsiteX0" fmla="*/ 29297 w 546873"/>
              <a:gd name="connsiteY0" fmla="*/ 29297 h 976560"/>
              <a:gd name="connsiteX1" fmla="*/ 530077 w 546873"/>
              <a:gd name="connsiteY1" fmla="*/ 29297 h 976560"/>
              <a:gd name="connsiteX2" fmla="*/ 530077 w 546873"/>
              <a:gd name="connsiteY2" fmla="*/ 962498 h 976560"/>
              <a:gd name="connsiteX3" fmla="*/ 29297 w 546873"/>
              <a:gd name="connsiteY3" fmla="*/ 962498 h 97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873" h="976560">
                <a:moveTo>
                  <a:pt x="29297" y="29297"/>
                </a:moveTo>
                <a:lnTo>
                  <a:pt x="530077" y="29297"/>
                </a:lnTo>
                <a:lnTo>
                  <a:pt x="530077" y="962498"/>
                </a:lnTo>
                <a:lnTo>
                  <a:pt x="29297" y="96249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E8C48BE0-82A6-468A-98DF-92D46288E9B7}"/>
              </a:ext>
            </a:extLst>
          </p:cNvPr>
          <p:cNvSpPr/>
          <p:nvPr/>
        </p:nvSpPr>
        <p:spPr>
          <a:xfrm>
            <a:off x="9171840" y="5648351"/>
            <a:ext cx="488715" cy="5864582"/>
          </a:xfrm>
          <a:custGeom>
            <a:avLst/>
            <a:gdLst>
              <a:gd name="connsiteX0" fmla="*/ 29297 w 546873"/>
              <a:gd name="connsiteY0" fmla="*/ 29297 h 6562485"/>
              <a:gd name="connsiteX1" fmla="*/ 530077 w 546873"/>
              <a:gd name="connsiteY1" fmla="*/ 29297 h 6562485"/>
              <a:gd name="connsiteX2" fmla="*/ 530077 w 546873"/>
              <a:gd name="connsiteY2" fmla="*/ 6560142 h 6562485"/>
              <a:gd name="connsiteX3" fmla="*/ 29297 w 546873"/>
              <a:gd name="connsiteY3" fmla="*/ 6560142 h 6562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873" h="6562485">
                <a:moveTo>
                  <a:pt x="29297" y="29297"/>
                </a:moveTo>
                <a:lnTo>
                  <a:pt x="530077" y="29297"/>
                </a:lnTo>
                <a:lnTo>
                  <a:pt x="530077" y="6560142"/>
                </a:lnTo>
                <a:lnTo>
                  <a:pt x="29297" y="656014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1F6BF6AA-A24F-4EB1-9983-3A04C7BCEAA9}"/>
              </a:ext>
            </a:extLst>
          </p:cNvPr>
          <p:cNvSpPr/>
          <p:nvPr/>
        </p:nvSpPr>
        <p:spPr>
          <a:xfrm>
            <a:off x="10962632" y="4814394"/>
            <a:ext cx="488715" cy="872705"/>
          </a:xfrm>
          <a:custGeom>
            <a:avLst/>
            <a:gdLst>
              <a:gd name="connsiteX0" fmla="*/ 29296 w 546873"/>
              <a:gd name="connsiteY0" fmla="*/ 29297 h 976560"/>
              <a:gd name="connsiteX1" fmla="*/ 530077 w 546873"/>
              <a:gd name="connsiteY1" fmla="*/ 29297 h 976560"/>
              <a:gd name="connsiteX2" fmla="*/ 530077 w 546873"/>
              <a:gd name="connsiteY2" fmla="*/ 962498 h 976560"/>
              <a:gd name="connsiteX3" fmla="*/ 29296 w 546873"/>
              <a:gd name="connsiteY3" fmla="*/ 962498 h 97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873" h="976560">
                <a:moveTo>
                  <a:pt x="29296" y="29297"/>
                </a:moveTo>
                <a:lnTo>
                  <a:pt x="530077" y="29297"/>
                </a:lnTo>
                <a:lnTo>
                  <a:pt x="530077" y="962498"/>
                </a:lnTo>
                <a:lnTo>
                  <a:pt x="29296" y="96249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2BD1055F-F400-4F68-92F3-D4621C57A57A}"/>
              </a:ext>
            </a:extLst>
          </p:cNvPr>
          <p:cNvSpPr/>
          <p:nvPr/>
        </p:nvSpPr>
        <p:spPr>
          <a:xfrm>
            <a:off x="10962631" y="5648351"/>
            <a:ext cx="488715" cy="5864582"/>
          </a:xfrm>
          <a:custGeom>
            <a:avLst/>
            <a:gdLst>
              <a:gd name="connsiteX0" fmla="*/ 29297 w 546873"/>
              <a:gd name="connsiteY0" fmla="*/ 29297 h 6562485"/>
              <a:gd name="connsiteX1" fmla="*/ 29297 w 546873"/>
              <a:gd name="connsiteY1" fmla="*/ 6560142 h 6562485"/>
              <a:gd name="connsiteX2" fmla="*/ 378906 w 546873"/>
              <a:gd name="connsiteY2" fmla="*/ 6560142 h 6562485"/>
              <a:gd name="connsiteX3" fmla="*/ 530077 w 546873"/>
              <a:gd name="connsiteY3" fmla="*/ 6385924 h 6562485"/>
              <a:gd name="connsiteX4" fmla="*/ 530077 w 546873"/>
              <a:gd name="connsiteY4" fmla="*/ 29297 h 6562485"/>
              <a:gd name="connsiteX5" fmla="*/ 29297 w 546873"/>
              <a:gd name="connsiteY5" fmla="*/ 29297 h 6562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873" h="6562485">
                <a:moveTo>
                  <a:pt x="29297" y="29297"/>
                </a:moveTo>
                <a:lnTo>
                  <a:pt x="29297" y="6560142"/>
                </a:lnTo>
                <a:lnTo>
                  <a:pt x="378906" y="6560142"/>
                </a:lnTo>
                <a:cubicBezTo>
                  <a:pt x="462500" y="6560142"/>
                  <a:pt x="530077" y="6482017"/>
                  <a:pt x="530077" y="6385924"/>
                </a:cubicBezTo>
                <a:lnTo>
                  <a:pt x="530077" y="29297"/>
                </a:lnTo>
                <a:lnTo>
                  <a:pt x="29297" y="2929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466DD962-147E-4265-89CA-9DC6AF2AF308}"/>
              </a:ext>
            </a:extLst>
          </p:cNvPr>
          <p:cNvSpPr/>
          <p:nvPr/>
        </p:nvSpPr>
        <p:spPr>
          <a:xfrm>
            <a:off x="10067236" y="5648351"/>
            <a:ext cx="488715" cy="5864582"/>
          </a:xfrm>
          <a:custGeom>
            <a:avLst/>
            <a:gdLst>
              <a:gd name="connsiteX0" fmla="*/ 29297 w 546873"/>
              <a:gd name="connsiteY0" fmla="*/ 29297 h 6562485"/>
              <a:gd name="connsiteX1" fmla="*/ 530077 w 546873"/>
              <a:gd name="connsiteY1" fmla="*/ 29297 h 6562485"/>
              <a:gd name="connsiteX2" fmla="*/ 530077 w 546873"/>
              <a:gd name="connsiteY2" fmla="*/ 6560142 h 6562485"/>
              <a:gd name="connsiteX3" fmla="*/ 29297 w 546873"/>
              <a:gd name="connsiteY3" fmla="*/ 6560142 h 6562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873" h="6562485">
                <a:moveTo>
                  <a:pt x="29297" y="29297"/>
                </a:moveTo>
                <a:lnTo>
                  <a:pt x="530077" y="29297"/>
                </a:lnTo>
                <a:lnTo>
                  <a:pt x="530077" y="6560142"/>
                </a:lnTo>
                <a:lnTo>
                  <a:pt x="29297" y="656014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83272705-7882-48BD-B32A-FBCD12373F67}"/>
              </a:ext>
            </a:extLst>
          </p:cNvPr>
          <p:cNvSpPr/>
          <p:nvPr/>
        </p:nvSpPr>
        <p:spPr>
          <a:xfrm>
            <a:off x="10067236" y="4814394"/>
            <a:ext cx="488715" cy="872705"/>
          </a:xfrm>
          <a:custGeom>
            <a:avLst/>
            <a:gdLst>
              <a:gd name="connsiteX0" fmla="*/ 29297 w 546873"/>
              <a:gd name="connsiteY0" fmla="*/ 29297 h 976560"/>
              <a:gd name="connsiteX1" fmla="*/ 530077 w 546873"/>
              <a:gd name="connsiteY1" fmla="*/ 29297 h 976560"/>
              <a:gd name="connsiteX2" fmla="*/ 530077 w 546873"/>
              <a:gd name="connsiteY2" fmla="*/ 962498 h 976560"/>
              <a:gd name="connsiteX3" fmla="*/ 29297 w 546873"/>
              <a:gd name="connsiteY3" fmla="*/ 962498 h 97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873" h="976560">
                <a:moveTo>
                  <a:pt x="29297" y="29297"/>
                </a:moveTo>
                <a:lnTo>
                  <a:pt x="530077" y="29297"/>
                </a:lnTo>
                <a:lnTo>
                  <a:pt x="530077" y="962498"/>
                </a:lnTo>
                <a:lnTo>
                  <a:pt x="29297" y="96249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D79706EB-7B4C-49DB-B786-13191A538602}"/>
              </a:ext>
            </a:extLst>
          </p:cNvPr>
          <p:cNvSpPr/>
          <p:nvPr/>
        </p:nvSpPr>
        <p:spPr>
          <a:xfrm>
            <a:off x="7100036" y="4192330"/>
            <a:ext cx="4642793" cy="1291604"/>
          </a:xfrm>
          <a:custGeom>
            <a:avLst/>
            <a:gdLst>
              <a:gd name="connsiteX0" fmla="*/ 5099599 w 5195300"/>
              <a:gd name="connsiteY0" fmla="*/ 1421481 h 1445309"/>
              <a:gd name="connsiteX1" fmla="*/ 96875 w 5195300"/>
              <a:gd name="connsiteY1" fmla="*/ 1421481 h 1445309"/>
              <a:gd name="connsiteX2" fmla="*/ 29297 w 5195300"/>
              <a:gd name="connsiteY2" fmla="*/ 1353903 h 1445309"/>
              <a:gd name="connsiteX3" fmla="*/ 29297 w 5195300"/>
              <a:gd name="connsiteY3" fmla="*/ 96875 h 1445309"/>
              <a:gd name="connsiteX4" fmla="*/ 96875 w 5195300"/>
              <a:gd name="connsiteY4" fmla="*/ 29297 h 1445309"/>
              <a:gd name="connsiteX5" fmla="*/ 5099989 w 5195300"/>
              <a:gd name="connsiteY5" fmla="*/ 29297 h 1445309"/>
              <a:gd name="connsiteX6" fmla="*/ 5167567 w 5195300"/>
              <a:gd name="connsiteY6" fmla="*/ 96875 h 1445309"/>
              <a:gd name="connsiteX7" fmla="*/ 5167567 w 5195300"/>
              <a:gd name="connsiteY7" fmla="*/ 1353903 h 1445309"/>
              <a:gd name="connsiteX8" fmla="*/ 5099599 w 5195300"/>
              <a:gd name="connsiteY8" fmla="*/ 1421481 h 144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95300" h="1445309">
                <a:moveTo>
                  <a:pt x="5099599" y="1421481"/>
                </a:moveTo>
                <a:lnTo>
                  <a:pt x="96875" y="1421481"/>
                </a:lnTo>
                <a:cubicBezTo>
                  <a:pt x="59376" y="1421481"/>
                  <a:pt x="29297" y="1391013"/>
                  <a:pt x="29297" y="1353903"/>
                </a:cubicBezTo>
                <a:lnTo>
                  <a:pt x="29297" y="96875"/>
                </a:lnTo>
                <a:cubicBezTo>
                  <a:pt x="29297" y="59375"/>
                  <a:pt x="59765" y="29297"/>
                  <a:pt x="96875" y="29297"/>
                </a:cubicBezTo>
                <a:lnTo>
                  <a:pt x="5099989" y="29297"/>
                </a:lnTo>
                <a:cubicBezTo>
                  <a:pt x="5137490" y="29297"/>
                  <a:pt x="5167567" y="59766"/>
                  <a:pt x="5167567" y="96875"/>
                </a:cubicBezTo>
                <a:lnTo>
                  <a:pt x="5167567" y="1353903"/>
                </a:lnTo>
                <a:cubicBezTo>
                  <a:pt x="5167567" y="1391013"/>
                  <a:pt x="5137099" y="1421481"/>
                  <a:pt x="5099599" y="142148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F11529CF-6C8E-495E-964B-7DE2B7886916}"/>
              </a:ext>
            </a:extLst>
          </p:cNvPr>
          <p:cNvSpPr/>
          <p:nvPr/>
        </p:nvSpPr>
        <p:spPr>
          <a:xfrm>
            <a:off x="8076419" y="3487183"/>
            <a:ext cx="34908" cy="34908"/>
          </a:xfrm>
          <a:custGeom>
            <a:avLst/>
            <a:gdLst>
              <a:gd name="connsiteX0" fmla="*/ 29297 w 39062"/>
              <a:gd name="connsiteY0" fmla="*/ 29297 h 39062"/>
              <a:gd name="connsiteX1" fmla="*/ 31640 w 39062"/>
              <a:gd name="connsiteY1" fmla="*/ 46094 h 39062"/>
              <a:gd name="connsiteX2" fmla="*/ 29297 w 39062"/>
              <a:gd name="connsiteY2" fmla="*/ 29297 h 3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62" h="39062">
                <a:moveTo>
                  <a:pt x="29297" y="29297"/>
                </a:moveTo>
                <a:cubicBezTo>
                  <a:pt x="29688" y="34766"/>
                  <a:pt x="30469" y="40625"/>
                  <a:pt x="31640" y="46094"/>
                </a:cubicBezTo>
                <a:lnTo>
                  <a:pt x="29297" y="29297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76A114C9-FBF0-40DC-ABAB-C35189D58D6D}"/>
              </a:ext>
            </a:extLst>
          </p:cNvPr>
          <p:cNvSpPr/>
          <p:nvPr/>
        </p:nvSpPr>
        <p:spPr>
          <a:xfrm>
            <a:off x="7977280" y="4279600"/>
            <a:ext cx="1501053" cy="1431237"/>
          </a:xfrm>
          <a:custGeom>
            <a:avLst/>
            <a:gdLst>
              <a:gd name="connsiteX0" fmla="*/ 1571090 w 1679683"/>
              <a:gd name="connsiteY0" fmla="*/ 140234 h 1601558"/>
              <a:gd name="connsiteX1" fmla="*/ 1394138 w 1679683"/>
              <a:gd name="connsiteY1" fmla="*/ 29297 h 1601558"/>
              <a:gd name="connsiteX2" fmla="*/ 1373044 w 1679683"/>
              <a:gd name="connsiteY2" fmla="*/ 30859 h 1601558"/>
              <a:gd name="connsiteX3" fmla="*/ 1188669 w 1679683"/>
              <a:gd name="connsiteY3" fmla="*/ 42578 h 1601558"/>
              <a:gd name="connsiteX4" fmla="*/ 29297 w 1679683"/>
              <a:gd name="connsiteY4" fmla="*/ 1239841 h 1601558"/>
              <a:gd name="connsiteX5" fmla="*/ 521092 w 1679683"/>
              <a:gd name="connsiteY5" fmla="*/ 1196872 h 1601558"/>
              <a:gd name="connsiteX6" fmla="*/ 545702 w 1679683"/>
              <a:gd name="connsiteY6" fmla="*/ 1602731 h 1601558"/>
              <a:gd name="connsiteX7" fmla="*/ 1655074 w 1679683"/>
              <a:gd name="connsiteY7" fmla="*/ 140625 h 1601558"/>
              <a:gd name="connsiteX8" fmla="*/ 1654685 w 1679683"/>
              <a:gd name="connsiteY8" fmla="*/ 140234 h 1601558"/>
              <a:gd name="connsiteX9" fmla="*/ 1571090 w 1679683"/>
              <a:gd name="connsiteY9" fmla="*/ 140234 h 1601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79683" h="1601558">
                <a:moveTo>
                  <a:pt x="1571090" y="140234"/>
                </a:moveTo>
                <a:cubicBezTo>
                  <a:pt x="1493357" y="140234"/>
                  <a:pt x="1426559" y="94922"/>
                  <a:pt x="1394138" y="29297"/>
                </a:cubicBezTo>
                <a:cubicBezTo>
                  <a:pt x="1387107" y="29688"/>
                  <a:pt x="1380076" y="30469"/>
                  <a:pt x="1373044" y="30859"/>
                </a:cubicBezTo>
                <a:cubicBezTo>
                  <a:pt x="1317966" y="34766"/>
                  <a:pt x="1255467" y="38672"/>
                  <a:pt x="1188669" y="42578"/>
                </a:cubicBezTo>
                <a:lnTo>
                  <a:pt x="29297" y="1239841"/>
                </a:lnTo>
                <a:lnTo>
                  <a:pt x="521092" y="1196872"/>
                </a:lnTo>
                <a:lnTo>
                  <a:pt x="545702" y="1602731"/>
                </a:lnTo>
                <a:lnTo>
                  <a:pt x="1655074" y="140625"/>
                </a:lnTo>
                <a:lnTo>
                  <a:pt x="1654685" y="140234"/>
                </a:lnTo>
                <a:lnTo>
                  <a:pt x="1571090" y="1402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8A819AE7-F202-40FD-B55F-4AE4B3DD12A1}"/>
              </a:ext>
            </a:extLst>
          </p:cNvPr>
          <p:cNvSpPr/>
          <p:nvPr/>
        </p:nvSpPr>
        <p:spPr>
          <a:xfrm>
            <a:off x="9013007" y="4153232"/>
            <a:ext cx="209449" cy="174541"/>
          </a:xfrm>
          <a:custGeom>
            <a:avLst/>
            <a:gdLst>
              <a:gd name="connsiteX0" fmla="*/ 235155 w 234374"/>
              <a:gd name="connsiteY0" fmla="*/ 171093 h 195312"/>
              <a:gd name="connsiteX1" fmla="*/ 214061 w 234374"/>
              <a:gd name="connsiteY1" fmla="*/ 83984 h 195312"/>
              <a:gd name="connsiteX2" fmla="*/ 214061 w 234374"/>
              <a:gd name="connsiteY2" fmla="*/ 38281 h 195312"/>
              <a:gd name="connsiteX3" fmla="*/ 179296 w 234374"/>
              <a:gd name="connsiteY3" fmla="*/ 29297 h 195312"/>
              <a:gd name="connsiteX4" fmla="*/ 29297 w 234374"/>
              <a:gd name="connsiteY4" fmla="*/ 184375 h 195312"/>
              <a:gd name="connsiteX5" fmla="*/ 213671 w 234374"/>
              <a:gd name="connsiteY5" fmla="*/ 172656 h 195312"/>
              <a:gd name="connsiteX6" fmla="*/ 235155 w 234374"/>
              <a:gd name="connsiteY6" fmla="*/ 171093 h 195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374" h="195312">
                <a:moveTo>
                  <a:pt x="235155" y="171093"/>
                </a:moveTo>
                <a:cubicBezTo>
                  <a:pt x="222265" y="144922"/>
                  <a:pt x="214061" y="115625"/>
                  <a:pt x="214061" y="83984"/>
                </a:cubicBezTo>
                <a:lnTo>
                  <a:pt x="214061" y="38281"/>
                </a:lnTo>
                <a:lnTo>
                  <a:pt x="179296" y="29297"/>
                </a:lnTo>
                <a:lnTo>
                  <a:pt x="29297" y="184375"/>
                </a:lnTo>
                <a:cubicBezTo>
                  <a:pt x="96484" y="180859"/>
                  <a:pt x="158983" y="176562"/>
                  <a:pt x="213671" y="172656"/>
                </a:cubicBezTo>
                <a:cubicBezTo>
                  <a:pt x="221093" y="171875"/>
                  <a:pt x="228124" y="171484"/>
                  <a:pt x="235155" y="171093"/>
                </a:cubicBezTo>
                <a:close/>
              </a:path>
            </a:pathLst>
          </a:custGeom>
          <a:solidFill>
            <a:srgbClr val="7F7F7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E733450B-9BD7-4FF5-B9C9-B53BB78A2EBD}"/>
              </a:ext>
            </a:extLst>
          </p:cNvPr>
          <p:cNvSpPr/>
          <p:nvPr/>
        </p:nvSpPr>
        <p:spPr>
          <a:xfrm>
            <a:off x="9430160" y="4279949"/>
            <a:ext cx="1501053" cy="1431237"/>
          </a:xfrm>
          <a:custGeom>
            <a:avLst/>
            <a:gdLst>
              <a:gd name="connsiteX0" fmla="*/ 290233 w 1679683"/>
              <a:gd name="connsiteY0" fmla="*/ 29297 h 1601558"/>
              <a:gd name="connsiteX1" fmla="*/ 113281 w 1679683"/>
              <a:gd name="connsiteY1" fmla="*/ 140234 h 1601558"/>
              <a:gd name="connsiteX2" fmla="*/ 29688 w 1679683"/>
              <a:gd name="connsiteY2" fmla="*/ 140234 h 1601558"/>
              <a:gd name="connsiteX3" fmla="*/ 29297 w 1679683"/>
              <a:gd name="connsiteY3" fmla="*/ 140625 h 1601558"/>
              <a:gd name="connsiteX4" fmla="*/ 1138669 w 1679683"/>
              <a:gd name="connsiteY4" fmla="*/ 1602731 h 1601558"/>
              <a:gd name="connsiteX5" fmla="*/ 1163279 w 1679683"/>
              <a:gd name="connsiteY5" fmla="*/ 1196872 h 1601558"/>
              <a:gd name="connsiteX6" fmla="*/ 1655074 w 1679683"/>
              <a:gd name="connsiteY6" fmla="*/ 1239841 h 1601558"/>
              <a:gd name="connsiteX7" fmla="*/ 495702 w 1679683"/>
              <a:gd name="connsiteY7" fmla="*/ 42578 h 1601558"/>
              <a:gd name="connsiteX8" fmla="*/ 311327 w 1679683"/>
              <a:gd name="connsiteY8" fmla="*/ 30859 h 1601558"/>
              <a:gd name="connsiteX9" fmla="*/ 290233 w 1679683"/>
              <a:gd name="connsiteY9" fmla="*/ 29297 h 1601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79683" h="1601558">
                <a:moveTo>
                  <a:pt x="290233" y="29297"/>
                </a:moveTo>
                <a:cubicBezTo>
                  <a:pt x="257812" y="94531"/>
                  <a:pt x="191406" y="140234"/>
                  <a:pt x="113281" y="140234"/>
                </a:cubicBezTo>
                <a:lnTo>
                  <a:pt x="29688" y="140234"/>
                </a:lnTo>
                <a:lnTo>
                  <a:pt x="29297" y="140625"/>
                </a:lnTo>
                <a:lnTo>
                  <a:pt x="1138669" y="1602731"/>
                </a:lnTo>
                <a:lnTo>
                  <a:pt x="1163279" y="1196872"/>
                </a:lnTo>
                <a:lnTo>
                  <a:pt x="1655074" y="1239841"/>
                </a:lnTo>
                <a:lnTo>
                  <a:pt x="495702" y="42578"/>
                </a:lnTo>
                <a:cubicBezTo>
                  <a:pt x="428515" y="39062"/>
                  <a:pt x="366015" y="34766"/>
                  <a:pt x="311327" y="30859"/>
                </a:cubicBezTo>
                <a:cubicBezTo>
                  <a:pt x="303906" y="30078"/>
                  <a:pt x="296875" y="29688"/>
                  <a:pt x="290233" y="29297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20DC3002-1E11-45B6-A259-58D35D7E2105}"/>
              </a:ext>
            </a:extLst>
          </p:cNvPr>
          <p:cNvSpPr/>
          <p:nvPr/>
        </p:nvSpPr>
        <p:spPr>
          <a:xfrm>
            <a:off x="9662998" y="4153232"/>
            <a:ext cx="209449" cy="174541"/>
          </a:xfrm>
          <a:custGeom>
            <a:avLst/>
            <a:gdLst>
              <a:gd name="connsiteX0" fmla="*/ 50391 w 234374"/>
              <a:gd name="connsiteY0" fmla="*/ 38281 h 195312"/>
              <a:gd name="connsiteX1" fmla="*/ 50391 w 234374"/>
              <a:gd name="connsiteY1" fmla="*/ 83984 h 195312"/>
              <a:gd name="connsiteX2" fmla="*/ 29297 w 234374"/>
              <a:gd name="connsiteY2" fmla="*/ 171093 h 195312"/>
              <a:gd name="connsiteX3" fmla="*/ 50391 w 234374"/>
              <a:gd name="connsiteY3" fmla="*/ 172656 h 195312"/>
              <a:gd name="connsiteX4" fmla="*/ 234764 w 234374"/>
              <a:gd name="connsiteY4" fmla="*/ 184375 h 195312"/>
              <a:gd name="connsiteX5" fmla="*/ 84765 w 234374"/>
              <a:gd name="connsiteY5" fmla="*/ 29297 h 195312"/>
              <a:gd name="connsiteX6" fmla="*/ 50391 w 234374"/>
              <a:gd name="connsiteY6" fmla="*/ 38281 h 195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374" h="195312">
                <a:moveTo>
                  <a:pt x="50391" y="38281"/>
                </a:moveTo>
                <a:lnTo>
                  <a:pt x="50391" y="83984"/>
                </a:lnTo>
                <a:cubicBezTo>
                  <a:pt x="50391" y="115234"/>
                  <a:pt x="42578" y="144531"/>
                  <a:pt x="29297" y="171093"/>
                </a:cubicBezTo>
                <a:cubicBezTo>
                  <a:pt x="36328" y="171484"/>
                  <a:pt x="43359" y="172265"/>
                  <a:pt x="50391" y="172656"/>
                </a:cubicBezTo>
                <a:cubicBezTo>
                  <a:pt x="105468" y="176562"/>
                  <a:pt x="167968" y="180468"/>
                  <a:pt x="234764" y="184375"/>
                </a:cubicBezTo>
                <a:lnTo>
                  <a:pt x="84765" y="29297"/>
                </a:lnTo>
                <a:lnTo>
                  <a:pt x="50391" y="38281"/>
                </a:lnTo>
                <a:close/>
              </a:path>
            </a:pathLst>
          </a:custGeom>
          <a:solidFill>
            <a:srgbClr val="7F7F7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7AE5D296-C7BB-42C8-BFE4-69BA19213E2D}"/>
              </a:ext>
            </a:extLst>
          </p:cNvPr>
          <p:cNvSpPr/>
          <p:nvPr/>
        </p:nvSpPr>
        <p:spPr>
          <a:xfrm>
            <a:off x="9429812" y="4378739"/>
            <a:ext cx="34908" cy="34908"/>
          </a:xfrm>
          <a:custGeom>
            <a:avLst/>
            <a:gdLst>
              <a:gd name="connsiteX0" fmla="*/ 29297 w 39062"/>
              <a:gd name="connsiteY0" fmla="*/ 29297 h 39062"/>
              <a:gd name="connsiteX1" fmla="*/ 29687 w 39062"/>
              <a:gd name="connsiteY1" fmla="*/ 29688 h 39062"/>
              <a:gd name="connsiteX2" fmla="*/ 29687 w 39062"/>
              <a:gd name="connsiteY2" fmla="*/ 29297 h 3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62" h="39062">
                <a:moveTo>
                  <a:pt x="29297" y="29297"/>
                </a:moveTo>
                <a:lnTo>
                  <a:pt x="29687" y="29688"/>
                </a:lnTo>
                <a:lnTo>
                  <a:pt x="29687" y="29297"/>
                </a:lnTo>
                <a:close/>
              </a:path>
            </a:pathLst>
          </a:custGeom>
          <a:solidFill>
            <a:srgbClr val="9F232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DBFA8161-6878-446A-BA93-510C5A322BF0}"/>
              </a:ext>
            </a:extLst>
          </p:cNvPr>
          <p:cNvSpPr/>
          <p:nvPr/>
        </p:nvSpPr>
        <p:spPr>
          <a:xfrm>
            <a:off x="9178122" y="4161260"/>
            <a:ext cx="523623" cy="244358"/>
          </a:xfrm>
          <a:custGeom>
            <a:avLst/>
            <a:gdLst>
              <a:gd name="connsiteX0" fmla="*/ 311327 w 585936"/>
              <a:gd name="connsiteY0" fmla="*/ 103125 h 273436"/>
              <a:gd name="connsiteX1" fmla="*/ 29297 w 585936"/>
              <a:gd name="connsiteY1" fmla="*/ 29297 h 273436"/>
              <a:gd name="connsiteX2" fmla="*/ 29297 w 585936"/>
              <a:gd name="connsiteY2" fmla="*/ 75000 h 273436"/>
              <a:gd name="connsiteX3" fmla="*/ 226953 w 585936"/>
              <a:gd name="connsiteY3" fmla="*/ 272656 h 273436"/>
              <a:gd name="connsiteX4" fmla="*/ 310547 w 585936"/>
              <a:gd name="connsiteY4" fmla="*/ 272656 h 273436"/>
              <a:gd name="connsiteX5" fmla="*/ 310938 w 585936"/>
              <a:gd name="connsiteY5" fmla="*/ 272656 h 273436"/>
              <a:gd name="connsiteX6" fmla="*/ 394531 w 585936"/>
              <a:gd name="connsiteY6" fmla="*/ 272656 h 273436"/>
              <a:gd name="connsiteX7" fmla="*/ 592186 w 585936"/>
              <a:gd name="connsiteY7" fmla="*/ 75000 h 273436"/>
              <a:gd name="connsiteX8" fmla="*/ 592186 w 585936"/>
              <a:gd name="connsiteY8" fmla="*/ 29297 h 273436"/>
              <a:gd name="connsiteX9" fmla="*/ 311327 w 585936"/>
              <a:gd name="connsiteY9" fmla="*/ 103125 h 273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936" h="273436">
                <a:moveTo>
                  <a:pt x="311327" y="103125"/>
                </a:moveTo>
                <a:lnTo>
                  <a:pt x="29297" y="29297"/>
                </a:lnTo>
                <a:lnTo>
                  <a:pt x="29297" y="75000"/>
                </a:lnTo>
                <a:cubicBezTo>
                  <a:pt x="29297" y="184375"/>
                  <a:pt x="117969" y="272656"/>
                  <a:pt x="226953" y="272656"/>
                </a:cubicBezTo>
                <a:lnTo>
                  <a:pt x="310547" y="272656"/>
                </a:lnTo>
                <a:lnTo>
                  <a:pt x="310938" y="272656"/>
                </a:lnTo>
                <a:lnTo>
                  <a:pt x="394531" y="272656"/>
                </a:lnTo>
                <a:cubicBezTo>
                  <a:pt x="503905" y="272656"/>
                  <a:pt x="592186" y="183984"/>
                  <a:pt x="592186" y="75000"/>
                </a:cubicBezTo>
                <a:lnTo>
                  <a:pt x="592186" y="29297"/>
                </a:lnTo>
                <a:lnTo>
                  <a:pt x="311327" y="103125"/>
                </a:lnTo>
                <a:close/>
              </a:path>
            </a:pathLst>
          </a:custGeom>
          <a:solidFill>
            <a:srgbClr val="7F7F7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DA5285FB-1D51-4635-B438-046F2DCF9E1F}"/>
              </a:ext>
            </a:extLst>
          </p:cNvPr>
          <p:cNvSpPr/>
          <p:nvPr/>
        </p:nvSpPr>
        <p:spPr>
          <a:xfrm>
            <a:off x="8079910" y="3406119"/>
            <a:ext cx="1186880" cy="628347"/>
          </a:xfrm>
          <a:custGeom>
            <a:avLst/>
            <a:gdLst>
              <a:gd name="connsiteX0" fmla="*/ 1263669 w 1328122"/>
              <a:gd name="connsiteY0" fmla="*/ 684460 h 703123"/>
              <a:gd name="connsiteX1" fmla="*/ 1313669 w 1328122"/>
              <a:gd name="connsiteY1" fmla="*/ 597351 h 703123"/>
              <a:gd name="connsiteX2" fmla="*/ 29297 w 1328122"/>
              <a:gd name="connsiteY2" fmla="*/ 120008 h 703123"/>
              <a:gd name="connsiteX3" fmla="*/ 31640 w 1328122"/>
              <a:gd name="connsiteY3" fmla="*/ 136805 h 703123"/>
              <a:gd name="connsiteX4" fmla="*/ 1263669 w 1328122"/>
              <a:gd name="connsiteY4" fmla="*/ 684460 h 70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122" h="703123">
                <a:moveTo>
                  <a:pt x="1263669" y="684460"/>
                </a:moveTo>
                <a:cubicBezTo>
                  <a:pt x="1273044" y="651257"/>
                  <a:pt x="1290623" y="621570"/>
                  <a:pt x="1313669" y="597351"/>
                </a:cubicBezTo>
                <a:cubicBezTo>
                  <a:pt x="156250" y="-279210"/>
                  <a:pt x="29297" y="120008"/>
                  <a:pt x="29297" y="120008"/>
                </a:cubicBezTo>
                <a:lnTo>
                  <a:pt x="31640" y="136805"/>
                </a:lnTo>
                <a:cubicBezTo>
                  <a:pt x="80859" y="351648"/>
                  <a:pt x="860936" y="580163"/>
                  <a:pt x="1263669" y="68446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DE6BD84B-A8E9-459C-A87A-7DFAC85B5161}"/>
              </a:ext>
            </a:extLst>
          </p:cNvPr>
          <p:cNvSpPr/>
          <p:nvPr/>
        </p:nvSpPr>
        <p:spPr>
          <a:xfrm>
            <a:off x="7878878" y="3487183"/>
            <a:ext cx="1326513" cy="802889"/>
          </a:xfrm>
          <a:custGeom>
            <a:avLst/>
            <a:gdLst>
              <a:gd name="connsiteX0" fmla="*/ 1480812 w 1484371"/>
              <a:gd name="connsiteY0" fmla="*/ 708592 h 898435"/>
              <a:gd name="connsiteX1" fmla="*/ 1480812 w 1484371"/>
              <a:gd name="connsiteY1" fmla="*/ 649608 h 898435"/>
              <a:gd name="connsiteX2" fmla="*/ 1488625 w 1484371"/>
              <a:gd name="connsiteY2" fmla="*/ 593749 h 898435"/>
              <a:gd name="connsiteX3" fmla="*/ 256987 w 1484371"/>
              <a:gd name="connsiteY3" fmla="*/ 46094 h 898435"/>
              <a:gd name="connsiteX4" fmla="*/ 254644 w 1484371"/>
              <a:gd name="connsiteY4" fmla="*/ 29297 h 898435"/>
              <a:gd name="connsiteX5" fmla="*/ 254644 w 1484371"/>
              <a:gd name="connsiteY5" fmla="*/ 840623 h 898435"/>
              <a:gd name="connsiteX6" fmla="*/ 1483156 w 1484371"/>
              <a:gd name="connsiteY6" fmla="*/ 861326 h 898435"/>
              <a:gd name="connsiteX7" fmla="*/ 1480812 w 1484371"/>
              <a:gd name="connsiteY7" fmla="*/ 832811 h 898435"/>
              <a:gd name="connsiteX8" fmla="*/ 1480812 w 1484371"/>
              <a:gd name="connsiteY8" fmla="*/ 708592 h 898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84371" h="898435">
                <a:moveTo>
                  <a:pt x="1480812" y="708592"/>
                </a:moveTo>
                <a:lnTo>
                  <a:pt x="1480812" y="649608"/>
                </a:lnTo>
                <a:cubicBezTo>
                  <a:pt x="1480812" y="630077"/>
                  <a:pt x="1483547" y="611717"/>
                  <a:pt x="1488625" y="593749"/>
                </a:cubicBezTo>
                <a:cubicBezTo>
                  <a:pt x="1085892" y="489452"/>
                  <a:pt x="305815" y="260937"/>
                  <a:pt x="256987" y="46094"/>
                </a:cubicBezTo>
                <a:cubicBezTo>
                  <a:pt x="255816" y="40625"/>
                  <a:pt x="254644" y="34766"/>
                  <a:pt x="254644" y="29297"/>
                </a:cubicBezTo>
                <a:cubicBezTo>
                  <a:pt x="254644" y="29297"/>
                  <a:pt x="-252387" y="739452"/>
                  <a:pt x="254644" y="840623"/>
                </a:cubicBezTo>
                <a:cubicBezTo>
                  <a:pt x="602299" y="910154"/>
                  <a:pt x="1164017" y="884373"/>
                  <a:pt x="1483156" y="861326"/>
                </a:cubicBezTo>
                <a:cubicBezTo>
                  <a:pt x="1481984" y="851951"/>
                  <a:pt x="1480812" y="842576"/>
                  <a:pt x="1480812" y="832811"/>
                </a:cubicBezTo>
                <a:lnTo>
                  <a:pt x="1480812" y="70859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CEFF399F-4F78-4FF0-8797-FB73097EF855}"/>
              </a:ext>
            </a:extLst>
          </p:cNvPr>
          <p:cNvSpPr/>
          <p:nvPr/>
        </p:nvSpPr>
        <p:spPr>
          <a:xfrm>
            <a:off x="9183010" y="3913762"/>
            <a:ext cx="244358" cy="174541"/>
          </a:xfrm>
          <a:custGeom>
            <a:avLst/>
            <a:gdLst>
              <a:gd name="connsiteX0" fmla="*/ 265624 w 273436"/>
              <a:gd name="connsiteY0" fmla="*/ 174218 h 195312"/>
              <a:gd name="connsiteX1" fmla="*/ 79297 w 273436"/>
              <a:gd name="connsiteY1" fmla="*/ 29297 h 195312"/>
              <a:gd name="connsiteX2" fmla="*/ 29297 w 273436"/>
              <a:gd name="connsiteY2" fmla="*/ 116406 h 195312"/>
              <a:gd name="connsiteX3" fmla="*/ 265624 w 273436"/>
              <a:gd name="connsiteY3" fmla="*/ 174218 h 195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436" h="195312">
                <a:moveTo>
                  <a:pt x="265624" y="174218"/>
                </a:moveTo>
                <a:cubicBezTo>
                  <a:pt x="200780" y="122265"/>
                  <a:pt x="138671" y="74219"/>
                  <a:pt x="79297" y="29297"/>
                </a:cubicBezTo>
                <a:cubicBezTo>
                  <a:pt x="55859" y="53515"/>
                  <a:pt x="38671" y="83203"/>
                  <a:pt x="29297" y="116406"/>
                </a:cubicBezTo>
                <a:cubicBezTo>
                  <a:pt x="170703" y="152734"/>
                  <a:pt x="265624" y="174218"/>
                  <a:pt x="265624" y="174218"/>
                </a:cubicBezTo>
                <a:close/>
              </a:path>
            </a:pathLst>
          </a:custGeom>
          <a:solidFill>
            <a:srgbClr val="7F7F7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46C55DC1-92C3-4510-8C4D-A50782F6369E}"/>
              </a:ext>
            </a:extLst>
          </p:cNvPr>
          <p:cNvSpPr/>
          <p:nvPr/>
        </p:nvSpPr>
        <p:spPr>
          <a:xfrm>
            <a:off x="9176029" y="3991608"/>
            <a:ext cx="244358" cy="279265"/>
          </a:xfrm>
          <a:custGeom>
            <a:avLst/>
            <a:gdLst>
              <a:gd name="connsiteX0" fmla="*/ 37110 w 273436"/>
              <a:gd name="connsiteY0" fmla="*/ 29297 h 312499"/>
              <a:gd name="connsiteX1" fmla="*/ 29297 w 273436"/>
              <a:gd name="connsiteY1" fmla="*/ 85156 h 312499"/>
              <a:gd name="connsiteX2" fmla="*/ 29297 w 273436"/>
              <a:gd name="connsiteY2" fmla="*/ 144140 h 312499"/>
              <a:gd name="connsiteX3" fmla="*/ 29297 w 273436"/>
              <a:gd name="connsiteY3" fmla="*/ 268359 h 312499"/>
              <a:gd name="connsiteX4" fmla="*/ 31640 w 273436"/>
              <a:gd name="connsiteY4" fmla="*/ 296875 h 312499"/>
              <a:gd name="connsiteX5" fmla="*/ 273828 w 273436"/>
              <a:gd name="connsiteY5" fmla="*/ 276171 h 312499"/>
              <a:gd name="connsiteX6" fmla="*/ 273828 w 273436"/>
              <a:gd name="connsiteY6" fmla="*/ 87109 h 312499"/>
              <a:gd name="connsiteX7" fmla="*/ 37110 w 273436"/>
              <a:gd name="connsiteY7" fmla="*/ 29297 h 312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436" h="312499">
                <a:moveTo>
                  <a:pt x="37110" y="29297"/>
                </a:moveTo>
                <a:cubicBezTo>
                  <a:pt x="32031" y="46875"/>
                  <a:pt x="29297" y="65625"/>
                  <a:pt x="29297" y="85156"/>
                </a:cubicBezTo>
                <a:lnTo>
                  <a:pt x="29297" y="144140"/>
                </a:lnTo>
                <a:lnTo>
                  <a:pt x="29297" y="268359"/>
                </a:lnTo>
                <a:cubicBezTo>
                  <a:pt x="29297" y="278125"/>
                  <a:pt x="30079" y="287499"/>
                  <a:pt x="31640" y="296875"/>
                </a:cubicBezTo>
                <a:cubicBezTo>
                  <a:pt x="178125" y="286328"/>
                  <a:pt x="273828" y="276171"/>
                  <a:pt x="273828" y="276171"/>
                </a:cubicBezTo>
                <a:lnTo>
                  <a:pt x="273828" y="87109"/>
                </a:lnTo>
                <a:cubicBezTo>
                  <a:pt x="273437" y="87109"/>
                  <a:pt x="178516" y="65625"/>
                  <a:pt x="37110" y="29297"/>
                </a:cubicBezTo>
                <a:close/>
              </a:path>
            </a:pathLst>
          </a:custGeom>
          <a:solidFill>
            <a:srgbClr val="7F7F7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7A9D542F-1570-4D55-9236-7F78E22FE7C5}"/>
              </a:ext>
            </a:extLst>
          </p:cNvPr>
          <p:cNvSpPr/>
          <p:nvPr/>
        </p:nvSpPr>
        <p:spPr>
          <a:xfrm>
            <a:off x="9632278" y="3406244"/>
            <a:ext cx="1186880" cy="628347"/>
          </a:xfrm>
          <a:custGeom>
            <a:avLst/>
            <a:gdLst>
              <a:gd name="connsiteX0" fmla="*/ 79297 w 1328122"/>
              <a:gd name="connsiteY0" fmla="*/ 684321 h 703123"/>
              <a:gd name="connsiteX1" fmla="*/ 29297 w 1328122"/>
              <a:gd name="connsiteY1" fmla="*/ 597212 h 703123"/>
              <a:gd name="connsiteX2" fmla="*/ 1313669 w 1328122"/>
              <a:gd name="connsiteY2" fmla="*/ 119869 h 703123"/>
              <a:gd name="connsiteX3" fmla="*/ 1311326 w 1328122"/>
              <a:gd name="connsiteY3" fmla="*/ 136666 h 703123"/>
              <a:gd name="connsiteX4" fmla="*/ 79297 w 1328122"/>
              <a:gd name="connsiteY4" fmla="*/ 684321 h 70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122" h="703123">
                <a:moveTo>
                  <a:pt x="79297" y="684321"/>
                </a:moveTo>
                <a:cubicBezTo>
                  <a:pt x="69922" y="651118"/>
                  <a:pt x="52343" y="621430"/>
                  <a:pt x="29297" y="597212"/>
                </a:cubicBezTo>
                <a:cubicBezTo>
                  <a:pt x="1187106" y="-278958"/>
                  <a:pt x="1313669" y="119869"/>
                  <a:pt x="1313669" y="119869"/>
                </a:cubicBezTo>
                <a:lnTo>
                  <a:pt x="1311326" y="136666"/>
                </a:lnTo>
                <a:cubicBezTo>
                  <a:pt x="1262498" y="351509"/>
                  <a:pt x="482030" y="580024"/>
                  <a:pt x="79297" y="68432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713A450C-E64A-49A9-8526-6A4BF1113D5F}"/>
              </a:ext>
            </a:extLst>
          </p:cNvPr>
          <p:cNvSpPr/>
          <p:nvPr/>
        </p:nvSpPr>
        <p:spPr>
          <a:xfrm>
            <a:off x="9677311" y="3487183"/>
            <a:ext cx="1326513" cy="802889"/>
          </a:xfrm>
          <a:custGeom>
            <a:avLst/>
            <a:gdLst>
              <a:gd name="connsiteX0" fmla="*/ 37109 w 1484371"/>
              <a:gd name="connsiteY0" fmla="*/ 708592 h 898435"/>
              <a:gd name="connsiteX1" fmla="*/ 37109 w 1484371"/>
              <a:gd name="connsiteY1" fmla="*/ 649608 h 898435"/>
              <a:gd name="connsiteX2" fmla="*/ 29297 w 1484371"/>
              <a:gd name="connsiteY2" fmla="*/ 593749 h 898435"/>
              <a:gd name="connsiteX3" fmla="*/ 1260935 w 1484371"/>
              <a:gd name="connsiteY3" fmla="*/ 46094 h 898435"/>
              <a:gd name="connsiteX4" fmla="*/ 1263278 w 1484371"/>
              <a:gd name="connsiteY4" fmla="*/ 29297 h 898435"/>
              <a:gd name="connsiteX5" fmla="*/ 1263278 w 1484371"/>
              <a:gd name="connsiteY5" fmla="*/ 840623 h 898435"/>
              <a:gd name="connsiteX6" fmla="*/ 34765 w 1484371"/>
              <a:gd name="connsiteY6" fmla="*/ 861326 h 898435"/>
              <a:gd name="connsiteX7" fmla="*/ 37109 w 1484371"/>
              <a:gd name="connsiteY7" fmla="*/ 832811 h 898435"/>
              <a:gd name="connsiteX8" fmla="*/ 37109 w 1484371"/>
              <a:gd name="connsiteY8" fmla="*/ 708592 h 898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84371" h="898435">
                <a:moveTo>
                  <a:pt x="37109" y="708592"/>
                </a:moveTo>
                <a:lnTo>
                  <a:pt x="37109" y="649608"/>
                </a:lnTo>
                <a:cubicBezTo>
                  <a:pt x="37109" y="630077"/>
                  <a:pt x="34375" y="611717"/>
                  <a:pt x="29297" y="593749"/>
                </a:cubicBezTo>
                <a:cubicBezTo>
                  <a:pt x="432030" y="489452"/>
                  <a:pt x="1212107" y="260937"/>
                  <a:pt x="1260935" y="46094"/>
                </a:cubicBezTo>
                <a:cubicBezTo>
                  <a:pt x="1262107" y="40625"/>
                  <a:pt x="1263278" y="34766"/>
                  <a:pt x="1263278" y="29297"/>
                </a:cubicBezTo>
                <a:cubicBezTo>
                  <a:pt x="1263278" y="29297"/>
                  <a:pt x="1770308" y="739452"/>
                  <a:pt x="1263278" y="840623"/>
                </a:cubicBezTo>
                <a:cubicBezTo>
                  <a:pt x="915623" y="910154"/>
                  <a:pt x="353905" y="884373"/>
                  <a:pt x="34765" y="861326"/>
                </a:cubicBezTo>
                <a:cubicBezTo>
                  <a:pt x="35937" y="851951"/>
                  <a:pt x="37109" y="842576"/>
                  <a:pt x="37109" y="832811"/>
                </a:cubicBezTo>
                <a:lnTo>
                  <a:pt x="37109" y="70859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3F44B3BC-75D8-48D4-9220-0CA3E35AD51F}"/>
              </a:ext>
            </a:extLst>
          </p:cNvPr>
          <p:cNvSpPr/>
          <p:nvPr/>
        </p:nvSpPr>
        <p:spPr>
          <a:xfrm>
            <a:off x="9465767" y="3913762"/>
            <a:ext cx="244358" cy="174541"/>
          </a:xfrm>
          <a:custGeom>
            <a:avLst/>
            <a:gdLst>
              <a:gd name="connsiteX0" fmla="*/ 29297 w 273436"/>
              <a:gd name="connsiteY0" fmla="*/ 174218 h 195312"/>
              <a:gd name="connsiteX1" fmla="*/ 215624 w 273436"/>
              <a:gd name="connsiteY1" fmla="*/ 29297 h 195312"/>
              <a:gd name="connsiteX2" fmla="*/ 265624 w 273436"/>
              <a:gd name="connsiteY2" fmla="*/ 116406 h 195312"/>
              <a:gd name="connsiteX3" fmla="*/ 29297 w 273436"/>
              <a:gd name="connsiteY3" fmla="*/ 174218 h 195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436" h="195312">
                <a:moveTo>
                  <a:pt x="29297" y="174218"/>
                </a:moveTo>
                <a:cubicBezTo>
                  <a:pt x="94139" y="122265"/>
                  <a:pt x="156250" y="74219"/>
                  <a:pt x="215624" y="29297"/>
                </a:cubicBezTo>
                <a:cubicBezTo>
                  <a:pt x="239062" y="53515"/>
                  <a:pt x="256249" y="83203"/>
                  <a:pt x="265624" y="116406"/>
                </a:cubicBezTo>
                <a:cubicBezTo>
                  <a:pt x="124218" y="152734"/>
                  <a:pt x="29297" y="174218"/>
                  <a:pt x="29297" y="174218"/>
                </a:cubicBezTo>
                <a:close/>
              </a:path>
            </a:pathLst>
          </a:custGeom>
          <a:solidFill>
            <a:srgbClr val="7F7F7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C2D6D56F-9748-4F9F-A0AB-519318AACC70}"/>
              </a:ext>
            </a:extLst>
          </p:cNvPr>
          <p:cNvSpPr/>
          <p:nvPr/>
        </p:nvSpPr>
        <p:spPr>
          <a:xfrm>
            <a:off x="9465418" y="3991608"/>
            <a:ext cx="244358" cy="279265"/>
          </a:xfrm>
          <a:custGeom>
            <a:avLst/>
            <a:gdLst>
              <a:gd name="connsiteX0" fmla="*/ 266015 w 273436"/>
              <a:gd name="connsiteY0" fmla="*/ 29297 h 312499"/>
              <a:gd name="connsiteX1" fmla="*/ 273828 w 273436"/>
              <a:gd name="connsiteY1" fmla="*/ 85156 h 312499"/>
              <a:gd name="connsiteX2" fmla="*/ 273828 w 273436"/>
              <a:gd name="connsiteY2" fmla="*/ 144140 h 312499"/>
              <a:gd name="connsiteX3" fmla="*/ 273828 w 273436"/>
              <a:gd name="connsiteY3" fmla="*/ 268359 h 312499"/>
              <a:gd name="connsiteX4" fmla="*/ 271484 w 273436"/>
              <a:gd name="connsiteY4" fmla="*/ 296875 h 312499"/>
              <a:gd name="connsiteX5" fmla="*/ 29297 w 273436"/>
              <a:gd name="connsiteY5" fmla="*/ 276171 h 312499"/>
              <a:gd name="connsiteX6" fmla="*/ 29297 w 273436"/>
              <a:gd name="connsiteY6" fmla="*/ 87109 h 312499"/>
              <a:gd name="connsiteX7" fmla="*/ 266015 w 273436"/>
              <a:gd name="connsiteY7" fmla="*/ 29297 h 312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436" h="312499">
                <a:moveTo>
                  <a:pt x="266015" y="29297"/>
                </a:moveTo>
                <a:cubicBezTo>
                  <a:pt x="271093" y="46875"/>
                  <a:pt x="273828" y="65625"/>
                  <a:pt x="273828" y="85156"/>
                </a:cubicBezTo>
                <a:lnTo>
                  <a:pt x="273828" y="144140"/>
                </a:lnTo>
                <a:lnTo>
                  <a:pt x="273828" y="268359"/>
                </a:lnTo>
                <a:cubicBezTo>
                  <a:pt x="273828" y="278125"/>
                  <a:pt x="273046" y="287499"/>
                  <a:pt x="271484" y="296875"/>
                </a:cubicBezTo>
                <a:cubicBezTo>
                  <a:pt x="125000" y="286328"/>
                  <a:pt x="29297" y="276171"/>
                  <a:pt x="29297" y="276171"/>
                </a:cubicBezTo>
                <a:lnTo>
                  <a:pt x="29297" y="87109"/>
                </a:lnTo>
                <a:cubicBezTo>
                  <a:pt x="29688" y="87109"/>
                  <a:pt x="124609" y="65625"/>
                  <a:pt x="266015" y="29297"/>
                </a:cubicBezTo>
                <a:close/>
              </a:path>
            </a:pathLst>
          </a:custGeom>
          <a:solidFill>
            <a:srgbClr val="7F7F7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981CA1EE-1B5C-41CC-A589-EF5AC534D67A}"/>
              </a:ext>
            </a:extLst>
          </p:cNvPr>
          <p:cNvSpPr/>
          <p:nvPr/>
        </p:nvSpPr>
        <p:spPr>
          <a:xfrm>
            <a:off x="9232929" y="3923188"/>
            <a:ext cx="418898" cy="418898"/>
          </a:xfrm>
          <a:custGeom>
            <a:avLst/>
            <a:gdLst>
              <a:gd name="connsiteX0" fmla="*/ 422656 w 468748"/>
              <a:gd name="connsiteY0" fmla="*/ 477343 h 468748"/>
              <a:gd name="connsiteX1" fmla="*/ 77344 w 468748"/>
              <a:gd name="connsiteY1" fmla="*/ 477343 h 468748"/>
              <a:gd name="connsiteX2" fmla="*/ 29297 w 468748"/>
              <a:gd name="connsiteY2" fmla="*/ 429296 h 468748"/>
              <a:gd name="connsiteX3" fmla="*/ 29297 w 468748"/>
              <a:gd name="connsiteY3" fmla="*/ 77344 h 468748"/>
              <a:gd name="connsiteX4" fmla="*/ 77344 w 468748"/>
              <a:gd name="connsiteY4" fmla="*/ 29297 h 468748"/>
              <a:gd name="connsiteX5" fmla="*/ 422656 w 468748"/>
              <a:gd name="connsiteY5" fmla="*/ 29297 h 468748"/>
              <a:gd name="connsiteX6" fmla="*/ 470702 w 468748"/>
              <a:gd name="connsiteY6" fmla="*/ 77344 h 468748"/>
              <a:gd name="connsiteX7" fmla="*/ 470702 w 468748"/>
              <a:gd name="connsiteY7" fmla="*/ 429296 h 468748"/>
              <a:gd name="connsiteX8" fmla="*/ 422656 w 468748"/>
              <a:gd name="connsiteY8" fmla="*/ 477343 h 46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748" h="468748">
                <a:moveTo>
                  <a:pt x="422656" y="477343"/>
                </a:moveTo>
                <a:lnTo>
                  <a:pt x="77344" y="477343"/>
                </a:lnTo>
                <a:cubicBezTo>
                  <a:pt x="50781" y="477343"/>
                  <a:pt x="29297" y="455858"/>
                  <a:pt x="29297" y="429296"/>
                </a:cubicBezTo>
                <a:lnTo>
                  <a:pt x="29297" y="77344"/>
                </a:lnTo>
                <a:cubicBezTo>
                  <a:pt x="29297" y="50781"/>
                  <a:pt x="50781" y="29297"/>
                  <a:pt x="77344" y="29297"/>
                </a:cubicBezTo>
                <a:lnTo>
                  <a:pt x="422656" y="29297"/>
                </a:lnTo>
                <a:cubicBezTo>
                  <a:pt x="449218" y="29297"/>
                  <a:pt x="470702" y="50781"/>
                  <a:pt x="470702" y="77344"/>
                </a:cubicBezTo>
                <a:lnTo>
                  <a:pt x="470702" y="429296"/>
                </a:lnTo>
                <a:cubicBezTo>
                  <a:pt x="470702" y="455468"/>
                  <a:pt x="449218" y="477343"/>
                  <a:pt x="422656" y="477343"/>
                </a:cubicBezTo>
                <a:close/>
              </a:path>
            </a:pathLst>
          </a:custGeom>
          <a:solidFill>
            <a:srgbClr val="59595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1C15646E-424C-4A5F-92CE-9D3EE05B9152}"/>
              </a:ext>
            </a:extLst>
          </p:cNvPr>
          <p:cNvSpPr/>
          <p:nvPr/>
        </p:nvSpPr>
        <p:spPr>
          <a:xfrm>
            <a:off x="3729996" y="7791018"/>
            <a:ext cx="5026785" cy="1012338"/>
          </a:xfrm>
          <a:custGeom>
            <a:avLst/>
            <a:gdLst>
              <a:gd name="connsiteX0" fmla="*/ 29297 w 5624987"/>
              <a:gd name="connsiteY0" fmla="*/ 29297 h 1132809"/>
              <a:gd name="connsiteX1" fmla="*/ 5616395 w 5624987"/>
              <a:gd name="connsiteY1" fmla="*/ 29297 h 1132809"/>
              <a:gd name="connsiteX2" fmla="*/ 5616395 w 5624987"/>
              <a:gd name="connsiteY2" fmla="*/ 1110544 h 1132809"/>
              <a:gd name="connsiteX3" fmla="*/ 29297 w 5624987"/>
              <a:gd name="connsiteY3" fmla="*/ 1110544 h 1132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4987" h="1132809">
                <a:moveTo>
                  <a:pt x="29297" y="29297"/>
                </a:moveTo>
                <a:lnTo>
                  <a:pt x="5616395" y="29297"/>
                </a:lnTo>
                <a:lnTo>
                  <a:pt x="5616395" y="1110544"/>
                </a:lnTo>
                <a:lnTo>
                  <a:pt x="29297" y="11105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33EA954B-10D8-4F02-8472-3815226F7F06}"/>
              </a:ext>
            </a:extLst>
          </p:cNvPr>
          <p:cNvSpPr/>
          <p:nvPr/>
        </p:nvSpPr>
        <p:spPr>
          <a:xfrm>
            <a:off x="3235697" y="7007677"/>
            <a:ext cx="6004215" cy="1535962"/>
          </a:xfrm>
          <a:custGeom>
            <a:avLst/>
            <a:gdLst>
              <a:gd name="connsiteX0" fmla="*/ 6621469 w 6718735"/>
              <a:gd name="connsiteY0" fmla="*/ 1715621 h 1718746"/>
              <a:gd name="connsiteX1" fmla="*/ 130077 w 6718735"/>
              <a:gd name="connsiteY1" fmla="*/ 1715621 h 1718746"/>
              <a:gd name="connsiteX2" fmla="*/ 29297 w 6718735"/>
              <a:gd name="connsiteY2" fmla="*/ 1614840 h 1718746"/>
              <a:gd name="connsiteX3" fmla="*/ 29297 w 6718735"/>
              <a:gd name="connsiteY3" fmla="*/ 130078 h 1718746"/>
              <a:gd name="connsiteX4" fmla="*/ 130077 w 6718735"/>
              <a:gd name="connsiteY4" fmla="*/ 29297 h 1718746"/>
              <a:gd name="connsiteX5" fmla="*/ 6621469 w 6718735"/>
              <a:gd name="connsiteY5" fmla="*/ 29297 h 1718746"/>
              <a:gd name="connsiteX6" fmla="*/ 6722251 w 6718735"/>
              <a:gd name="connsiteY6" fmla="*/ 130078 h 1718746"/>
              <a:gd name="connsiteX7" fmla="*/ 6722251 w 6718735"/>
              <a:gd name="connsiteY7" fmla="*/ 1614840 h 1718746"/>
              <a:gd name="connsiteX8" fmla="*/ 6621469 w 6718735"/>
              <a:gd name="connsiteY8" fmla="*/ 1715621 h 1718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18735" h="1718746">
                <a:moveTo>
                  <a:pt x="6621469" y="1715621"/>
                </a:moveTo>
                <a:lnTo>
                  <a:pt x="130077" y="1715621"/>
                </a:lnTo>
                <a:cubicBezTo>
                  <a:pt x="74609" y="1715621"/>
                  <a:pt x="29297" y="1670700"/>
                  <a:pt x="29297" y="1614840"/>
                </a:cubicBezTo>
                <a:lnTo>
                  <a:pt x="29297" y="130078"/>
                </a:lnTo>
                <a:cubicBezTo>
                  <a:pt x="29297" y="74609"/>
                  <a:pt x="74218" y="29297"/>
                  <a:pt x="130077" y="29297"/>
                </a:cubicBezTo>
                <a:lnTo>
                  <a:pt x="6621469" y="29297"/>
                </a:lnTo>
                <a:cubicBezTo>
                  <a:pt x="6676938" y="29297"/>
                  <a:pt x="6722251" y="74218"/>
                  <a:pt x="6722251" y="130078"/>
                </a:cubicBezTo>
                <a:lnTo>
                  <a:pt x="6722251" y="1614840"/>
                </a:lnTo>
                <a:cubicBezTo>
                  <a:pt x="6722251" y="1670700"/>
                  <a:pt x="6676938" y="1715621"/>
                  <a:pt x="6621469" y="17156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F5083FFC-8293-4B47-BA6A-98B1AEB0DD94}"/>
              </a:ext>
            </a:extLst>
          </p:cNvPr>
          <p:cNvSpPr/>
          <p:nvPr/>
        </p:nvSpPr>
        <p:spPr>
          <a:xfrm>
            <a:off x="3729997" y="11184796"/>
            <a:ext cx="5026785" cy="349082"/>
          </a:xfrm>
          <a:custGeom>
            <a:avLst/>
            <a:gdLst>
              <a:gd name="connsiteX0" fmla="*/ 232421 w 5624987"/>
              <a:gd name="connsiteY0" fmla="*/ 387889 h 390624"/>
              <a:gd name="connsiteX1" fmla="*/ 5413269 w 5624987"/>
              <a:gd name="connsiteY1" fmla="*/ 387889 h 390624"/>
              <a:gd name="connsiteX2" fmla="*/ 5616394 w 5624987"/>
              <a:gd name="connsiteY2" fmla="*/ 184766 h 390624"/>
              <a:gd name="connsiteX3" fmla="*/ 5616394 w 5624987"/>
              <a:gd name="connsiteY3" fmla="*/ 29297 h 390624"/>
              <a:gd name="connsiteX4" fmla="*/ 29297 w 5624987"/>
              <a:gd name="connsiteY4" fmla="*/ 29297 h 390624"/>
              <a:gd name="connsiteX5" fmla="*/ 29297 w 5624987"/>
              <a:gd name="connsiteY5" fmla="*/ 184766 h 390624"/>
              <a:gd name="connsiteX6" fmla="*/ 232421 w 5624987"/>
              <a:gd name="connsiteY6" fmla="*/ 387889 h 39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24987" h="390624">
                <a:moveTo>
                  <a:pt x="232421" y="387889"/>
                </a:moveTo>
                <a:lnTo>
                  <a:pt x="5413269" y="387889"/>
                </a:lnTo>
                <a:cubicBezTo>
                  <a:pt x="5525378" y="387889"/>
                  <a:pt x="5616394" y="296875"/>
                  <a:pt x="5616394" y="184766"/>
                </a:cubicBezTo>
                <a:lnTo>
                  <a:pt x="5616394" y="29297"/>
                </a:lnTo>
                <a:lnTo>
                  <a:pt x="29297" y="29297"/>
                </a:lnTo>
                <a:lnTo>
                  <a:pt x="29297" y="184766"/>
                </a:lnTo>
                <a:cubicBezTo>
                  <a:pt x="29297" y="296875"/>
                  <a:pt x="120312" y="387889"/>
                  <a:pt x="232421" y="38788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648B6FB0-C7B5-4B42-A571-DC70B46F1A2E}"/>
              </a:ext>
            </a:extLst>
          </p:cNvPr>
          <p:cNvSpPr/>
          <p:nvPr/>
        </p:nvSpPr>
        <p:spPr>
          <a:xfrm>
            <a:off x="3729996" y="10650002"/>
            <a:ext cx="5026785" cy="558532"/>
          </a:xfrm>
          <a:custGeom>
            <a:avLst/>
            <a:gdLst>
              <a:gd name="connsiteX0" fmla="*/ 29297 w 5624987"/>
              <a:gd name="connsiteY0" fmla="*/ 29297 h 624998"/>
              <a:gd name="connsiteX1" fmla="*/ 5616395 w 5624987"/>
              <a:gd name="connsiteY1" fmla="*/ 29297 h 624998"/>
              <a:gd name="connsiteX2" fmla="*/ 5616395 w 5624987"/>
              <a:gd name="connsiteY2" fmla="*/ 627342 h 624998"/>
              <a:gd name="connsiteX3" fmla="*/ 29297 w 5624987"/>
              <a:gd name="connsiteY3" fmla="*/ 627342 h 624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4987" h="624998">
                <a:moveTo>
                  <a:pt x="29297" y="29297"/>
                </a:moveTo>
                <a:lnTo>
                  <a:pt x="5616395" y="29297"/>
                </a:lnTo>
                <a:lnTo>
                  <a:pt x="5616395" y="627342"/>
                </a:lnTo>
                <a:lnTo>
                  <a:pt x="29297" y="6273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910480EE-0E87-4D7D-A03D-7677AA25BEFE}"/>
              </a:ext>
            </a:extLst>
          </p:cNvPr>
          <p:cNvSpPr/>
          <p:nvPr/>
        </p:nvSpPr>
        <p:spPr>
          <a:xfrm>
            <a:off x="3729996" y="8977201"/>
            <a:ext cx="5026785" cy="558532"/>
          </a:xfrm>
          <a:custGeom>
            <a:avLst/>
            <a:gdLst>
              <a:gd name="connsiteX0" fmla="*/ 29297 w 5624987"/>
              <a:gd name="connsiteY0" fmla="*/ 29297 h 624998"/>
              <a:gd name="connsiteX1" fmla="*/ 5616395 w 5624987"/>
              <a:gd name="connsiteY1" fmla="*/ 29297 h 624998"/>
              <a:gd name="connsiteX2" fmla="*/ 5616395 w 5624987"/>
              <a:gd name="connsiteY2" fmla="*/ 627342 h 624998"/>
              <a:gd name="connsiteX3" fmla="*/ 29297 w 5624987"/>
              <a:gd name="connsiteY3" fmla="*/ 627342 h 624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4987" h="624998">
                <a:moveTo>
                  <a:pt x="29297" y="29297"/>
                </a:moveTo>
                <a:lnTo>
                  <a:pt x="5616395" y="29297"/>
                </a:lnTo>
                <a:lnTo>
                  <a:pt x="5616395" y="627342"/>
                </a:lnTo>
                <a:lnTo>
                  <a:pt x="29297" y="6273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B07C6752-49E3-4BCC-BD31-7FBF294397B1}"/>
              </a:ext>
            </a:extLst>
          </p:cNvPr>
          <p:cNvSpPr/>
          <p:nvPr/>
        </p:nvSpPr>
        <p:spPr>
          <a:xfrm>
            <a:off x="3729996" y="9511644"/>
            <a:ext cx="5026785" cy="1186880"/>
          </a:xfrm>
          <a:custGeom>
            <a:avLst/>
            <a:gdLst>
              <a:gd name="connsiteX0" fmla="*/ 29297 w 5624987"/>
              <a:gd name="connsiteY0" fmla="*/ 29297 h 1328122"/>
              <a:gd name="connsiteX1" fmla="*/ 5616395 w 5624987"/>
              <a:gd name="connsiteY1" fmla="*/ 29297 h 1328122"/>
              <a:gd name="connsiteX2" fmla="*/ 5616395 w 5624987"/>
              <a:gd name="connsiteY2" fmla="*/ 1303122 h 1328122"/>
              <a:gd name="connsiteX3" fmla="*/ 29297 w 5624987"/>
              <a:gd name="connsiteY3" fmla="*/ 1303122 h 1328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4987" h="1328122">
                <a:moveTo>
                  <a:pt x="29297" y="29297"/>
                </a:moveTo>
                <a:lnTo>
                  <a:pt x="5616395" y="29297"/>
                </a:lnTo>
                <a:lnTo>
                  <a:pt x="5616395" y="1303122"/>
                </a:lnTo>
                <a:lnTo>
                  <a:pt x="29297" y="13031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1B6381B6-3929-48B3-BEE4-989F8EED938D}"/>
              </a:ext>
            </a:extLst>
          </p:cNvPr>
          <p:cNvSpPr/>
          <p:nvPr/>
        </p:nvSpPr>
        <p:spPr>
          <a:xfrm>
            <a:off x="3729996" y="8757278"/>
            <a:ext cx="5026785" cy="244358"/>
          </a:xfrm>
          <a:custGeom>
            <a:avLst/>
            <a:gdLst>
              <a:gd name="connsiteX0" fmla="*/ 29297 w 5624987"/>
              <a:gd name="connsiteY0" fmla="*/ 29297 h 273436"/>
              <a:gd name="connsiteX1" fmla="*/ 5616395 w 5624987"/>
              <a:gd name="connsiteY1" fmla="*/ 29297 h 273436"/>
              <a:gd name="connsiteX2" fmla="*/ 5616395 w 5624987"/>
              <a:gd name="connsiteY2" fmla="*/ 275390 h 273436"/>
              <a:gd name="connsiteX3" fmla="*/ 29297 w 5624987"/>
              <a:gd name="connsiteY3" fmla="*/ 275390 h 273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4987" h="273436">
                <a:moveTo>
                  <a:pt x="29297" y="29297"/>
                </a:moveTo>
                <a:lnTo>
                  <a:pt x="5616395" y="29297"/>
                </a:lnTo>
                <a:lnTo>
                  <a:pt x="5616395" y="275390"/>
                </a:lnTo>
                <a:lnTo>
                  <a:pt x="29297" y="27539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7223AF10-AB48-4BD5-A2F6-E647A8052445}"/>
              </a:ext>
            </a:extLst>
          </p:cNvPr>
          <p:cNvSpPr/>
          <p:nvPr/>
        </p:nvSpPr>
        <p:spPr>
          <a:xfrm>
            <a:off x="5880344" y="7065625"/>
            <a:ext cx="733073" cy="977431"/>
          </a:xfrm>
          <a:custGeom>
            <a:avLst/>
            <a:gdLst>
              <a:gd name="connsiteX0" fmla="*/ 803514 w 820310"/>
              <a:gd name="connsiteY0" fmla="*/ 1065232 h 1093747"/>
              <a:gd name="connsiteX1" fmla="*/ 803514 w 820310"/>
              <a:gd name="connsiteY1" fmla="*/ 29297 h 1093747"/>
              <a:gd name="connsiteX2" fmla="*/ 29297 w 820310"/>
              <a:gd name="connsiteY2" fmla="*/ 29297 h 1093747"/>
              <a:gd name="connsiteX3" fmla="*/ 29297 w 820310"/>
              <a:gd name="connsiteY3" fmla="*/ 1045310 h 1093747"/>
              <a:gd name="connsiteX4" fmla="*/ 416405 w 820310"/>
              <a:gd name="connsiteY4" fmla="*/ 564842 h 1093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0310" h="1093747">
                <a:moveTo>
                  <a:pt x="803514" y="1065232"/>
                </a:moveTo>
                <a:lnTo>
                  <a:pt x="803514" y="29297"/>
                </a:lnTo>
                <a:lnTo>
                  <a:pt x="29297" y="29297"/>
                </a:lnTo>
                <a:lnTo>
                  <a:pt x="29297" y="1045310"/>
                </a:lnTo>
                <a:lnTo>
                  <a:pt x="416405" y="564842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EA41AD91-2228-43E6-8A3E-C53D74BEFD9E}"/>
              </a:ext>
            </a:extLst>
          </p:cNvPr>
          <p:cNvSpPr/>
          <p:nvPr/>
        </p:nvSpPr>
        <p:spPr>
          <a:xfrm>
            <a:off x="5880344" y="7544217"/>
            <a:ext cx="733073" cy="3979537"/>
          </a:xfrm>
          <a:custGeom>
            <a:avLst/>
            <a:gdLst>
              <a:gd name="connsiteX0" fmla="*/ 416405 w 820310"/>
              <a:gd name="connsiteY0" fmla="*/ 29297 h 4453115"/>
              <a:gd name="connsiteX1" fmla="*/ 29297 w 820310"/>
              <a:gd name="connsiteY1" fmla="*/ 509765 h 4453115"/>
              <a:gd name="connsiteX2" fmla="*/ 29297 w 820310"/>
              <a:gd name="connsiteY2" fmla="*/ 4461709 h 4453115"/>
              <a:gd name="connsiteX3" fmla="*/ 803514 w 820310"/>
              <a:gd name="connsiteY3" fmla="*/ 4461709 h 4453115"/>
              <a:gd name="connsiteX4" fmla="*/ 803514 w 820310"/>
              <a:gd name="connsiteY4" fmla="*/ 529687 h 4453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0310" h="4453115">
                <a:moveTo>
                  <a:pt x="416405" y="29297"/>
                </a:moveTo>
                <a:lnTo>
                  <a:pt x="29297" y="509765"/>
                </a:lnTo>
                <a:lnTo>
                  <a:pt x="29297" y="4461709"/>
                </a:lnTo>
                <a:lnTo>
                  <a:pt x="803514" y="4461709"/>
                </a:lnTo>
                <a:lnTo>
                  <a:pt x="803514" y="52968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0B5CEE9-0729-4E4F-B526-63F820F52971}"/>
              </a:ext>
            </a:extLst>
          </p:cNvPr>
          <p:cNvSpPr/>
          <p:nvPr/>
        </p:nvSpPr>
        <p:spPr>
          <a:xfrm>
            <a:off x="4993325" y="6368508"/>
            <a:ext cx="34908" cy="34908"/>
          </a:xfrm>
          <a:custGeom>
            <a:avLst/>
            <a:gdLst>
              <a:gd name="connsiteX0" fmla="*/ 29297 w 39062"/>
              <a:gd name="connsiteY0" fmla="*/ 29297 h 39062"/>
              <a:gd name="connsiteX1" fmla="*/ 31642 w 39062"/>
              <a:gd name="connsiteY1" fmla="*/ 44531 h 39062"/>
              <a:gd name="connsiteX2" fmla="*/ 29297 w 39062"/>
              <a:gd name="connsiteY2" fmla="*/ 29297 h 3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62" h="39062">
                <a:moveTo>
                  <a:pt x="29297" y="29297"/>
                </a:moveTo>
                <a:cubicBezTo>
                  <a:pt x="29688" y="34375"/>
                  <a:pt x="30469" y="39453"/>
                  <a:pt x="31642" y="44531"/>
                </a:cubicBezTo>
                <a:lnTo>
                  <a:pt x="29297" y="29297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B0743813-01BA-48C2-863F-98184C0179E1}"/>
              </a:ext>
            </a:extLst>
          </p:cNvPr>
          <p:cNvSpPr/>
          <p:nvPr/>
        </p:nvSpPr>
        <p:spPr>
          <a:xfrm>
            <a:off x="4903262" y="7090758"/>
            <a:ext cx="1361420" cy="1326513"/>
          </a:xfrm>
          <a:custGeom>
            <a:avLst/>
            <a:gdLst>
              <a:gd name="connsiteX0" fmla="*/ 1433200 w 1523434"/>
              <a:gd name="connsiteY0" fmla="*/ 130078 h 1484371"/>
              <a:gd name="connsiteX1" fmla="*/ 1272263 w 1523434"/>
              <a:gd name="connsiteY1" fmla="*/ 29297 h 1484371"/>
              <a:gd name="connsiteX2" fmla="*/ 1253122 w 1523434"/>
              <a:gd name="connsiteY2" fmla="*/ 30859 h 1484371"/>
              <a:gd name="connsiteX3" fmla="*/ 1085154 w 1523434"/>
              <a:gd name="connsiteY3" fmla="*/ 41406 h 1484371"/>
              <a:gd name="connsiteX4" fmla="*/ 29297 w 1523434"/>
              <a:gd name="connsiteY4" fmla="*/ 1132029 h 1484371"/>
              <a:gd name="connsiteX5" fmla="*/ 477343 w 1523434"/>
              <a:gd name="connsiteY5" fmla="*/ 1092966 h 1484371"/>
              <a:gd name="connsiteX6" fmla="*/ 499609 w 1523434"/>
              <a:gd name="connsiteY6" fmla="*/ 1462497 h 1484371"/>
              <a:gd name="connsiteX7" fmla="*/ 1510153 w 1523434"/>
              <a:gd name="connsiteY7" fmla="*/ 130859 h 1484371"/>
              <a:gd name="connsiteX8" fmla="*/ 1509762 w 1523434"/>
              <a:gd name="connsiteY8" fmla="*/ 130468 h 1484371"/>
              <a:gd name="connsiteX9" fmla="*/ 1433200 w 1523434"/>
              <a:gd name="connsiteY9" fmla="*/ 130468 h 148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3434" h="1484371">
                <a:moveTo>
                  <a:pt x="1433200" y="130078"/>
                </a:moveTo>
                <a:cubicBezTo>
                  <a:pt x="1362106" y="130078"/>
                  <a:pt x="1301560" y="88671"/>
                  <a:pt x="1272263" y="29297"/>
                </a:cubicBezTo>
                <a:cubicBezTo>
                  <a:pt x="1266013" y="29687"/>
                  <a:pt x="1259372" y="30078"/>
                  <a:pt x="1253122" y="30859"/>
                </a:cubicBezTo>
                <a:cubicBezTo>
                  <a:pt x="1203122" y="34375"/>
                  <a:pt x="1146091" y="38281"/>
                  <a:pt x="1085154" y="41406"/>
                </a:cubicBezTo>
                <a:lnTo>
                  <a:pt x="29297" y="1132029"/>
                </a:lnTo>
                <a:lnTo>
                  <a:pt x="477343" y="1092966"/>
                </a:lnTo>
                <a:lnTo>
                  <a:pt x="499609" y="1462497"/>
                </a:lnTo>
                <a:lnTo>
                  <a:pt x="1510153" y="130859"/>
                </a:lnTo>
                <a:lnTo>
                  <a:pt x="1509762" y="130468"/>
                </a:lnTo>
                <a:lnTo>
                  <a:pt x="1433200" y="13046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C1BD50F3-8D38-40E2-B7B9-13C700780E75}"/>
              </a:ext>
            </a:extLst>
          </p:cNvPr>
          <p:cNvSpPr/>
          <p:nvPr/>
        </p:nvSpPr>
        <p:spPr>
          <a:xfrm>
            <a:off x="5846482" y="6975213"/>
            <a:ext cx="209449" cy="174541"/>
          </a:xfrm>
          <a:custGeom>
            <a:avLst/>
            <a:gdLst>
              <a:gd name="connsiteX0" fmla="*/ 216797 w 234374"/>
              <a:gd name="connsiteY0" fmla="*/ 158202 h 195312"/>
              <a:gd name="connsiteX1" fmla="*/ 197656 w 234374"/>
              <a:gd name="connsiteY1" fmla="*/ 78906 h 195312"/>
              <a:gd name="connsiteX2" fmla="*/ 197656 w 234374"/>
              <a:gd name="connsiteY2" fmla="*/ 37500 h 195312"/>
              <a:gd name="connsiteX3" fmla="*/ 166015 w 234374"/>
              <a:gd name="connsiteY3" fmla="*/ 29297 h 195312"/>
              <a:gd name="connsiteX4" fmla="*/ 29297 w 234374"/>
              <a:gd name="connsiteY4" fmla="*/ 170312 h 195312"/>
              <a:gd name="connsiteX5" fmla="*/ 197266 w 234374"/>
              <a:gd name="connsiteY5" fmla="*/ 159765 h 195312"/>
              <a:gd name="connsiteX6" fmla="*/ 216797 w 234374"/>
              <a:gd name="connsiteY6" fmla="*/ 158202 h 195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374" h="195312">
                <a:moveTo>
                  <a:pt x="216797" y="158202"/>
                </a:moveTo>
                <a:cubicBezTo>
                  <a:pt x="205078" y="134374"/>
                  <a:pt x="197656" y="107422"/>
                  <a:pt x="197656" y="78906"/>
                </a:cubicBezTo>
                <a:lnTo>
                  <a:pt x="197656" y="37500"/>
                </a:lnTo>
                <a:lnTo>
                  <a:pt x="166015" y="29297"/>
                </a:lnTo>
                <a:lnTo>
                  <a:pt x="29297" y="170312"/>
                </a:lnTo>
                <a:cubicBezTo>
                  <a:pt x="90234" y="167187"/>
                  <a:pt x="147266" y="163281"/>
                  <a:pt x="197266" y="159765"/>
                </a:cubicBezTo>
                <a:cubicBezTo>
                  <a:pt x="203906" y="159374"/>
                  <a:pt x="210547" y="158984"/>
                  <a:pt x="216797" y="15820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CE8ABB8E-B53B-4692-B3E6-E605540C4BC0}"/>
              </a:ext>
            </a:extLst>
          </p:cNvPr>
          <p:cNvSpPr/>
          <p:nvPr/>
        </p:nvSpPr>
        <p:spPr>
          <a:xfrm>
            <a:off x="6226283" y="7090409"/>
            <a:ext cx="1361420" cy="1326513"/>
          </a:xfrm>
          <a:custGeom>
            <a:avLst/>
            <a:gdLst>
              <a:gd name="connsiteX0" fmla="*/ 266797 w 1523434"/>
              <a:gd name="connsiteY0" fmla="*/ 29297 h 1484371"/>
              <a:gd name="connsiteX1" fmla="*/ 105859 w 1523434"/>
              <a:gd name="connsiteY1" fmla="*/ 130078 h 1484371"/>
              <a:gd name="connsiteX2" fmla="*/ 29688 w 1523434"/>
              <a:gd name="connsiteY2" fmla="*/ 130078 h 1484371"/>
              <a:gd name="connsiteX3" fmla="*/ 29297 w 1523434"/>
              <a:gd name="connsiteY3" fmla="*/ 130469 h 1484371"/>
              <a:gd name="connsiteX4" fmla="*/ 1039841 w 1523434"/>
              <a:gd name="connsiteY4" fmla="*/ 1462106 h 1484371"/>
              <a:gd name="connsiteX5" fmla="*/ 1062107 w 1523434"/>
              <a:gd name="connsiteY5" fmla="*/ 1092576 h 1484371"/>
              <a:gd name="connsiteX6" fmla="*/ 1510153 w 1523434"/>
              <a:gd name="connsiteY6" fmla="*/ 1131638 h 1484371"/>
              <a:gd name="connsiteX7" fmla="*/ 454296 w 1523434"/>
              <a:gd name="connsiteY7" fmla="*/ 41016 h 1484371"/>
              <a:gd name="connsiteX8" fmla="*/ 286328 w 1523434"/>
              <a:gd name="connsiteY8" fmla="*/ 30469 h 1484371"/>
              <a:gd name="connsiteX9" fmla="*/ 266797 w 1523434"/>
              <a:gd name="connsiteY9" fmla="*/ 29297 h 148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3434" h="1484371">
                <a:moveTo>
                  <a:pt x="266797" y="29297"/>
                </a:moveTo>
                <a:cubicBezTo>
                  <a:pt x="237500" y="88672"/>
                  <a:pt x="176563" y="130078"/>
                  <a:pt x="105859" y="130078"/>
                </a:cubicBezTo>
                <a:lnTo>
                  <a:pt x="29688" y="130078"/>
                </a:lnTo>
                <a:lnTo>
                  <a:pt x="29297" y="130469"/>
                </a:lnTo>
                <a:lnTo>
                  <a:pt x="1039841" y="1462106"/>
                </a:lnTo>
                <a:lnTo>
                  <a:pt x="1062107" y="1092576"/>
                </a:lnTo>
                <a:lnTo>
                  <a:pt x="1510153" y="1131638"/>
                </a:lnTo>
                <a:lnTo>
                  <a:pt x="454296" y="41016"/>
                </a:lnTo>
                <a:cubicBezTo>
                  <a:pt x="393359" y="37891"/>
                  <a:pt x="336328" y="33985"/>
                  <a:pt x="286328" y="30469"/>
                </a:cubicBezTo>
                <a:cubicBezTo>
                  <a:pt x="279687" y="30469"/>
                  <a:pt x="273437" y="30078"/>
                  <a:pt x="266797" y="2929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2C60E0BF-3986-44D2-BB79-F798455E7DFF}"/>
              </a:ext>
            </a:extLst>
          </p:cNvPr>
          <p:cNvSpPr/>
          <p:nvPr/>
        </p:nvSpPr>
        <p:spPr>
          <a:xfrm>
            <a:off x="6438526" y="6975213"/>
            <a:ext cx="209449" cy="174541"/>
          </a:xfrm>
          <a:custGeom>
            <a:avLst/>
            <a:gdLst>
              <a:gd name="connsiteX0" fmla="*/ 48437 w 234374"/>
              <a:gd name="connsiteY0" fmla="*/ 37500 h 195312"/>
              <a:gd name="connsiteX1" fmla="*/ 48437 w 234374"/>
              <a:gd name="connsiteY1" fmla="*/ 78906 h 195312"/>
              <a:gd name="connsiteX2" fmla="*/ 29297 w 234374"/>
              <a:gd name="connsiteY2" fmla="*/ 158202 h 195312"/>
              <a:gd name="connsiteX3" fmla="*/ 48437 w 234374"/>
              <a:gd name="connsiteY3" fmla="*/ 159765 h 195312"/>
              <a:gd name="connsiteX4" fmla="*/ 216405 w 234374"/>
              <a:gd name="connsiteY4" fmla="*/ 170312 h 195312"/>
              <a:gd name="connsiteX5" fmla="*/ 79686 w 234374"/>
              <a:gd name="connsiteY5" fmla="*/ 29297 h 195312"/>
              <a:gd name="connsiteX6" fmla="*/ 48437 w 234374"/>
              <a:gd name="connsiteY6" fmla="*/ 37500 h 195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374" h="195312">
                <a:moveTo>
                  <a:pt x="48437" y="37500"/>
                </a:moveTo>
                <a:lnTo>
                  <a:pt x="48437" y="78906"/>
                </a:lnTo>
                <a:cubicBezTo>
                  <a:pt x="48437" y="107422"/>
                  <a:pt x="41015" y="133984"/>
                  <a:pt x="29297" y="158202"/>
                </a:cubicBezTo>
                <a:cubicBezTo>
                  <a:pt x="35547" y="158593"/>
                  <a:pt x="42187" y="158984"/>
                  <a:pt x="48437" y="159765"/>
                </a:cubicBezTo>
                <a:cubicBezTo>
                  <a:pt x="98437" y="163281"/>
                  <a:pt x="155468" y="167187"/>
                  <a:pt x="216405" y="170312"/>
                </a:cubicBezTo>
                <a:lnTo>
                  <a:pt x="79686" y="29297"/>
                </a:lnTo>
                <a:lnTo>
                  <a:pt x="48437" y="37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43D55047-5E51-44CC-8988-2A80C9978067}"/>
              </a:ext>
            </a:extLst>
          </p:cNvPr>
          <p:cNvSpPr/>
          <p:nvPr/>
        </p:nvSpPr>
        <p:spPr>
          <a:xfrm>
            <a:off x="6226283" y="7180822"/>
            <a:ext cx="34908" cy="34908"/>
          </a:xfrm>
          <a:custGeom>
            <a:avLst/>
            <a:gdLst>
              <a:gd name="connsiteX0" fmla="*/ 29297 w 39062"/>
              <a:gd name="connsiteY0" fmla="*/ 29297 h 39062"/>
              <a:gd name="connsiteX1" fmla="*/ 29297 w 39062"/>
              <a:gd name="connsiteY1" fmla="*/ 29687 h 39062"/>
              <a:gd name="connsiteX2" fmla="*/ 29688 w 39062"/>
              <a:gd name="connsiteY2" fmla="*/ 29297 h 3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62" h="39062">
                <a:moveTo>
                  <a:pt x="29297" y="29297"/>
                </a:moveTo>
                <a:lnTo>
                  <a:pt x="29297" y="29687"/>
                </a:lnTo>
                <a:lnTo>
                  <a:pt x="29688" y="29297"/>
                </a:lnTo>
                <a:close/>
              </a:path>
            </a:pathLst>
          </a:custGeom>
          <a:solidFill>
            <a:srgbClr val="9F232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4DB76702-F4E9-474A-AF25-D1DD7FA94599}"/>
              </a:ext>
            </a:extLst>
          </p:cNvPr>
          <p:cNvSpPr/>
          <p:nvPr/>
        </p:nvSpPr>
        <p:spPr>
          <a:xfrm>
            <a:off x="5996937" y="6982543"/>
            <a:ext cx="488715" cy="244358"/>
          </a:xfrm>
          <a:custGeom>
            <a:avLst/>
            <a:gdLst>
              <a:gd name="connsiteX0" fmla="*/ 285937 w 546873"/>
              <a:gd name="connsiteY0" fmla="*/ 96484 h 273436"/>
              <a:gd name="connsiteX1" fmla="*/ 29297 w 546873"/>
              <a:gd name="connsiteY1" fmla="*/ 29297 h 273436"/>
              <a:gd name="connsiteX2" fmla="*/ 29297 w 546873"/>
              <a:gd name="connsiteY2" fmla="*/ 70703 h 273436"/>
              <a:gd name="connsiteX3" fmla="*/ 209375 w 546873"/>
              <a:gd name="connsiteY3" fmla="*/ 250781 h 273436"/>
              <a:gd name="connsiteX4" fmla="*/ 285547 w 546873"/>
              <a:gd name="connsiteY4" fmla="*/ 250781 h 273436"/>
              <a:gd name="connsiteX5" fmla="*/ 285937 w 546873"/>
              <a:gd name="connsiteY5" fmla="*/ 250781 h 273436"/>
              <a:gd name="connsiteX6" fmla="*/ 362109 w 546873"/>
              <a:gd name="connsiteY6" fmla="*/ 250781 h 273436"/>
              <a:gd name="connsiteX7" fmla="*/ 542187 w 546873"/>
              <a:gd name="connsiteY7" fmla="*/ 70703 h 273436"/>
              <a:gd name="connsiteX8" fmla="*/ 542187 w 546873"/>
              <a:gd name="connsiteY8" fmla="*/ 29297 h 273436"/>
              <a:gd name="connsiteX9" fmla="*/ 285937 w 546873"/>
              <a:gd name="connsiteY9" fmla="*/ 96484 h 273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873" h="273436">
                <a:moveTo>
                  <a:pt x="285937" y="96484"/>
                </a:moveTo>
                <a:lnTo>
                  <a:pt x="29297" y="29297"/>
                </a:lnTo>
                <a:lnTo>
                  <a:pt x="29297" y="70703"/>
                </a:lnTo>
                <a:cubicBezTo>
                  <a:pt x="29297" y="170312"/>
                  <a:pt x="110156" y="250781"/>
                  <a:pt x="209375" y="250781"/>
                </a:cubicBezTo>
                <a:lnTo>
                  <a:pt x="285547" y="250781"/>
                </a:lnTo>
                <a:lnTo>
                  <a:pt x="285937" y="250781"/>
                </a:lnTo>
                <a:lnTo>
                  <a:pt x="362109" y="250781"/>
                </a:lnTo>
                <a:cubicBezTo>
                  <a:pt x="461718" y="250781"/>
                  <a:pt x="542187" y="170312"/>
                  <a:pt x="542187" y="70703"/>
                </a:cubicBezTo>
                <a:lnTo>
                  <a:pt x="542187" y="29297"/>
                </a:lnTo>
                <a:lnTo>
                  <a:pt x="285937" y="964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317B8148-5A4A-42BA-9ED1-74A3A3E12656}"/>
              </a:ext>
            </a:extLst>
          </p:cNvPr>
          <p:cNvSpPr/>
          <p:nvPr/>
        </p:nvSpPr>
        <p:spPr>
          <a:xfrm>
            <a:off x="4996817" y="6294779"/>
            <a:ext cx="1082155" cy="558532"/>
          </a:xfrm>
          <a:custGeom>
            <a:avLst/>
            <a:gdLst>
              <a:gd name="connsiteX0" fmla="*/ 1153513 w 1210934"/>
              <a:gd name="connsiteY0" fmla="*/ 625862 h 624998"/>
              <a:gd name="connsiteX1" fmla="*/ 1199217 w 1210934"/>
              <a:gd name="connsiteY1" fmla="*/ 546565 h 624998"/>
              <a:gd name="connsiteX2" fmla="*/ 29297 w 1210934"/>
              <a:gd name="connsiteY2" fmla="*/ 111800 h 624998"/>
              <a:gd name="connsiteX3" fmla="*/ 31640 w 1210934"/>
              <a:gd name="connsiteY3" fmla="*/ 127034 h 624998"/>
              <a:gd name="connsiteX4" fmla="*/ 1153513 w 1210934"/>
              <a:gd name="connsiteY4" fmla="*/ 625862 h 624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0934" h="624998">
                <a:moveTo>
                  <a:pt x="1153513" y="625862"/>
                </a:moveTo>
                <a:cubicBezTo>
                  <a:pt x="1162107" y="595783"/>
                  <a:pt x="1177732" y="568440"/>
                  <a:pt x="1199217" y="546565"/>
                </a:cubicBezTo>
                <a:cubicBezTo>
                  <a:pt x="144531" y="-251481"/>
                  <a:pt x="29297" y="111800"/>
                  <a:pt x="29297" y="111800"/>
                </a:cubicBezTo>
                <a:lnTo>
                  <a:pt x="31640" y="127034"/>
                </a:lnTo>
                <a:cubicBezTo>
                  <a:pt x="76172" y="322737"/>
                  <a:pt x="786718" y="530940"/>
                  <a:pt x="1153513" y="62586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511C7DC6-468F-4198-A133-D46D4B837CD4}"/>
              </a:ext>
            </a:extLst>
          </p:cNvPr>
          <p:cNvSpPr/>
          <p:nvPr/>
        </p:nvSpPr>
        <p:spPr>
          <a:xfrm>
            <a:off x="4812927" y="6368508"/>
            <a:ext cx="1221787" cy="733073"/>
          </a:xfrm>
          <a:custGeom>
            <a:avLst/>
            <a:gdLst>
              <a:gd name="connsiteX0" fmla="*/ 1351863 w 1367184"/>
              <a:gd name="connsiteY0" fmla="*/ 648045 h 820310"/>
              <a:gd name="connsiteX1" fmla="*/ 1351863 w 1367184"/>
              <a:gd name="connsiteY1" fmla="*/ 594139 h 820310"/>
              <a:gd name="connsiteX2" fmla="*/ 1358895 w 1367184"/>
              <a:gd name="connsiteY2" fmla="*/ 543358 h 820310"/>
              <a:gd name="connsiteX3" fmla="*/ 237022 w 1367184"/>
              <a:gd name="connsiteY3" fmla="*/ 44531 h 820310"/>
              <a:gd name="connsiteX4" fmla="*/ 234679 w 1367184"/>
              <a:gd name="connsiteY4" fmla="*/ 29297 h 820310"/>
              <a:gd name="connsiteX5" fmla="*/ 234679 w 1367184"/>
              <a:gd name="connsiteY5" fmla="*/ 768358 h 820310"/>
              <a:gd name="connsiteX6" fmla="*/ 1353817 w 1367184"/>
              <a:gd name="connsiteY6" fmla="*/ 787107 h 820310"/>
              <a:gd name="connsiteX7" fmla="*/ 1351863 w 1367184"/>
              <a:gd name="connsiteY7" fmla="*/ 760936 h 820310"/>
              <a:gd name="connsiteX8" fmla="*/ 1351863 w 1367184"/>
              <a:gd name="connsiteY8" fmla="*/ 648045 h 820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7184" h="820310">
                <a:moveTo>
                  <a:pt x="1351863" y="648045"/>
                </a:moveTo>
                <a:lnTo>
                  <a:pt x="1351863" y="594139"/>
                </a:lnTo>
                <a:cubicBezTo>
                  <a:pt x="1351863" y="576561"/>
                  <a:pt x="1354597" y="559373"/>
                  <a:pt x="1358895" y="543358"/>
                </a:cubicBezTo>
                <a:cubicBezTo>
                  <a:pt x="992098" y="448436"/>
                  <a:pt x="281553" y="240234"/>
                  <a:pt x="237022" y="44531"/>
                </a:cubicBezTo>
                <a:cubicBezTo>
                  <a:pt x="235850" y="39453"/>
                  <a:pt x="235068" y="34375"/>
                  <a:pt x="234679" y="29297"/>
                </a:cubicBezTo>
                <a:cubicBezTo>
                  <a:pt x="234679" y="29297"/>
                  <a:pt x="-227430" y="676170"/>
                  <a:pt x="234679" y="768358"/>
                </a:cubicBezTo>
                <a:cubicBezTo>
                  <a:pt x="551083" y="831639"/>
                  <a:pt x="1062801" y="808201"/>
                  <a:pt x="1353817" y="787107"/>
                </a:cubicBezTo>
                <a:cubicBezTo>
                  <a:pt x="1352645" y="778514"/>
                  <a:pt x="1351863" y="769920"/>
                  <a:pt x="1351863" y="760936"/>
                </a:cubicBezTo>
                <a:lnTo>
                  <a:pt x="1351863" y="64804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C69CB343-AD68-4627-835B-CC4E92B93F82}"/>
              </a:ext>
            </a:extLst>
          </p:cNvPr>
          <p:cNvSpPr/>
          <p:nvPr/>
        </p:nvSpPr>
        <p:spPr>
          <a:xfrm>
            <a:off x="6001474" y="6757037"/>
            <a:ext cx="244358" cy="139633"/>
          </a:xfrm>
          <a:custGeom>
            <a:avLst/>
            <a:gdLst>
              <a:gd name="connsiteX0" fmla="*/ 244531 w 273436"/>
              <a:gd name="connsiteY0" fmla="*/ 161327 h 156249"/>
              <a:gd name="connsiteX1" fmla="*/ 75000 w 273436"/>
              <a:gd name="connsiteY1" fmla="*/ 29297 h 156249"/>
              <a:gd name="connsiteX2" fmla="*/ 29297 w 273436"/>
              <a:gd name="connsiteY2" fmla="*/ 108593 h 156249"/>
              <a:gd name="connsiteX3" fmla="*/ 244531 w 273436"/>
              <a:gd name="connsiteY3" fmla="*/ 161327 h 15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436" h="156249">
                <a:moveTo>
                  <a:pt x="244531" y="161327"/>
                </a:moveTo>
                <a:cubicBezTo>
                  <a:pt x="185546" y="114062"/>
                  <a:pt x="128907" y="70312"/>
                  <a:pt x="75000" y="29297"/>
                </a:cubicBezTo>
                <a:cubicBezTo>
                  <a:pt x="53906" y="51172"/>
                  <a:pt x="37891" y="78515"/>
                  <a:pt x="29297" y="108593"/>
                </a:cubicBezTo>
                <a:cubicBezTo>
                  <a:pt x="158203" y="141796"/>
                  <a:pt x="244531" y="161327"/>
                  <a:pt x="244531" y="16132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6980B61-39A9-4C4C-AA43-974FB9B04F6B}"/>
              </a:ext>
            </a:extLst>
          </p:cNvPr>
          <p:cNvSpPr/>
          <p:nvPr/>
        </p:nvSpPr>
        <p:spPr>
          <a:xfrm>
            <a:off x="5995191" y="6827900"/>
            <a:ext cx="244358" cy="244358"/>
          </a:xfrm>
          <a:custGeom>
            <a:avLst/>
            <a:gdLst>
              <a:gd name="connsiteX0" fmla="*/ 36328 w 273436"/>
              <a:gd name="connsiteY0" fmla="*/ 29297 h 273436"/>
              <a:gd name="connsiteX1" fmla="*/ 29297 w 273436"/>
              <a:gd name="connsiteY1" fmla="*/ 80077 h 273436"/>
              <a:gd name="connsiteX2" fmla="*/ 29297 w 273436"/>
              <a:gd name="connsiteY2" fmla="*/ 133984 h 273436"/>
              <a:gd name="connsiteX3" fmla="*/ 29297 w 273436"/>
              <a:gd name="connsiteY3" fmla="*/ 246874 h 273436"/>
              <a:gd name="connsiteX4" fmla="*/ 31249 w 273436"/>
              <a:gd name="connsiteY4" fmla="*/ 273046 h 273436"/>
              <a:gd name="connsiteX5" fmla="*/ 251953 w 273436"/>
              <a:gd name="connsiteY5" fmla="*/ 254296 h 273436"/>
              <a:gd name="connsiteX6" fmla="*/ 251953 w 273436"/>
              <a:gd name="connsiteY6" fmla="*/ 82031 h 273436"/>
              <a:gd name="connsiteX7" fmla="*/ 36328 w 273436"/>
              <a:gd name="connsiteY7" fmla="*/ 29297 h 273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436" h="273436">
                <a:moveTo>
                  <a:pt x="36328" y="29297"/>
                </a:moveTo>
                <a:cubicBezTo>
                  <a:pt x="31640" y="45312"/>
                  <a:pt x="29297" y="62500"/>
                  <a:pt x="29297" y="80077"/>
                </a:cubicBezTo>
                <a:lnTo>
                  <a:pt x="29297" y="133984"/>
                </a:lnTo>
                <a:lnTo>
                  <a:pt x="29297" y="246874"/>
                </a:lnTo>
                <a:cubicBezTo>
                  <a:pt x="29297" y="255858"/>
                  <a:pt x="30078" y="264452"/>
                  <a:pt x="31249" y="273046"/>
                </a:cubicBezTo>
                <a:cubicBezTo>
                  <a:pt x="164843" y="263280"/>
                  <a:pt x="251953" y="254296"/>
                  <a:pt x="251953" y="254296"/>
                </a:cubicBezTo>
                <a:lnTo>
                  <a:pt x="251953" y="82031"/>
                </a:lnTo>
                <a:cubicBezTo>
                  <a:pt x="251562" y="82031"/>
                  <a:pt x="165234" y="62500"/>
                  <a:pt x="36328" y="2929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D7B8D894-68CC-4D37-AAA4-62594D19360E}"/>
              </a:ext>
            </a:extLst>
          </p:cNvPr>
          <p:cNvSpPr/>
          <p:nvPr/>
        </p:nvSpPr>
        <p:spPr>
          <a:xfrm>
            <a:off x="6410600" y="6294779"/>
            <a:ext cx="1082155" cy="558532"/>
          </a:xfrm>
          <a:custGeom>
            <a:avLst/>
            <a:gdLst>
              <a:gd name="connsiteX0" fmla="*/ 75000 w 1210934"/>
              <a:gd name="connsiteY0" fmla="*/ 625862 h 624998"/>
              <a:gd name="connsiteX1" fmla="*/ 29297 w 1210934"/>
              <a:gd name="connsiteY1" fmla="*/ 546565 h 624998"/>
              <a:gd name="connsiteX2" fmla="*/ 1199217 w 1210934"/>
              <a:gd name="connsiteY2" fmla="*/ 111800 h 624998"/>
              <a:gd name="connsiteX3" fmla="*/ 1196873 w 1210934"/>
              <a:gd name="connsiteY3" fmla="*/ 127034 h 624998"/>
              <a:gd name="connsiteX4" fmla="*/ 75000 w 1210934"/>
              <a:gd name="connsiteY4" fmla="*/ 625862 h 624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0934" h="624998">
                <a:moveTo>
                  <a:pt x="75000" y="625862"/>
                </a:moveTo>
                <a:cubicBezTo>
                  <a:pt x="66407" y="595783"/>
                  <a:pt x="50782" y="568440"/>
                  <a:pt x="29297" y="546565"/>
                </a:cubicBezTo>
                <a:cubicBezTo>
                  <a:pt x="1083982" y="-251481"/>
                  <a:pt x="1199217" y="111800"/>
                  <a:pt x="1199217" y="111800"/>
                </a:cubicBezTo>
                <a:lnTo>
                  <a:pt x="1196873" y="127034"/>
                </a:lnTo>
                <a:cubicBezTo>
                  <a:pt x="1152341" y="322737"/>
                  <a:pt x="441796" y="530940"/>
                  <a:pt x="75000" y="62586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6832298E-00DF-427C-83D7-C971EF8B28C1}"/>
              </a:ext>
            </a:extLst>
          </p:cNvPr>
          <p:cNvSpPr/>
          <p:nvPr/>
        </p:nvSpPr>
        <p:spPr>
          <a:xfrm>
            <a:off x="6451442" y="6368508"/>
            <a:ext cx="1221787" cy="733073"/>
          </a:xfrm>
          <a:custGeom>
            <a:avLst/>
            <a:gdLst>
              <a:gd name="connsiteX0" fmla="*/ 36328 w 1367184"/>
              <a:gd name="connsiteY0" fmla="*/ 648045 h 820310"/>
              <a:gd name="connsiteX1" fmla="*/ 36328 w 1367184"/>
              <a:gd name="connsiteY1" fmla="*/ 594139 h 820310"/>
              <a:gd name="connsiteX2" fmla="*/ 29297 w 1367184"/>
              <a:gd name="connsiteY2" fmla="*/ 543358 h 820310"/>
              <a:gd name="connsiteX3" fmla="*/ 1151169 w 1367184"/>
              <a:gd name="connsiteY3" fmla="*/ 44531 h 820310"/>
              <a:gd name="connsiteX4" fmla="*/ 1153513 w 1367184"/>
              <a:gd name="connsiteY4" fmla="*/ 29297 h 820310"/>
              <a:gd name="connsiteX5" fmla="*/ 1153513 w 1367184"/>
              <a:gd name="connsiteY5" fmla="*/ 768358 h 820310"/>
              <a:gd name="connsiteX6" fmla="*/ 34375 w 1367184"/>
              <a:gd name="connsiteY6" fmla="*/ 787107 h 820310"/>
              <a:gd name="connsiteX7" fmla="*/ 36328 w 1367184"/>
              <a:gd name="connsiteY7" fmla="*/ 760936 h 820310"/>
              <a:gd name="connsiteX8" fmla="*/ 36328 w 1367184"/>
              <a:gd name="connsiteY8" fmla="*/ 648045 h 820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7184" h="820310">
                <a:moveTo>
                  <a:pt x="36328" y="648045"/>
                </a:moveTo>
                <a:lnTo>
                  <a:pt x="36328" y="594139"/>
                </a:lnTo>
                <a:cubicBezTo>
                  <a:pt x="36328" y="576561"/>
                  <a:pt x="33593" y="559373"/>
                  <a:pt x="29297" y="543358"/>
                </a:cubicBezTo>
                <a:cubicBezTo>
                  <a:pt x="396092" y="448436"/>
                  <a:pt x="1106638" y="240234"/>
                  <a:pt x="1151169" y="44531"/>
                </a:cubicBezTo>
                <a:cubicBezTo>
                  <a:pt x="1152341" y="39453"/>
                  <a:pt x="1153122" y="34375"/>
                  <a:pt x="1153513" y="29297"/>
                </a:cubicBezTo>
                <a:cubicBezTo>
                  <a:pt x="1153513" y="29297"/>
                  <a:pt x="1615621" y="676170"/>
                  <a:pt x="1153513" y="768358"/>
                </a:cubicBezTo>
                <a:cubicBezTo>
                  <a:pt x="837107" y="831639"/>
                  <a:pt x="325389" y="808201"/>
                  <a:pt x="34375" y="787107"/>
                </a:cubicBezTo>
                <a:cubicBezTo>
                  <a:pt x="35547" y="778514"/>
                  <a:pt x="36328" y="769920"/>
                  <a:pt x="36328" y="760936"/>
                </a:cubicBezTo>
                <a:lnTo>
                  <a:pt x="36328" y="64804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F13B6F8-2EB9-4BA2-A69C-6381B5342BC8}"/>
              </a:ext>
            </a:extLst>
          </p:cNvPr>
          <p:cNvSpPr/>
          <p:nvPr/>
        </p:nvSpPr>
        <p:spPr>
          <a:xfrm>
            <a:off x="6258748" y="6757037"/>
            <a:ext cx="244358" cy="139633"/>
          </a:xfrm>
          <a:custGeom>
            <a:avLst/>
            <a:gdLst>
              <a:gd name="connsiteX0" fmla="*/ 29297 w 273436"/>
              <a:gd name="connsiteY0" fmla="*/ 161327 h 156249"/>
              <a:gd name="connsiteX1" fmla="*/ 198829 w 273436"/>
              <a:gd name="connsiteY1" fmla="*/ 29297 h 156249"/>
              <a:gd name="connsiteX2" fmla="*/ 244531 w 273436"/>
              <a:gd name="connsiteY2" fmla="*/ 108593 h 156249"/>
              <a:gd name="connsiteX3" fmla="*/ 29297 w 273436"/>
              <a:gd name="connsiteY3" fmla="*/ 161327 h 15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436" h="156249">
                <a:moveTo>
                  <a:pt x="29297" y="161327"/>
                </a:moveTo>
                <a:cubicBezTo>
                  <a:pt x="88281" y="114062"/>
                  <a:pt x="144922" y="70312"/>
                  <a:pt x="198829" y="29297"/>
                </a:cubicBezTo>
                <a:cubicBezTo>
                  <a:pt x="219922" y="51172"/>
                  <a:pt x="235937" y="78515"/>
                  <a:pt x="244531" y="108593"/>
                </a:cubicBezTo>
                <a:cubicBezTo>
                  <a:pt x="116015" y="141796"/>
                  <a:pt x="29297" y="161327"/>
                  <a:pt x="29297" y="16132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9BE8D522-3E9C-4D74-822D-23021C917830}"/>
              </a:ext>
            </a:extLst>
          </p:cNvPr>
          <p:cNvSpPr/>
          <p:nvPr/>
        </p:nvSpPr>
        <p:spPr>
          <a:xfrm>
            <a:off x="6258748" y="6827900"/>
            <a:ext cx="244358" cy="244358"/>
          </a:xfrm>
          <a:custGeom>
            <a:avLst/>
            <a:gdLst>
              <a:gd name="connsiteX0" fmla="*/ 244922 w 273436"/>
              <a:gd name="connsiteY0" fmla="*/ 29297 h 273436"/>
              <a:gd name="connsiteX1" fmla="*/ 251953 w 273436"/>
              <a:gd name="connsiteY1" fmla="*/ 80077 h 273436"/>
              <a:gd name="connsiteX2" fmla="*/ 251953 w 273436"/>
              <a:gd name="connsiteY2" fmla="*/ 133984 h 273436"/>
              <a:gd name="connsiteX3" fmla="*/ 251953 w 273436"/>
              <a:gd name="connsiteY3" fmla="*/ 246874 h 273436"/>
              <a:gd name="connsiteX4" fmla="*/ 250000 w 273436"/>
              <a:gd name="connsiteY4" fmla="*/ 273046 h 273436"/>
              <a:gd name="connsiteX5" fmla="*/ 29297 w 273436"/>
              <a:gd name="connsiteY5" fmla="*/ 254296 h 273436"/>
              <a:gd name="connsiteX6" fmla="*/ 29297 w 273436"/>
              <a:gd name="connsiteY6" fmla="*/ 82031 h 273436"/>
              <a:gd name="connsiteX7" fmla="*/ 244922 w 273436"/>
              <a:gd name="connsiteY7" fmla="*/ 29297 h 273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436" h="273436">
                <a:moveTo>
                  <a:pt x="244922" y="29297"/>
                </a:moveTo>
                <a:cubicBezTo>
                  <a:pt x="249609" y="45312"/>
                  <a:pt x="251953" y="62500"/>
                  <a:pt x="251953" y="80077"/>
                </a:cubicBezTo>
                <a:lnTo>
                  <a:pt x="251953" y="133984"/>
                </a:lnTo>
                <a:lnTo>
                  <a:pt x="251953" y="246874"/>
                </a:lnTo>
                <a:cubicBezTo>
                  <a:pt x="251953" y="255858"/>
                  <a:pt x="251172" y="264452"/>
                  <a:pt x="250000" y="273046"/>
                </a:cubicBezTo>
                <a:cubicBezTo>
                  <a:pt x="116406" y="263280"/>
                  <a:pt x="29297" y="254296"/>
                  <a:pt x="29297" y="254296"/>
                </a:cubicBezTo>
                <a:lnTo>
                  <a:pt x="29297" y="82031"/>
                </a:lnTo>
                <a:cubicBezTo>
                  <a:pt x="29297" y="82031"/>
                  <a:pt x="116015" y="62500"/>
                  <a:pt x="244922" y="2929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C895827B-AA77-4B16-A098-CE4C54E5237D}"/>
              </a:ext>
            </a:extLst>
          </p:cNvPr>
          <p:cNvSpPr/>
          <p:nvPr/>
        </p:nvSpPr>
        <p:spPr>
          <a:xfrm>
            <a:off x="6046856" y="6765415"/>
            <a:ext cx="383991" cy="383991"/>
          </a:xfrm>
          <a:custGeom>
            <a:avLst/>
            <a:gdLst>
              <a:gd name="connsiteX0" fmla="*/ 373437 w 429686"/>
              <a:gd name="connsiteY0" fmla="*/ 437499 h 429686"/>
              <a:gd name="connsiteX1" fmla="*/ 87108 w 429686"/>
              <a:gd name="connsiteY1" fmla="*/ 437499 h 429686"/>
              <a:gd name="connsiteX2" fmla="*/ 29297 w 429686"/>
              <a:gd name="connsiteY2" fmla="*/ 379687 h 429686"/>
              <a:gd name="connsiteX3" fmla="*/ 29297 w 429686"/>
              <a:gd name="connsiteY3" fmla="*/ 87110 h 429686"/>
              <a:gd name="connsiteX4" fmla="*/ 87108 w 429686"/>
              <a:gd name="connsiteY4" fmla="*/ 29297 h 429686"/>
              <a:gd name="connsiteX5" fmla="*/ 373437 w 429686"/>
              <a:gd name="connsiteY5" fmla="*/ 29297 h 429686"/>
              <a:gd name="connsiteX6" fmla="*/ 431248 w 429686"/>
              <a:gd name="connsiteY6" fmla="*/ 87110 h 429686"/>
              <a:gd name="connsiteX7" fmla="*/ 431248 w 429686"/>
              <a:gd name="connsiteY7" fmla="*/ 379687 h 429686"/>
              <a:gd name="connsiteX8" fmla="*/ 373437 w 429686"/>
              <a:gd name="connsiteY8" fmla="*/ 437499 h 4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9686" h="429686">
                <a:moveTo>
                  <a:pt x="373437" y="437499"/>
                </a:moveTo>
                <a:lnTo>
                  <a:pt x="87108" y="437499"/>
                </a:lnTo>
                <a:cubicBezTo>
                  <a:pt x="55078" y="437499"/>
                  <a:pt x="29297" y="411718"/>
                  <a:pt x="29297" y="379687"/>
                </a:cubicBezTo>
                <a:lnTo>
                  <a:pt x="29297" y="87110"/>
                </a:lnTo>
                <a:cubicBezTo>
                  <a:pt x="29297" y="55078"/>
                  <a:pt x="55078" y="29297"/>
                  <a:pt x="87108" y="29297"/>
                </a:cubicBezTo>
                <a:lnTo>
                  <a:pt x="373437" y="29297"/>
                </a:lnTo>
                <a:cubicBezTo>
                  <a:pt x="405468" y="29297"/>
                  <a:pt x="431248" y="55078"/>
                  <a:pt x="431248" y="87110"/>
                </a:cubicBezTo>
                <a:lnTo>
                  <a:pt x="431248" y="379687"/>
                </a:lnTo>
                <a:cubicBezTo>
                  <a:pt x="431248" y="411718"/>
                  <a:pt x="405468" y="437499"/>
                  <a:pt x="373437" y="43749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AF0D253C-104C-469C-8616-D39252FE8E8C}"/>
              </a:ext>
            </a:extLst>
          </p:cNvPr>
          <p:cNvSpPr/>
          <p:nvPr/>
        </p:nvSpPr>
        <p:spPr>
          <a:xfrm>
            <a:off x="5880344" y="8514666"/>
            <a:ext cx="733073" cy="314175"/>
          </a:xfrm>
          <a:custGeom>
            <a:avLst/>
            <a:gdLst>
              <a:gd name="connsiteX0" fmla="*/ 29296 w 820310"/>
              <a:gd name="connsiteY0" fmla="*/ 29297 h 351561"/>
              <a:gd name="connsiteX1" fmla="*/ 803514 w 820310"/>
              <a:gd name="connsiteY1" fmla="*/ 29297 h 351561"/>
              <a:gd name="connsiteX2" fmla="*/ 803514 w 820310"/>
              <a:gd name="connsiteY2" fmla="*/ 338671 h 351561"/>
              <a:gd name="connsiteX3" fmla="*/ 29296 w 820310"/>
              <a:gd name="connsiteY3" fmla="*/ 338671 h 35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310" h="351561">
                <a:moveTo>
                  <a:pt x="29296" y="29297"/>
                </a:moveTo>
                <a:lnTo>
                  <a:pt x="803514" y="29297"/>
                </a:lnTo>
                <a:lnTo>
                  <a:pt x="803514" y="338671"/>
                </a:lnTo>
                <a:lnTo>
                  <a:pt x="29296" y="33867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1AAE6E05-F113-498F-AB65-AD72CEEE79D9}"/>
              </a:ext>
            </a:extLst>
          </p:cNvPr>
          <p:cNvSpPr/>
          <p:nvPr/>
        </p:nvSpPr>
        <p:spPr>
          <a:xfrm>
            <a:off x="1248371" y="8369098"/>
            <a:ext cx="5026785" cy="4293712"/>
          </a:xfrm>
          <a:custGeom>
            <a:avLst/>
            <a:gdLst>
              <a:gd name="connsiteX0" fmla="*/ 4598427 w 5624987"/>
              <a:gd name="connsiteY0" fmla="*/ 4796474 h 4804676"/>
              <a:gd name="connsiteX1" fmla="*/ 29297 w 5624987"/>
              <a:gd name="connsiteY1" fmla="*/ 1835933 h 4804676"/>
              <a:gd name="connsiteX2" fmla="*/ 1660153 w 5624987"/>
              <a:gd name="connsiteY2" fmla="*/ 29297 h 4804676"/>
              <a:gd name="connsiteX3" fmla="*/ 5601940 w 5624987"/>
              <a:gd name="connsiteY3" fmla="*/ 2596870 h 4804676"/>
              <a:gd name="connsiteX4" fmla="*/ 4598427 w 5624987"/>
              <a:gd name="connsiteY4" fmla="*/ 4796474 h 480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24987" h="4804676">
                <a:moveTo>
                  <a:pt x="4598427" y="4796474"/>
                </a:moveTo>
                <a:cubicBezTo>
                  <a:pt x="2518353" y="3823820"/>
                  <a:pt x="1731637" y="3458976"/>
                  <a:pt x="29297" y="1835933"/>
                </a:cubicBezTo>
                <a:cubicBezTo>
                  <a:pt x="561327" y="1222263"/>
                  <a:pt x="1119529" y="634764"/>
                  <a:pt x="1660153" y="29297"/>
                </a:cubicBezTo>
                <a:cubicBezTo>
                  <a:pt x="3072649" y="1278513"/>
                  <a:pt x="3872257" y="1824215"/>
                  <a:pt x="5601940" y="2596870"/>
                </a:cubicBezTo>
                <a:cubicBezTo>
                  <a:pt x="5257411" y="3325384"/>
                  <a:pt x="4935927" y="4064444"/>
                  <a:pt x="4598427" y="4796474"/>
                </a:cubicBezTo>
                <a:close/>
              </a:path>
            </a:pathLst>
          </a:custGeom>
          <a:solidFill>
            <a:srgbClr val="3668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895B25F8-195B-4BCD-9E5A-DC2258F9458F}"/>
              </a:ext>
            </a:extLst>
          </p:cNvPr>
          <p:cNvSpPr/>
          <p:nvPr/>
        </p:nvSpPr>
        <p:spPr>
          <a:xfrm>
            <a:off x="1598500" y="8711898"/>
            <a:ext cx="4328620" cy="3630455"/>
          </a:xfrm>
          <a:custGeom>
            <a:avLst/>
            <a:gdLst>
              <a:gd name="connsiteX0" fmla="*/ 4058585 w 4843739"/>
              <a:gd name="connsiteY0" fmla="*/ 4052725 h 4062490"/>
              <a:gd name="connsiteX1" fmla="*/ 29297 w 4843739"/>
              <a:gd name="connsiteY1" fmla="*/ 1451168 h 4062490"/>
              <a:gd name="connsiteX2" fmla="*/ 1296482 w 4843739"/>
              <a:gd name="connsiteY2" fmla="*/ 29297 h 4062490"/>
              <a:gd name="connsiteX3" fmla="*/ 4846865 w 4843739"/>
              <a:gd name="connsiteY3" fmla="*/ 2340619 h 4062490"/>
              <a:gd name="connsiteX4" fmla="*/ 4058585 w 4843739"/>
              <a:gd name="connsiteY4" fmla="*/ 4052725 h 4062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739" h="4062490">
                <a:moveTo>
                  <a:pt x="4058585" y="4052725"/>
                </a:moveTo>
                <a:cubicBezTo>
                  <a:pt x="2229292" y="3282806"/>
                  <a:pt x="1463278" y="2857024"/>
                  <a:pt x="29297" y="1451168"/>
                </a:cubicBezTo>
                <a:cubicBezTo>
                  <a:pt x="435546" y="962107"/>
                  <a:pt x="876561" y="506249"/>
                  <a:pt x="1296482" y="29297"/>
                </a:cubicBezTo>
                <a:cubicBezTo>
                  <a:pt x="2443745" y="1177341"/>
                  <a:pt x="3358977" y="1723043"/>
                  <a:pt x="4846865" y="2340619"/>
                </a:cubicBezTo>
                <a:cubicBezTo>
                  <a:pt x="4573037" y="2906243"/>
                  <a:pt x="4326944" y="3484758"/>
                  <a:pt x="4058585" y="4052725"/>
                </a:cubicBezTo>
                <a:close/>
              </a:path>
            </a:pathLst>
          </a:custGeom>
          <a:solidFill>
            <a:srgbClr val="7BB37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388E1F7E-2ED6-42E5-BD21-2600A32B3366}"/>
              </a:ext>
            </a:extLst>
          </p:cNvPr>
          <p:cNvSpPr/>
          <p:nvPr/>
        </p:nvSpPr>
        <p:spPr>
          <a:xfrm>
            <a:off x="4579450" y="11008304"/>
            <a:ext cx="558532" cy="523623"/>
          </a:xfrm>
          <a:custGeom>
            <a:avLst/>
            <a:gdLst>
              <a:gd name="connsiteX0" fmla="*/ 588518 w 624998"/>
              <a:gd name="connsiteY0" fmla="*/ 404526 h 585936"/>
              <a:gd name="connsiteX1" fmla="*/ 195551 w 624998"/>
              <a:gd name="connsiteY1" fmla="*/ 561947 h 585936"/>
              <a:gd name="connsiteX2" fmla="*/ 63128 w 624998"/>
              <a:gd name="connsiteY2" fmla="*/ 197886 h 585936"/>
              <a:gd name="connsiteX3" fmla="*/ 451800 w 624998"/>
              <a:gd name="connsiteY3" fmla="*/ 51792 h 585936"/>
              <a:gd name="connsiteX4" fmla="*/ 588518 w 624998"/>
              <a:gd name="connsiteY4" fmla="*/ 404526 h 58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4998" h="585936">
                <a:moveTo>
                  <a:pt x="588518" y="404526"/>
                </a:moveTo>
                <a:cubicBezTo>
                  <a:pt x="519768" y="549838"/>
                  <a:pt x="348675" y="620932"/>
                  <a:pt x="195551" y="561947"/>
                </a:cubicBezTo>
                <a:cubicBezTo>
                  <a:pt x="42034" y="502964"/>
                  <a:pt x="-12653" y="339682"/>
                  <a:pt x="63128" y="197886"/>
                </a:cubicBezTo>
                <a:cubicBezTo>
                  <a:pt x="138519" y="56090"/>
                  <a:pt x="304925" y="-8363"/>
                  <a:pt x="451800" y="51792"/>
                </a:cubicBezTo>
                <a:cubicBezTo>
                  <a:pt x="598284" y="111949"/>
                  <a:pt x="657267" y="259604"/>
                  <a:pt x="588518" y="404526"/>
                </a:cubicBezTo>
                <a:close/>
              </a:path>
            </a:pathLst>
          </a:custGeom>
          <a:solidFill>
            <a:srgbClr val="3668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86E4E2AD-5411-4983-B7D3-B511302BEC2F}"/>
              </a:ext>
            </a:extLst>
          </p:cNvPr>
          <p:cNvSpPr/>
          <p:nvPr/>
        </p:nvSpPr>
        <p:spPr>
          <a:xfrm>
            <a:off x="2473144" y="9625813"/>
            <a:ext cx="523623" cy="593440"/>
          </a:xfrm>
          <a:custGeom>
            <a:avLst/>
            <a:gdLst>
              <a:gd name="connsiteX0" fmla="*/ 529471 w 585936"/>
              <a:gd name="connsiteY0" fmla="*/ 539431 h 664061"/>
              <a:gd name="connsiteX1" fmla="*/ 129863 w 585936"/>
              <a:gd name="connsiteY1" fmla="*/ 564821 h 664061"/>
              <a:gd name="connsiteX2" fmla="*/ 102129 w 585936"/>
              <a:gd name="connsiteY2" fmla="*/ 126150 h 664061"/>
              <a:gd name="connsiteX3" fmla="*/ 492753 w 585936"/>
              <a:gd name="connsiteY3" fmla="*/ 113651 h 664061"/>
              <a:gd name="connsiteX4" fmla="*/ 529471 w 585936"/>
              <a:gd name="connsiteY4" fmla="*/ 539431 h 66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5936" h="664061">
                <a:moveTo>
                  <a:pt x="529471" y="539431"/>
                </a:moveTo>
                <a:cubicBezTo>
                  <a:pt x="426347" y="673806"/>
                  <a:pt x="251738" y="681619"/>
                  <a:pt x="129863" y="564821"/>
                </a:cubicBezTo>
                <a:cubicBezTo>
                  <a:pt x="8379" y="448025"/>
                  <a:pt x="-5684" y="252713"/>
                  <a:pt x="102129" y="126150"/>
                </a:cubicBezTo>
                <a:cubicBezTo>
                  <a:pt x="210332" y="-21"/>
                  <a:pt x="377128" y="-1583"/>
                  <a:pt x="492753" y="113651"/>
                </a:cubicBezTo>
                <a:cubicBezTo>
                  <a:pt x="608378" y="228885"/>
                  <a:pt x="632987" y="405056"/>
                  <a:pt x="529471" y="539431"/>
                </a:cubicBezTo>
                <a:close/>
              </a:path>
            </a:pathLst>
          </a:custGeom>
          <a:solidFill>
            <a:srgbClr val="3668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98D4B873-CF2A-4BDD-B568-5A9DA78AFDD2}"/>
              </a:ext>
            </a:extLst>
          </p:cNvPr>
          <p:cNvSpPr/>
          <p:nvPr/>
        </p:nvSpPr>
        <p:spPr>
          <a:xfrm>
            <a:off x="5694603" y="10576033"/>
            <a:ext cx="453807" cy="418898"/>
          </a:xfrm>
          <a:custGeom>
            <a:avLst/>
            <a:gdLst>
              <a:gd name="connsiteX0" fmla="*/ 471906 w 507811"/>
              <a:gd name="connsiteY0" fmla="*/ 343319 h 468748"/>
              <a:gd name="connsiteX1" fmla="*/ 164485 w 507811"/>
              <a:gd name="connsiteY1" fmla="*/ 458162 h 468748"/>
              <a:gd name="connsiteX2" fmla="*/ 52766 w 507811"/>
              <a:gd name="connsiteY2" fmla="*/ 166366 h 468748"/>
              <a:gd name="connsiteX3" fmla="*/ 360188 w 507811"/>
              <a:gd name="connsiteY3" fmla="*/ 48397 h 468748"/>
              <a:gd name="connsiteX4" fmla="*/ 471906 w 507811"/>
              <a:gd name="connsiteY4" fmla="*/ 343319 h 46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811" h="468748">
                <a:moveTo>
                  <a:pt x="471906" y="343319"/>
                </a:moveTo>
                <a:cubicBezTo>
                  <a:pt x="416828" y="459724"/>
                  <a:pt x="283235" y="508552"/>
                  <a:pt x="164485" y="458162"/>
                </a:cubicBezTo>
                <a:cubicBezTo>
                  <a:pt x="45344" y="408162"/>
                  <a:pt x="-3874" y="282381"/>
                  <a:pt x="52766" y="166366"/>
                </a:cubicBezTo>
                <a:cubicBezTo>
                  <a:pt x="109407" y="50740"/>
                  <a:pt x="241828" y="-1993"/>
                  <a:pt x="360188" y="48397"/>
                </a:cubicBezTo>
                <a:cubicBezTo>
                  <a:pt x="478156" y="98787"/>
                  <a:pt x="526593" y="226521"/>
                  <a:pt x="471906" y="343319"/>
                </a:cubicBezTo>
                <a:close/>
              </a:path>
            </a:pathLst>
          </a:custGeom>
          <a:solidFill>
            <a:srgbClr val="3668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A9FDD145-3E24-4571-BD80-8C1FC2823B4E}"/>
              </a:ext>
            </a:extLst>
          </p:cNvPr>
          <p:cNvSpPr/>
          <p:nvPr/>
        </p:nvSpPr>
        <p:spPr>
          <a:xfrm>
            <a:off x="4980482" y="12097335"/>
            <a:ext cx="453807" cy="453807"/>
          </a:xfrm>
          <a:custGeom>
            <a:avLst/>
            <a:gdLst>
              <a:gd name="connsiteX0" fmla="*/ 491713 w 507811"/>
              <a:gd name="connsiteY0" fmla="*/ 357379 h 507811"/>
              <a:gd name="connsiteX1" fmla="*/ 173355 w 507811"/>
              <a:gd name="connsiteY1" fmla="*/ 478862 h 507811"/>
              <a:gd name="connsiteX2" fmla="*/ 52261 w 507811"/>
              <a:gd name="connsiteY2" fmla="*/ 176129 h 507811"/>
              <a:gd name="connsiteX3" fmla="*/ 374917 w 507811"/>
              <a:gd name="connsiteY3" fmla="*/ 48395 h 507811"/>
              <a:gd name="connsiteX4" fmla="*/ 491713 w 507811"/>
              <a:gd name="connsiteY4" fmla="*/ 357379 h 507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811" h="507811">
                <a:moveTo>
                  <a:pt x="491713" y="357379"/>
                </a:moveTo>
                <a:cubicBezTo>
                  <a:pt x="434292" y="480425"/>
                  <a:pt x="297964" y="529644"/>
                  <a:pt x="173355" y="478862"/>
                </a:cubicBezTo>
                <a:cubicBezTo>
                  <a:pt x="48746" y="428082"/>
                  <a:pt x="-5161" y="298003"/>
                  <a:pt x="52261" y="176129"/>
                </a:cubicBezTo>
                <a:cubicBezTo>
                  <a:pt x="110074" y="54254"/>
                  <a:pt x="249136" y="-3559"/>
                  <a:pt x="374917" y="48395"/>
                </a:cubicBezTo>
                <a:cubicBezTo>
                  <a:pt x="500698" y="99958"/>
                  <a:pt x="549135" y="234331"/>
                  <a:pt x="491713" y="357379"/>
                </a:cubicBezTo>
                <a:close/>
              </a:path>
            </a:pathLst>
          </a:custGeom>
          <a:solidFill>
            <a:srgbClr val="3668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EC048B60-A579-4176-91E6-F89AC3A0BE02}"/>
              </a:ext>
            </a:extLst>
          </p:cNvPr>
          <p:cNvSpPr/>
          <p:nvPr/>
        </p:nvSpPr>
        <p:spPr>
          <a:xfrm>
            <a:off x="2530253" y="8504521"/>
            <a:ext cx="418898" cy="453807"/>
          </a:xfrm>
          <a:custGeom>
            <a:avLst/>
            <a:gdLst>
              <a:gd name="connsiteX0" fmla="*/ 414395 w 468748"/>
              <a:gd name="connsiteY0" fmla="*/ 425414 h 507811"/>
              <a:gd name="connsiteX1" fmla="*/ 104630 w 468748"/>
              <a:gd name="connsiteY1" fmla="*/ 427757 h 507811"/>
              <a:gd name="connsiteX2" fmla="*/ 85490 w 468748"/>
              <a:gd name="connsiteY2" fmla="*/ 105102 h 507811"/>
              <a:gd name="connsiteX3" fmla="*/ 402676 w 468748"/>
              <a:gd name="connsiteY3" fmla="*/ 92992 h 507811"/>
              <a:gd name="connsiteX4" fmla="*/ 414395 w 468748"/>
              <a:gd name="connsiteY4" fmla="*/ 425414 h 507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748" h="507811">
                <a:moveTo>
                  <a:pt x="414395" y="425414"/>
                </a:moveTo>
                <a:cubicBezTo>
                  <a:pt x="329239" y="523460"/>
                  <a:pt x="192130" y="518773"/>
                  <a:pt x="104630" y="427757"/>
                </a:cubicBezTo>
                <a:cubicBezTo>
                  <a:pt x="17130" y="336742"/>
                  <a:pt x="-448" y="201195"/>
                  <a:pt x="85490" y="105102"/>
                </a:cubicBezTo>
                <a:cubicBezTo>
                  <a:pt x="171427" y="9398"/>
                  <a:pt x="309317" y="3149"/>
                  <a:pt x="402676" y="92992"/>
                </a:cubicBezTo>
                <a:cubicBezTo>
                  <a:pt x="496426" y="182836"/>
                  <a:pt x="499551" y="327758"/>
                  <a:pt x="414395" y="425414"/>
                </a:cubicBezTo>
                <a:close/>
              </a:path>
            </a:pathLst>
          </a:custGeom>
          <a:solidFill>
            <a:srgbClr val="3668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D7F8CAB3-CAF3-4C4C-845E-CEE3B70DA7A2}"/>
              </a:ext>
            </a:extLst>
          </p:cNvPr>
          <p:cNvSpPr/>
          <p:nvPr/>
        </p:nvSpPr>
        <p:spPr>
          <a:xfrm>
            <a:off x="1388337" y="9754544"/>
            <a:ext cx="453807" cy="488715"/>
          </a:xfrm>
          <a:custGeom>
            <a:avLst/>
            <a:gdLst>
              <a:gd name="connsiteX0" fmla="*/ 439470 w 507811"/>
              <a:gd name="connsiteY0" fmla="*/ 456317 h 546873"/>
              <a:gd name="connsiteX1" fmla="*/ 109784 w 507811"/>
              <a:gd name="connsiteY1" fmla="*/ 461004 h 546873"/>
              <a:gd name="connsiteX2" fmla="*/ 89081 w 507811"/>
              <a:gd name="connsiteY2" fmla="*/ 112568 h 546873"/>
              <a:gd name="connsiteX3" fmla="*/ 419939 w 507811"/>
              <a:gd name="connsiteY3" fmla="*/ 97334 h 546873"/>
              <a:gd name="connsiteX4" fmla="*/ 439470 w 507811"/>
              <a:gd name="connsiteY4" fmla="*/ 456317 h 54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811" h="546873">
                <a:moveTo>
                  <a:pt x="439470" y="456317"/>
                </a:moveTo>
                <a:cubicBezTo>
                  <a:pt x="349627" y="562958"/>
                  <a:pt x="206659" y="556708"/>
                  <a:pt x="109784" y="461004"/>
                </a:cubicBezTo>
                <a:cubicBezTo>
                  <a:pt x="12909" y="365302"/>
                  <a:pt x="409" y="217646"/>
                  <a:pt x="89081" y="112568"/>
                </a:cubicBezTo>
                <a:cubicBezTo>
                  <a:pt x="177752" y="7490"/>
                  <a:pt x="321502" y="1240"/>
                  <a:pt x="419939" y="97334"/>
                </a:cubicBezTo>
                <a:cubicBezTo>
                  <a:pt x="518377" y="193818"/>
                  <a:pt x="528924" y="350067"/>
                  <a:pt x="439470" y="456317"/>
                </a:cubicBezTo>
                <a:close/>
              </a:path>
            </a:pathLst>
          </a:custGeom>
          <a:solidFill>
            <a:srgbClr val="3668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A93F93E2-920C-4E3F-BC3F-B7FDAE496F60}"/>
              </a:ext>
            </a:extLst>
          </p:cNvPr>
          <p:cNvSpPr/>
          <p:nvPr/>
        </p:nvSpPr>
        <p:spPr>
          <a:xfrm>
            <a:off x="3631556" y="10760661"/>
            <a:ext cx="174541" cy="209449"/>
          </a:xfrm>
          <a:custGeom>
            <a:avLst/>
            <a:gdLst>
              <a:gd name="connsiteX0" fmla="*/ 152343 w 195312"/>
              <a:gd name="connsiteY0" fmla="*/ 29297 h 234374"/>
              <a:gd name="connsiteX1" fmla="*/ 29297 w 195312"/>
              <a:gd name="connsiteY1" fmla="*/ 218750 h 234374"/>
              <a:gd name="connsiteX2" fmla="*/ 182812 w 195312"/>
              <a:gd name="connsiteY2" fmla="*/ 190625 h 234374"/>
              <a:gd name="connsiteX3" fmla="*/ 197265 w 195312"/>
              <a:gd name="connsiteY3" fmla="*/ 118749 h 234374"/>
              <a:gd name="connsiteX4" fmla="*/ 152343 w 195312"/>
              <a:gd name="connsiteY4" fmla="*/ 29297 h 23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312" h="234374">
                <a:moveTo>
                  <a:pt x="152343" y="29297"/>
                </a:moveTo>
                <a:cubicBezTo>
                  <a:pt x="111328" y="92578"/>
                  <a:pt x="69531" y="155468"/>
                  <a:pt x="29297" y="218750"/>
                </a:cubicBezTo>
                <a:cubicBezTo>
                  <a:pt x="87890" y="241014"/>
                  <a:pt x="145312" y="245312"/>
                  <a:pt x="182812" y="190625"/>
                </a:cubicBezTo>
                <a:cubicBezTo>
                  <a:pt x="200390" y="164843"/>
                  <a:pt x="201562" y="148828"/>
                  <a:pt x="197265" y="118749"/>
                </a:cubicBezTo>
                <a:cubicBezTo>
                  <a:pt x="192577" y="88671"/>
                  <a:pt x="168750" y="55468"/>
                  <a:pt x="152343" y="29297"/>
                </a:cubicBezTo>
                <a:close/>
              </a:path>
            </a:pathLst>
          </a:custGeom>
          <a:solidFill>
            <a:srgbClr val="3668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A999E102-0977-42AF-9FAE-83BB9CB13A5A}"/>
              </a:ext>
            </a:extLst>
          </p:cNvPr>
          <p:cNvSpPr/>
          <p:nvPr/>
        </p:nvSpPr>
        <p:spPr>
          <a:xfrm>
            <a:off x="3728012" y="10406311"/>
            <a:ext cx="174541" cy="209449"/>
          </a:xfrm>
          <a:custGeom>
            <a:avLst/>
            <a:gdLst>
              <a:gd name="connsiteX0" fmla="*/ 45189 w 195312"/>
              <a:gd name="connsiteY0" fmla="*/ 67221 h 234374"/>
              <a:gd name="connsiteX1" fmla="*/ 30736 w 195312"/>
              <a:gd name="connsiteY1" fmla="*/ 134019 h 234374"/>
              <a:gd name="connsiteX2" fmla="*/ 72924 w 195312"/>
              <a:gd name="connsiteY2" fmla="*/ 220737 h 234374"/>
              <a:gd name="connsiteX3" fmla="*/ 183079 w 195312"/>
              <a:gd name="connsiteY3" fmla="*/ 46128 h 234374"/>
              <a:gd name="connsiteX4" fmla="*/ 100658 w 195312"/>
              <a:gd name="connsiteY4" fmla="*/ 30504 h 234374"/>
              <a:gd name="connsiteX5" fmla="*/ 45189 w 195312"/>
              <a:gd name="connsiteY5" fmla="*/ 67221 h 23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312" h="234374">
                <a:moveTo>
                  <a:pt x="45189" y="67221"/>
                </a:moveTo>
                <a:cubicBezTo>
                  <a:pt x="31908" y="88706"/>
                  <a:pt x="26440" y="106284"/>
                  <a:pt x="30736" y="134019"/>
                </a:cubicBezTo>
                <a:cubicBezTo>
                  <a:pt x="35034" y="162144"/>
                  <a:pt x="56126" y="195737"/>
                  <a:pt x="72924" y="220737"/>
                </a:cubicBezTo>
                <a:cubicBezTo>
                  <a:pt x="110033" y="162925"/>
                  <a:pt x="145971" y="104331"/>
                  <a:pt x="183079" y="46128"/>
                </a:cubicBezTo>
                <a:cubicBezTo>
                  <a:pt x="157689" y="35581"/>
                  <a:pt x="127220" y="25815"/>
                  <a:pt x="100658" y="30504"/>
                </a:cubicBezTo>
                <a:cubicBezTo>
                  <a:pt x="74096" y="35191"/>
                  <a:pt x="58470" y="45737"/>
                  <a:pt x="45189" y="67221"/>
                </a:cubicBezTo>
                <a:close/>
              </a:path>
            </a:pathLst>
          </a:custGeom>
          <a:solidFill>
            <a:srgbClr val="3668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616747B3-C031-4024-84FD-3617FB0B85A7}"/>
              </a:ext>
            </a:extLst>
          </p:cNvPr>
          <p:cNvSpPr/>
          <p:nvPr/>
        </p:nvSpPr>
        <p:spPr>
          <a:xfrm>
            <a:off x="3130766" y="10026429"/>
            <a:ext cx="1221787" cy="1396330"/>
          </a:xfrm>
          <a:custGeom>
            <a:avLst/>
            <a:gdLst>
              <a:gd name="connsiteX0" fmla="*/ 1131868 w 1367184"/>
              <a:gd name="connsiteY0" fmla="*/ 107546 h 1562496"/>
              <a:gd name="connsiteX1" fmla="*/ 222885 w 1367184"/>
              <a:gd name="connsiteY1" fmla="*/ 436842 h 1562496"/>
              <a:gd name="connsiteX2" fmla="*/ 263901 w 1367184"/>
              <a:gd name="connsiteY2" fmla="*/ 1470044 h 1562496"/>
              <a:gd name="connsiteX3" fmla="*/ 1209993 w 1367184"/>
              <a:gd name="connsiteY3" fmla="*/ 1067309 h 1562496"/>
              <a:gd name="connsiteX4" fmla="*/ 1131868 w 1367184"/>
              <a:gd name="connsiteY4" fmla="*/ 107546 h 1562496"/>
              <a:gd name="connsiteX5" fmla="*/ 731087 w 1367184"/>
              <a:gd name="connsiteY5" fmla="*/ 1190357 h 1562496"/>
              <a:gd name="connsiteX6" fmla="*/ 516244 w 1367184"/>
              <a:gd name="connsiteY6" fmla="*/ 1154810 h 1562496"/>
              <a:gd name="connsiteX7" fmla="*/ 431478 w 1367184"/>
              <a:gd name="connsiteY7" fmla="*/ 1287231 h 1562496"/>
              <a:gd name="connsiteX8" fmla="*/ 354916 w 1367184"/>
              <a:gd name="connsiteY8" fmla="*/ 1239574 h 1562496"/>
              <a:gd name="connsiteX9" fmla="*/ 438119 w 1367184"/>
              <a:gd name="connsiteY9" fmla="*/ 1110669 h 1562496"/>
              <a:gd name="connsiteX10" fmla="*/ 239682 w 1367184"/>
              <a:gd name="connsiteY10" fmla="*/ 913794 h 1562496"/>
              <a:gd name="connsiteX11" fmla="*/ 325619 w 1367184"/>
              <a:gd name="connsiteY11" fmla="*/ 789185 h 1562496"/>
              <a:gd name="connsiteX12" fmla="*/ 409603 w 1367184"/>
              <a:gd name="connsiteY12" fmla="*/ 905982 h 1562496"/>
              <a:gd name="connsiteX13" fmla="*/ 511947 w 1367184"/>
              <a:gd name="connsiteY13" fmla="*/ 998169 h 1562496"/>
              <a:gd name="connsiteX14" fmla="*/ 657650 w 1367184"/>
              <a:gd name="connsiteY14" fmla="*/ 777076 h 1562496"/>
              <a:gd name="connsiteX15" fmla="*/ 625229 w 1367184"/>
              <a:gd name="connsiteY15" fmla="*/ 730201 h 1562496"/>
              <a:gd name="connsiteX16" fmla="*/ 549056 w 1367184"/>
              <a:gd name="connsiteY16" fmla="*/ 559889 h 1562496"/>
              <a:gd name="connsiteX17" fmla="*/ 586166 w 1367184"/>
              <a:gd name="connsiteY17" fmla="*/ 409889 h 1562496"/>
              <a:gd name="connsiteX18" fmla="*/ 724446 w 1367184"/>
              <a:gd name="connsiteY18" fmla="*/ 322779 h 1562496"/>
              <a:gd name="connsiteX19" fmla="*/ 918197 w 1367184"/>
              <a:gd name="connsiteY19" fmla="*/ 365357 h 1562496"/>
              <a:gd name="connsiteX20" fmla="*/ 977571 w 1367184"/>
              <a:gd name="connsiteY20" fmla="*/ 271608 h 1562496"/>
              <a:gd name="connsiteX21" fmla="*/ 1048665 w 1367184"/>
              <a:gd name="connsiteY21" fmla="*/ 315358 h 1562496"/>
              <a:gd name="connsiteX22" fmla="*/ 990852 w 1367184"/>
              <a:gd name="connsiteY22" fmla="*/ 408326 h 1562496"/>
              <a:gd name="connsiteX23" fmla="*/ 1169759 w 1367184"/>
              <a:gd name="connsiteY23" fmla="*/ 580983 h 1562496"/>
              <a:gd name="connsiteX24" fmla="*/ 1067024 w 1367184"/>
              <a:gd name="connsiteY24" fmla="*/ 661060 h 1562496"/>
              <a:gd name="connsiteX25" fmla="*/ 924056 w 1367184"/>
              <a:gd name="connsiteY25" fmla="*/ 516139 h 1562496"/>
              <a:gd name="connsiteX26" fmla="*/ 793977 w 1367184"/>
              <a:gd name="connsiteY26" fmla="*/ 721997 h 1562496"/>
              <a:gd name="connsiteX27" fmla="*/ 824056 w 1367184"/>
              <a:gd name="connsiteY27" fmla="*/ 763403 h 1562496"/>
              <a:gd name="connsiteX28" fmla="*/ 910384 w 1367184"/>
              <a:gd name="connsiteY28" fmla="*/ 941528 h 1562496"/>
              <a:gd name="connsiteX29" fmla="*/ 879134 w 1367184"/>
              <a:gd name="connsiteY29" fmla="*/ 1084888 h 1562496"/>
              <a:gd name="connsiteX30" fmla="*/ 731087 w 1367184"/>
              <a:gd name="connsiteY30" fmla="*/ 1190357 h 156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367184" h="1562496">
                <a:moveTo>
                  <a:pt x="1131868" y="107546"/>
                </a:moveTo>
                <a:cubicBezTo>
                  <a:pt x="800227" y="-101829"/>
                  <a:pt x="427573" y="143483"/>
                  <a:pt x="222885" y="436842"/>
                </a:cubicBezTo>
                <a:cubicBezTo>
                  <a:pt x="18198" y="729810"/>
                  <a:pt x="-99770" y="1247387"/>
                  <a:pt x="263901" y="1470044"/>
                </a:cubicBezTo>
                <a:cubicBezTo>
                  <a:pt x="627572" y="1692699"/>
                  <a:pt x="1027962" y="1372388"/>
                  <a:pt x="1209993" y="1067309"/>
                </a:cubicBezTo>
                <a:cubicBezTo>
                  <a:pt x="1391633" y="761842"/>
                  <a:pt x="1463117" y="316920"/>
                  <a:pt x="1131868" y="107546"/>
                </a:cubicBezTo>
                <a:close/>
                <a:moveTo>
                  <a:pt x="731087" y="1190357"/>
                </a:moveTo>
                <a:cubicBezTo>
                  <a:pt x="662337" y="1204809"/>
                  <a:pt x="582260" y="1184106"/>
                  <a:pt x="516244" y="1154810"/>
                </a:cubicBezTo>
                <a:cubicBezTo>
                  <a:pt x="487728" y="1198950"/>
                  <a:pt x="459603" y="1242700"/>
                  <a:pt x="431478" y="1287231"/>
                </a:cubicBezTo>
                <a:cubicBezTo>
                  <a:pt x="406088" y="1271606"/>
                  <a:pt x="380306" y="1255590"/>
                  <a:pt x="354916" y="1239574"/>
                </a:cubicBezTo>
                <a:cubicBezTo>
                  <a:pt x="382260" y="1196607"/>
                  <a:pt x="410385" y="1153638"/>
                  <a:pt x="438119" y="1110669"/>
                </a:cubicBezTo>
                <a:cubicBezTo>
                  <a:pt x="359214" y="1055200"/>
                  <a:pt x="291635" y="995825"/>
                  <a:pt x="239682" y="913794"/>
                </a:cubicBezTo>
                <a:cubicBezTo>
                  <a:pt x="268198" y="871997"/>
                  <a:pt x="297103" y="830591"/>
                  <a:pt x="325619" y="789185"/>
                </a:cubicBezTo>
                <a:cubicBezTo>
                  <a:pt x="349448" y="830591"/>
                  <a:pt x="377963" y="870435"/>
                  <a:pt x="409603" y="905982"/>
                </a:cubicBezTo>
                <a:cubicBezTo>
                  <a:pt x="441244" y="941528"/>
                  <a:pt x="473666" y="970825"/>
                  <a:pt x="511947" y="998169"/>
                </a:cubicBezTo>
                <a:cubicBezTo>
                  <a:pt x="560775" y="924731"/>
                  <a:pt x="610775" y="852076"/>
                  <a:pt x="657650" y="777076"/>
                </a:cubicBezTo>
                <a:cubicBezTo>
                  <a:pt x="649447" y="764966"/>
                  <a:pt x="631869" y="740748"/>
                  <a:pt x="625229" y="730201"/>
                </a:cubicBezTo>
                <a:cubicBezTo>
                  <a:pt x="591243" y="676295"/>
                  <a:pt x="555698" y="619654"/>
                  <a:pt x="549056" y="559889"/>
                </a:cubicBezTo>
                <a:cubicBezTo>
                  <a:pt x="542415" y="500123"/>
                  <a:pt x="554135" y="459889"/>
                  <a:pt x="586166" y="409889"/>
                </a:cubicBezTo>
                <a:cubicBezTo>
                  <a:pt x="618196" y="360280"/>
                  <a:pt x="660385" y="331373"/>
                  <a:pt x="724446" y="322779"/>
                </a:cubicBezTo>
                <a:cubicBezTo>
                  <a:pt x="788509" y="314577"/>
                  <a:pt x="858821" y="337234"/>
                  <a:pt x="918197" y="365357"/>
                </a:cubicBezTo>
                <a:cubicBezTo>
                  <a:pt x="938900" y="334499"/>
                  <a:pt x="957649" y="302858"/>
                  <a:pt x="977571" y="271608"/>
                </a:cubicBezTo>
                <a:cubicBezTo>
                  <a:pt x="1001399" y="286061"/>
                  <a:pt x="1024836" y="300905"/>
                  <a:pt x="1048665" y="315358"/>
                </a:cubicBezTo>
                <a:cubicBezTo>
                  <a:pt x="1029524" y="346217"/>
                  <a:pt x="1010383" y="377468"/>
                  <a:pt x="990852" y="408326"/>
                </a:cubicBezTo>
                <a:cubicBezTo>
                  <a:pt x="1060383" y="457154"/>
                  <a:pt x="1118196" y="513404"/>
                  <a:pt x="1169759" y="580983"/>
                </a:cubicBezTo>
                <a:cubicBezTo>
                  <a:pt x="1135384" y="607545"/>
                  <a:pt x="1101009" y="634107"/>
                  <a:pt x="1067024" y="661060"/>
                </a:cubicBezTo>
                <a:cubicBezTo>
                  <a:pt x="1025618" y="605592"/>
                  <a:pt x="979134" y="558717"/>
                  <a:pt x="924056" y="516139"/>
                </a:cubicBezTo>
                <a:cubicBezTo>
                  <a:pt x="881478" y="585279"/>
                  <a:pt x="836946" y="652857"/>
                  <a:pt x="793977" y="721997"/>
                </a:cubicBezTo>
                <a:cubicBezTo>
                  <a:pt x="801009" y="732154"/>
                  <a:pt x="818587" y="755201"/>
                  <a:pt x="824056" y="763403"/>
                </a:cubicBezTo>
                <a:cubicBezTo>
                  <a:pt x="861556" y="817701"/>
                  <a:pt x="904134" y="880201"/>
                  <a:pt x="910384" y="941528"/>
                </a:cubicBezTo>
                <a:cubicBezTo>
                  <a:pt x="916634" y="1002466"/>
                  <a:pt x="911947" y="1032544"/>
                  <a:pt x="879134" y="1084888"/>
                </a:cubicBezTo>
                <a:cubicBezTo>
                  <a:pt x="847494" y="1136840"/>
                  <a:pt x="800227" y="1175513"/>
                  <a:pt x="731087" y="1190357"/>
                </a:cubicBezTo>
                <a:close/>
              </a:path>
            </a:pathLst>
          </a:custGeom>
          <a:solidFill>
            <a:srgbClr val="3668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1E8DBEE6-C1B9-4FC4-9E40-2D8F9679BD19}"/>
              </a:ext>
            </a:extLst>
          </p:cNvPr>
          <p:cNvSpPr/>
          <p:nvPr/>
        </p:nvSpPr>
        <p:spPr>
          <a:xfrm>
            <a:off x="8282029" y="6884802"/>
            <a:ext cx="3176648" cy="5655132"/>
          </a:xfrm>
          <a:custGeom>
            <a:avLst/>
            <a:gdLst>
              <a:gd name="connsiteX0" fmla="*/ 440625 w 3554679"/>
              <a:gd name="connsiteY0" fmla="*/ 31641 h 6328110"/>
              <a:gd name="connsiteX1" fmla="*/ 3116400 w 3554679"/>
              <a:gd name="connsiteY1" fmla="*/ 29297 h 6328110"/>
              <a:gd name="connsiteX2" fmla="*/ 3528508 w 3554679"/>
              <a:gd name="connsiteY2" fmla="*/ 440624 h 6328110"/>
              <a:gd name="connsiteX3" fmla="*/ 3532805 w 3554679"/>
              <a:gd name="connsiteY3" fmla="*/ 5894910 h 6328110"/>
              <a:gd name="connsiteX4" fmla="*/ 3121478 w 3554679"/>
              <a:gd name="connsiteY4" fmla="*/ 6307018 h 6328110"/>
              <a:gd name="connsiteX5" fmla="*/ 445703 w 3554679"/>
              <a:gd name="connsiteY5" fmla="*/ 6309361 h 6328110"/>
              <a:gd name="connsiteX6" fmla="*/ 33594 w 3554679"/>
              <a:gd name="connsiteY6" fmla="*/ 5898034 h 6328110"/>
              <a:gd name="connsiteX7" fmla="*/ 29297 w 3554679"/>
              <a:gd name="connsiteY7" fmla="*/ 443749 h 6328110"/>
              <a:gd name="connsiteX8" fmla="*/ 440625 w 3554679"/>
              <a:gd name="connsiteY8" fmla="*/ 31641 h 632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4679" h="6328110">
                <a:moveTo>
                  <a:pt x="440625" y="31641"/>
                </a:moveTo>
                <a:lnTo>
                  <a:pt x="3116400" y="29297"/>
                </a:lnTo>
                <a:cubicBezTo>
                  <a:pt x="3343744" y="29297"/>
                  <a:pt x="3528508" y="213281"/>
                  <a:pt x="3528508" y="440624"/>
                </a:cubicBezTo>
                <a:lnTo>
                  <a:pt x="3532805" y="5894910"/>
                </a:lnTo>
                <a:cubicBezTo>
                  <a:pt x="3532805" y="6122252"/>
                  <a:pt x="3348821" y="6307018"/>
                  <a:pt x="3121478" y="6307018"/>
                </a:cubicBezTo>
                <a:lnTo>
                  <a:pt x="445703" y="6309361"/>
                </a:lnTo>
                <a:cubicBezTo>
                  <a:pt x="218359" y="6309361"/>
                  <a:pt x="33594" y="6125378"/>
                  <a:pt x="33594" y="5898034"/>
                </a:cubicBezTo>
                <a:lnTo>
                  <a:pt x="29297" y="443749"/>
                </a:lnTo>
                <a:cubicBezTo>
                  <a:pt x="28906" y="216406"/>
                  <a:pt x="213281" y="32031"/>
                  <a:pt x="440625" y="3164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F02C43B8-E594-4215-A5AC-8ABAFAEC3F6B}"/>
              </a:ext>
            </a:extLst>
          </p:cNvPr>
          <p:cNvSpPr/>
          <p:nvPr/>
        </p:nvSpPr>
        <p:spPr>
          <a:xfrm>
            <a:off x="8412934" y="7260064"/>
            <a:ext cx="2897382" cy="4956968"/>
          </a:xfrm>
          <a:custGeom>
            <a:avLst/>
            <a:gdLst>
              <a:gd name="connsiteX0" fmla="*/ 291015 w 3242180"/>
              <a:gd name="connsiteY0" fmla="*/ 31641 h 5546862"/>
              <a:gd name="connsiteX1" fmla="*/ 2974213 w 3242180"/>
              <a:gd name="connsiteY1" fmla="*/ 29297 h 5546862"/>
              <a:gd name="connsiteX2" fmla="*/ 3236322 w 3242180"/>
              <a:gd name="connsiteY2" fmla="*/ 291015 h 5546862"/>
              <a:gd name="connsiteX3" fmla="*/ 3240228 w 3242180"/>
              <a:gd name="connsiteY3" fmla="*/ 5255848 h 5546862"/>
              <a:gd name="connsiteX4" fmla="*/ 2978510 w 3242180"/>
              <a:gd name="connsiteY4" fmla="*/ 5517956 h 5546862"/>
              <a:gd name="connsiteX5" fmla="*/ 295313 w 3242180"/>
              <a:gd name="connsiteY5" fmla="*/ 5520300 h 5546862"/>
              <a:gd name="connsiteX6" fmla="*/ 33204 w 3242180"/>
              <a:gd name="connsiteY6" fmla="*/ 5258583 h 5546862"/>
              <a:gd name="connsiteX7" fmla="*/ 29298 w 3242180"/>
              <a:gd name="connsiteY7" fmla="*/ 293750 h 5546862"/>
              <a:gd name="connsiteX8" fmla="*/ 291015 w 3242180"/>
              <a:gd name="connsiteY8" fmla="*/ 31641 h 554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2180" h="5546862">
                <a:moveTo>
                  <a:pt x="291015" y="31641"/>
                </a:moveTo>
                <a:lnTo>
                  <a:pt x="2974213" y="29297"/>
                </a:lnTo>
                <a:cubicBezTo>
                  <a:pt x="3119135" y="29297"/>
                  <a:pt x="3236322" y="146484"/>
                  <a:pt x="3236322" y="291015"/>
                </a:cubicBezTo>
                <a:lnTo>
                  <a:pt x="3240228" y="5255848"/>
                </a:lnTo>
                <a:cubicBezTo>
                  <a:pt x="3240228" y="5400769"/>
                  <a:pt x="3123040" y="5517956"/>
                  <a:pt x="2978510" y="5517956"/>
                </a:cubicBezTo>
                <a:lnTo>
                  <a:pt x="295313" y="5520300"/>
                </a:lnTo>
                <a:cubicBezTo>
                  <a:pt x="150392" y="5520300"/>
                  <a:pt x="33204" y="5403113"/>
                  <a:pt x="33204" y="5258583"/>
                </a:cubicBezTo>
                <a:lnTo>
                  <a:pt x="29298" y="293750"/>
                </a:lnTo>
                <a:cubicBezTo>
                  <a:pt x="28907" y="148828"/>
                  <a:pt x="146094" y="31641"/>
                  <a:pt x="291015" y="31641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3A4A9C06-59B5-4282-81C4-F60EBD67A27A}"/>
              </a:ext>
            </a:extLst>
          </p:cNvPr>
          <p:cNvSpPr/>
          <p:nvPr/>
        </p:nvSpPr>
        <p:spPr>
          <a:xfrm>
            <a:off x="9395601" y="7042237"/>
            <a:ext cx="942522" cy="104725"/>
          </a:xfrm>
          <a:custGeom>
            <a:avLst/>
            <a:gdLst>
              <a:gd name="connsiteX0" fmla="*/ 29297 w 1054685"/>
              <a:gd name="connsiteY0" fmla="*/ 73828 h 117187"/>
              <a:gd name="connsiteX1" fmla="*/ 29297 w 1054685"/>
              <a:gd name="connsiteY1" fmla="*/ 73828 h 117187"/>
              <a:gd name="connsiteX2" fmla="*/ 73047 w 1054685"/>
              <a:gd name="connsiteY2" fmla="*/ 30078 h 117187"/>
              <a:gd name="connsiteX3" fmla="*/ 992185 w 1054685"/>
              <a:gd name="connsiteY3" fmla="*/ 29297 h 117187"/>
              <a:gd name="connsiteX4" fmla="*/ 1035935 w 1054685"/>
              <a:gd name="connsiteY4" fmla="*/ 73047 h 117187"/>
              <a:gd name="connsiteX5" fmla="*/ 1035935 w 1054685"/>
              <a:gd name="connsiteY5" fmla="*/ 73047 h 117187"/>
              <a:gd name="connsiteX6" fmla="*/ 992185 w 1054685"/>
              <a:gd name="connsiteY6" fmla="*/ 116796 h 117187"/>
              <a:gd name="connsiteX7" fmla="*/ 73047 w 1054685"/>
              <a:gd name="connsiteY7" fmla="*/ 117578 h 117187"/>
              <a:gd name="connsiteX8" fmla="*/ 29297 w 1054685"/>
              <a:gd name="connsiteY8" fmla="*/ 73828 h 11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685" h="117187">
                <a:moveTo>
                  <a:pt x="29297" y="73828"/>
                </a:moveTo>
                <a:lnTo>
                  <a:pt x="29297" y="73828"/>
                </a:lnTo>
                <a:cubicBezTo>
                  <a:pt x="29297" y="49609"/>
                  <a:pt x="48828" y="30078"/>
                  <a:pt x="73047" y="30078"/>
                </a:cubicBezTo>
                <a:lnTo>
                  <a:pt x="992185" y="29297"/>
                </a:lnTo>
                <a:cubicBezTo>
                  <a:pt x="1016404" y="29297"/>
                  <a:pt x="1035935" y="48828"/>
                  <a:pt x="1035935" y="73047"/>
                </a:cubicBezTo>
                <a:lnTo>
                  <a:pt x="1035935" y="73047"/>
                </a:lnTo>
                <a:cubicBezTo>
                  <a:pt x="1035935" y="97265"/>
                  <a:pt x="1016404" y="116796"/>
                  <a:pt x="992185" y="116796"/>
                </a:cubicBezTo>
                <a:lnTo>
                  <a:pt x="73047" y="117578"/>
                </a:lnTo>
                <a:cubicBezTo>
                  <a:pt x="49219" y="117578"/>
                  <a:pt x="29297" y="98046"/>
                  <a:pt x="29297" y="73828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E15BB7E9-C599-4175-A8A5-12160A6F852B}"/>
              </a:ext>
            </a:extLst>
          </p:cNvPr>
          <p:cNvSpPr/>
          <p:nvPr/>
        </p:nvSpPr>
        <p:spPr>
          <a:xfrm>
            <a:off x="8414680" y="8280432"/>
            <a:ext cx="2897382" cy="3455915"/>
          </a:xfrm>
          <a:custGeom>
            <a:avLst/>
            <a:gdLst>
              <a:gd name="connsiteX0" fmla="*/ 29297 w 3242180"/>
              <a:gd name="connsiteY0" fmla="*/ 29297 h 3867178"/>
              <a:gd name="connsiteX1" fmla="*/ 3236711 w 3242180"/>
              <a:gd name="connsiteY1" fmla="*/ 29297 h 3867178"/>
              <a:gd name="connsiteX2" fmla="*/ 3236711 w 3242180"/>
              <a:gd name="connsiteY2" fmla="*/ 3862491 h 3867178"/>
              <a:gd name="connsiteX3" fmla="*/ 29297 w 3242180"/>
              <a:gd name="connsiteY3" fmla="*/ 3862491 h 3867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2180" h="3867178">
                <a:moveTo>
                  <a:pt x="29297" y="29297"/>
                </a:moveTo>
                <a:lnTo>
                  <a:pt x="3236711" y="29297"/>
                </a:lnTo>
                <a:lnTo>
                  <a:pt x="3236711" y="3862491"/>
                </a:lnTo>
                <a:lnTo>
                  <a:pt x="29297" y="3862491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F0F45C34-6706-4AD7-A1C9-070EEE717FDC}"/>
              </a:ext>
            </a:extLst>
          </p:cNvPr>
          <p:cNvSpPr/>
          <p:nvPr/>
        </p:nvSpPr>
        <p:spPr>
          <a:xfrm>
            <a:off x="9148103" y="7645799"/>
            <a:ext cx="1431237" cy="139633"/>
          </a:xfrm>
          <a:custGeom>
            <a:avLst/>
            <a:gdLst>
              <a:gd name="connsiteX0" fmla="*/ 1562886 w 1601558"/>
              <a:gd name="connsiteY0" fmla="*/ 150000 h 156249"/>
              <a:gd name="connsiteX1" fmla="*/ 77343 w 1601558"/>
              <a:gd name="connsiteY1" fmla="*/ 151171 h 156249"/>
              <a:gd name="connsiteX2" fmla="*/ 29297 w 1601558"/>
              <a:gd name="connsiteY2" fmla="*/ 103125 h 156249"/>
              <a:gd name="connsiteX3" fmla="*/ 29297 w 1601558"/>
              <a:gd name="connsiteY3" fmla="*/ 78516 h 156249"/>
              <a:gd name="connsiteX4" fmla="*/ 77343 w 1601558"/>
              <a:gd name="connsiteY4" fmla="*/ 30469 h 156249"/>
              <a:gd name="connsiteX5" fmla="*/ 1562886 w 1601558"/>
              <a:gd name="connsiteY5" fmla="*/ 29297 h 156249"/>
              <a:gd name="connsiteX6" fmla="*/ 1610934 w 1601558"/>
              <a:gd name="connsiteY6" fmla="*/ 77343 h 156249"/>
              <a:gd name="connsiteX7" fmla="*/ 1610934 w 1601558"/>
              <a:gd name="connsiteY7" fmla="*/ 101953 h 156249"/>
              <a:gd name="connsiteX8" fmla="*/ 1562886 w 1601558"/>
              <a:gd name="connsiteY8" fmla="*/ 150000 h 15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558" h="156249">
                <a:moveTo>
                  <a:pt x="1562886" y="150000"/>
                </a:moveTo>
                <a:lnTo>
                  <a:pt x="77343" y="151171"/>
                </a:lnTo>
                <a:cubicBezTo>
                  <a:pt x="50781" y="151171"/>
                  <a:pt x="29297" y="129688"/>
                  <a:pt x="29297" y="103125"/>
                </a:cubicBezTo>
                <a:lnTo>
                  <a:pt x="29297" y="78516"/>
                </a:lnTo>
                <a:cubicBezTo>
                  <a:pt x="29297" y="51953"/>
                  <a:pt x="50781" y="30469"/>
                  <a:pt x="77343" y="30469"/>
                </a:cubicBezTo>
                <a:lnTo>
                  <a:pt x="1562886" y="29297"/>
                </a:lnTo>
                <a:cubicBezTo>
                  <a:pt x="1589450" y="29297"/>
                  <a:pt x="1610934" y="50781"/>
                  <a:pt x="1610934" y="77343"/>
                </a:cubicBezTo>
                <a:lnTo>
                  <a:pt x="1610934" y="101953"/>
                </a:lnTo>
                <a:cubicBezTo>
                  <a:pt x="1610934" y="128516"/>
                  <a:pt x="1589450" y="150000"/>
                  <a:pt x="1562886" y="1500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06948BF9-1406-41FC-864A-42945514D22F}"/>
              </a:ext>
            </a:extLst>
          </p:cNvPr>
          <p:cNvSpPr/>
          <p:nvPr/>
        </p:nvSpPr>
        <p:spPr>
          <a:xfrm>
            <a:off x="9148450" y="7840239"/>
            <a:ext cx="837798" cy="104725"/>
          </a:xfrm>
          <a:custGeom>
            <a:avLst/>
            <a:gdLst>
              <a:gd name="connsiteX0" fmla="*/ 906248 w 937497"/>
              <a:gd name="connsiteY0" fmla="*/ 116796 h 117187"/>
              <a:gd name="connsiteX1" fmla="*/ 64063 w 937497"/>
              <a:gd name="connsiteY1" fmla="*/ 117578 h 117187"/>
              <a:gd name="connsiteX2" fmla="*/ 29297 w 937497"/>
              <a:gd name="connsiteY2" fmla="*/ 82812 h 117187"/>
              <a:gd name="connsiteX3" fmla="*/ 29297 w 937497"/>
              <a:gd name="connsiteY3" fmla="*/ 64843 h 117187"/>
              <a:gd name="connsiteX4" fmla="*/ 64063 w 937497"/>
              <a:gd name="connsiteY4" fmla="*/ 30078 h 117187"/>
              <a:gd name="connsiteX5" fmla="*/ 906248 w 937497"/>
              <a:gd name="connsiteY5" fmla="*/ 29297 h 117187"/>
              <a:gd name="connsiteX6" fmla="*/ 941015 w 937497"/>
              <a:gd name="connsiteY6" fmla="*/ 64062 h 117187"/>
              <a:gd name="connsiteX7" fmla="*/ 941015 w 937497"/>
              <a:gd name="connsiteY7" fmla="*/ 82031 h 117187"/>
              <a:gd name="connsiteX8" fmla="*/ 906248 w 937497"/>
              <a:gd name="connsiteY8" fmla="*/ 116796 h 11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7497" h="117187">
                <a:moveTo>
                  <a:pt x="906248" y="116796"/>
                </a:moveTo>
                <a:lnTo>
                  <a:pt x="64063" y="117578"/>
                </a:lnTo>
                <a:cubicBezTo>
                  <a:pt x="44923" y="117578"/>
                  <a:pt x="29297" y="101953"/>
                  <a:pt x="29297" y="82812"/>
                </a:cubicBezTo>
                <a:lnTo>
                  <a:pt x="29297" y="64843"/>
                </a:lnTo>
                <a:cubicBezTo>
                  <a:pt x="29297" y="45703"/>
                  <a:pt x="44923" y="30078"/>
                  <a:pt x="64063" y="30078"/>
                </a:cubicBezTo>
                <a:lnTo>
                  <a:pt x="906248" y="29297"/>
                </a:lnTo>
                <a:cubicBezTo>
                  <a:pt x="925389" y="29297"/>
                  <a:pt x="941015" y="44922"/>
                  <a:pt x="941015" y="64062"/>
                </a:cubicBezTo>
                <a:lnTo>
                  <a:pt x="941015" y="82031"/>
                </a:lnTo>
                <a:cubicBezTo>
                  <a:pt x="941015" y="101562"/>
                  <a:pt x="925389" y="116796"/>
                  <a:pt x="906248" y="11679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CAEE3776-F986-4784-8446-214243D2CEBF}"/>
              </a:ext>
            </a:extLst>
          </p:cNvPr>
          <p:cNvSpPr/>
          <p:nvPr/>
        </p:nvSpPr>
        <p:spPr>
          <a:xfrm>
            <a:off x="8563738" y="7540027"/>
            <a:ext cx="488715" cy="488715"/>
          </a:xfrm>
          <a:custGeom>
            <a:avLst/>
            <a:gdLst>
              <a:gd name="connsiteX0" fmla="*/ 530468 w 546873"/>
              <a:gd name="connsiteY0" fmla="*/ 279688 h 546873"/>
              <a:gd name="connsiteX1" fmla="*/ 280078 w 546873"/>
              <a:gd name="connsiteY1" fmla="*/ 530469 h 546873"/>
              <a:gd name="connsiteX2" fmla="*/ 29297 w 546873"/>
              <a:gd name="connsiteY2" fmla="*/ 280078 h 546873"/>
              <a:gd name="connsiteX3" fmla="*/ 279687 w 546873"/>
              <a:gd name="connsiteY3" fmla="*/ 29298 h 546873"/>
              <a:gd name="connsiteX4" fmla="*/ 530468 w 546873"/>
              <a:gd name="connsiteY4" fmla="*/ 279688 h 54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873" h="546873">
                <a:moveTo>
                  <a:pt x="530468" y="279688"/>
                </a:moveTo>
                <a:cubicBezTo>
                  <a:pt x="530468" y="417969"/>
                  <a:pt x="418359" y="530469"/>
                  <a:pt x="280078" y="530469"/>
                </a:cubicBezTo>
                <a:cubicBezTo>
                  <a:pt x="141797" y="530469"/>
                  <a:pt x="29297" y="418360"/>
                  <a:pt x="29297" y="280078"/>
                </a:cubicBezTo>
                <a:cubicBezTo>
                  <a:pt x="29297" y="141798"/>
                  <a:pt x="141407" y="29298"/>
                  <a:pt x="279687" y="29298"/>
                </a:cubicBezTo>
                <a:cubicBezTo>
                  <a:pt x="417968" y="28907"/>
                  <a:pt x="530468" y="141016"/>
                  <a:pt x="530468" y="279688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766DACA7-DAFA-4DF1-8A1C-FD240E6BD0B0}"/>
              </a:ext>
            </a:extLst>
          </p:cNvPr>
          <p:cNvSpPr/>
          <p:nvPr/>
        </p:nvSpPr>
        <p:spPr>
          <a:xfrm>
            <a:off x="10819158" y="7656272"/>
            <a:ext cx="349082" cy="104725"/>
          </a:xfrm>
          <a:custGeom>
            <a:avLst/>
            <a:gdLst>
              <a:gd name="connsiteX0" fmla="*/ 110156 w 390624"/>
              <a:gd name="connsiteY0" fmla="*/ 69921 h 117187"/>
              <a:gd name="connsiteX1" fmla="*/ 69922 w 390624"/>
              <a:gd name="connsiteY1" fmla="*/ 110547 h 117187"/>
              <a:gd name="connsiteX2" fmla="*/ 29297 w 390624"/>
              <a:gd name="connsiteY2" fmla="*/ 70312 h 117187"/>
              <a:gd name="connsiteX3" fmla="*/ 69531 w 390624"/>
              <a:gd name="connsiteY3" fmla="*/ 29687 h 117187"/>
              <a:gd name="connsiteX4" fmla="*/ 110156 w 390624"/>
              <a:gd name="connsiteY4" fmla="*/ 69921 h 117187"/>
              <a:gd name="connsiteX5" fmla="*/ 202343 w 390624"/>
              <a:gd name="connsiteY5" fmla="*/ 29297 h 117187"/>
              <a:gd name="connsiteX6" fmla="*/ 162109 w 390624"/>
              <a:gd name="connsiteY6" fmla="*/ 69921 h 117187"/>
              <a:gd name="connsiteX7" fmla="*/ 202734 w 390624"/>
              <a:gd name="connsiteY7" fmla="*/ 110156 h 117187"/>
              <a:gd name="connsiteX8" fmla="*/ 242968 w 390624"/>
              <a:gd name="connsiteY8" fmla="*/ 69531 h 117187"/>
              <a:gd name="connsiteX9" fmla="*/ 202343 w 390624"/>
              <a:gd name="connsiteY9" fmla="*/ 29297 h 117187"/>
              <a:gd name="connsiteX10" fmla="*/ 335155 w 390624"/>
              <a:gd name="connsiteY10" fmla="*/ 29297 h 117187"/>
              <a:gd name="connsiteX11" fmla="*/ 294531 w 390624"/>
              <a:gd name="connsiteY11" fmla="*/ 69921 h 117187"/>
              <a:gd name="connsiteX12" fmla="*/ 335155 w 390624"/>
              <a:gd name="connsiteY12" fmla="*/ 110156 h 117187"/>
              <a:gd name="connsiteX13" fmla="*/ 375389 w 390624"/>
              <a:gd name="connsiteY13" fmla="*/ 69531 h 117187"/>
              <a:gd name="connsiteX14" fmla="*/ 335155 w 390624"/>
              <a:gd name="connsiteY14" fmla="*/ 29297 h 11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24" h="117187">
                <a:moveTo>
                  <a:pt x="110156" y="69921"/>
                </a:moveTo>
                <a:cubicBezTo>
                  <a:pt x="110156" y="92187"/>
                  <a:pt x="92187" y="110547"/>
                  <a:pt x="69922" y="110547"/>
                </a:cubicBezTo>
                <a:cubicBezTo>
                  <a:pt x="47656" y="110547"/>
                  <a:pt x="29297" y="92578"/>
                  <a:pt x="29297" y="70312"/>
                </a:cubicBezTo>
                <a:cubicBezTo>
                  <a:pt x="29297" y="48047"/>
                  <a:pt x="47265" y="29687"/>
                  <a:pt x="69531" y="29687"/>
                </a:cubicBezTo>
                <a:cubicBezTo>
                  <a:pt x="91797" y="29687"/>
                  <a:pt x="110156" y="47656"/>
                  <a:pt x="110156" y="69921"/>
                </a:cubicBezTo>
                <a:close/>
                <a:moveTo>
                  <a:pt x="202343" y="29297"/>
                </a:moveTo>
                <a:cubicBezTo>
                  <a:pt x="180077" y="29297"/>
                  <a:pt x="161718" y="47266"/>
                  <a:pt x="162109" y="69921"/>
                </a:cubicBezTo>
                <a:cubicBezTo>
                  <a:pt x="162109" y="92187"/>
                  <a:pt x="180077" y="110547"/>
                  <a:pt x="202734" y="110156"/>
                </a:cubicBezTo>
                <a:cubicBezTo>
                  <a:pt x="225000" y="110156"/>
                  <a:pt x="243359" y="92187"/>
                  <a:pt x="242968" y="69531"/>
                </a:cubicBezTo>
                <a:cubicBezTo>
                  <a:pt x="242968" y="47656"/>
                  <a:pt x="225000" y="29297"/>
                  <a:pt x="202343" y="29297"/>
                </a:cubicBezTo>
                <a:close/>
                <a:moveTo>
                  <a:pt x="335155" y="29297"/>
                </a:moveTo>
                <a:cubicBezTo>
                  <a:pt x="312890" y="29297"/>
                  <a:pt x="294531" y="47266"/>
                  <a:pt x="294531" y="69921"/>
                </a:cubicBezTo>
                <a:cubicBezTo>
                  <a:pt x="294531" y="92187"/>
                  <a:pt x="312499" y="110547"/>
                  <a:pt x="335155" y="110156"/>
                </a:cubicBezTo>
                <a:cubicBezTo>
                  <a:pt x="357421" y="110156"/>
                  <a:pt x="375780" y="92187"/>
                  <a:pt x="375389" y="69531"/>
                </a:cubicBezTo>
                <a:cubicBezTo>
                  <a:pt x="375780" y="47266"/>
                  <a:pt x="357812" y="29297"/>
                  <a:pt x="335155" y="2929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D5AD2AF9-364E-4280-A454-CAA2E590B656}"/>
              </a:ext>
            </a:extLst>
          </p:cNvPr>
          <p:cNvSpPr/>
          <p:nvPr/>
        </p:nvSpPr>
        <p:spPr>
          <a:xfrm>
            <a:off x="9756552" y="11843164"/>
            <a:ext cx="244358" cy="244358"/>
          </a:xfrm>
          <a:custGeom>
            <a:avLst/>
            <a:gdLst>
              <a:gd name="connsiteX0" fmla="*/ 248827 w 273436"/>
              <a:gd name="connsiteY0" fmla="*/ 139062 h 273436"/>
              <a:gd name="connsiteX1" fmla="*/ 139062 w 273436"/>
              <a:gd name="connsiteY1" fmla="*/ 248829 h 273436"/>
              <a:gd name="connsiteX2" fmla="*/ 29297 w 273436"/>
              <a:gd name="connsiteY2" fmla="*/ 139062 h 273436"/>
              <a:gd name="connsiteX3" fmla="*/ 139062 w 273436"/>
              <a:gd name="connsiteY3" fmla="*/ 29297 h 273436"/>
              <a:gd name="connsiteX4" fmla="*/ 248827 w 273436"/>
              <a:gd name="connsiteY4" fmla="*/ 139062 h 273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36" h="273436">
                <a:moveTo>
                  <a:pt x="248827" y="139062"/>
                </a:moveTo>
                <a:cubicBezTo>
                  <a:pt x="248827" y="199610"/>
                  <a:pt x="199610" y="248829"/>
                  <a:pt x="139062" y="248829"/>
                </a:cubicBezTo>
                <a:cubicBezTo>
                  <a:pt x="78516" y="248829"/>
                  <a:pt x="29297" y="199610"/>
                  <a:pt x="29297" y="139062"/>
                </a:cubicBezTo>
                <a:cubicBezTo>
                  <a:pt x="29297" y="78516"/>
                  <a:pt x="78516" y="29297"/>
                  <a:pt x="139062" y="29297"/>
                </a:cubicBezTo>
                <a:cubicBezTo>
                  <a:pt x="199610" y="29297"/>
                  <a:pt x="248827" y="78516"/>
                  <a:pt x="248827" y="13906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0AB3E039-3586-4D88-8010-C0F13F5316D9}"/>
              </a:ext>
            </a:extLst>
          </p:cNvPr>
          <p:cNvSpPr/>
          <p:nvPr/>
        </p:nvSpPr>
        <p:spPr>
          <a:xfrm>
            <a:off x="10521740" y="11843165"/>
            <a:ext cx="244358" cy="244358"/>
          </a:xfrm>
          <a:custGeom>
            <a:avLst/>
            <a:gdLst>
              <a:gd name="connsiteX0" fmla="*/ 29297 w 273436"/>
              <a:gd name="connsiteY0" fmla="*/ 29296 h 273436"/>
              <a:gd name="connsiteX1" fmla="*/ 248437 w 273436"/>
              <a:gd name="connsiteY1" fmla="*/ 29296 h 273436"/>
              <a:gd name="connsiteX2" fmla="*/ 248437 w 273436"/>
              <a:gd name="connsiteY2" fmla="*/ 248436 h 273436"/>
              <a:gd name="connsiteX3" fmla="*/ 29297 w 273436"/>
              <a:gd name="connsiteY3" fmla="*/ 248436 h 273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436" h="273436">
                <a:moveTo>
                  <a:pt x="29297" y="29296"/>
                </a:moveTo>
                <a:lnTo>
                  <a:pt x="248437" y="29296"/>
                </a:lnTo>
                <a:lnTo>
                  <a:pt x="248437" y="248436"/>
                </a:lnTo>
                <a:lnTo>
                  <a:pt x="29297" y="2484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5164A597-BC29-4804-B908-52D1F276ADFF}"/>
              </a:ext>
            </a:extLst>
          </p:cNvPr>
          <p:cNvSpPr/>
          <p:nvPr/>
        </p:nvSpPr>
        <p:spPr>
          <a:xfrm>
            <a:off x="8991714" y="11843165"/>
            <a:ext cx="244358" cy="244358"/>
          </a:xfrm>
          <a:custGeom>
            <a:avLst/>
            <a:gdLst>
              <a:gd name="connsiteX0" fmla="*/ 29297 w 273436"/>
              <a:gd name="connsiteY0" fmla="*/ 29296 h 273436"/>
              <a:gd name="connsiteX1" fmla="*/ 248436 w 273436"/>
              <a:gd name="connsiteY1" fmla="*/ 29296 h 273436"/>
              <a:gd name="connsiteX2" fmla="*/ 248436 w 273436"/>
              <a:gd name="connsiteY2" fmla="*/ 248436 h 273436"/>
              <a:gd name="connsiteX3" fmla="*/ 29297 w 273436"/>
              <a:gd name="connsiteY3" fmla="*/ 248436 h 273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436" h="273436">
                <a:moveTo>
                  <a:pt x="29297" y="29296"/>
                </a:moveTo>
                <a:lnTo>
                  <a:pt x="248436" y="29296"/>
                </a:lnTo>
                <a:lnTo>
                  <a:pt x="248436" y="248436"/>
                </a:lnTo>
                <a:lnTo>
                  <a:pt x="29297" y="2484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75FCD63C-D5E7-40FD-88DC-09C8B46F24E3}"/>
              </a:ext>
            </a:extLst>
          </p:cNvPr>
          <p:cNvSpPr/>
          <p:nvPr/>
        </p:nvSpPr>
        <p:spPr>
          <a:xfrm>
            <a:off x="8771792" y="9307781"/>
            <a:ext cx="2199218" cy="593440"/>
          </a:xfrm>
          <a:custGeom>
            <a:avLst/>
            <a:gdLst>
              <a:gd name="connsiteX0" fmla="*/ 2360541 w 2460932"/>
              <a:gd name="connsiteY0" fmla="*/ 640233 h 664061"/>
              <a:gd name="connsiteX1" fmla="*/ 121875 w 2460932"/>
              <a:gd name="connsiteY1" fmla="*/ 640233 h 664061"/>
              <a:gd name="connsiteX2" fmla="*/ 29297 w 2460932"/>
              <a:gd name="connsiteY2" fmla="*/ 547655 h 664061"/>
              <a:gd name="connsiteX3" fmla="*/ 29297 w 2460932"/>
              <a:gd name="connsiteY3" fmla="*/ 121875 h 664061"/>
              <a:gd name="connsiteX4" fmla="*/ 121875 w 2460932"/>
              <a:gd name="connsiteY4" fmla="*/ 29297 h 664061"/>
              <a:gd name="connsiteX5" fmla="*/ 2360541 w 2460932"/>
              <a:gd name="connsiteY5" fmla="*/ 29297 h 664061"/>
              <a:gd name="connsiteX6" fmla="*/ 2453119 w 2460932"/>
              <a:gd name="connsiteY6" fmla="*/ 121875 h 664061"/>
              <a:gd name="connsiteX7" fmla="*/ 2453119 w 2460932"/>
              <a:gd name="connsiteY7" fmla="*/ 547655 h 664061"/>
              <a:gd name="connsiteX8" fmla="*/ 2360541 w 2460932"/>
              <a:gd name="connsiteY8" fmla="*/ 640233 h 66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60932" h="664061">
                <a:moveTo>
                  <a:pt x="2360541" y="640233"/>
                </a:moveTo>
                <a:lnTo>
                  <a:pt x="121875" y="640233"/>
                </a:lnTo>
                <a:cubicBezTo>
                  <a:pt x="70703" y="640233"/>
                  <a:pt x="29297" y="598827"/>
                  <a:pt x="29297" y="547655"/>
                </a:cubicBezTo>
                <a:lnTo>
                  <a:pt x="29297" y="121875"/>
                </a:lnTo>
                <a:cubicBezTo>
                  <a:pt x="29297" y="70703"/>
                  <a:pt x="70703" y="29297"/>
                  <a:pt x="121875" y="29297"/>
                </a:cubicBezTo>
                <a:lnTo>
                  <a:pt x="2360541" y="29297"/>
                </a:lnTo>
                <a:cubicBezTo>
                  <a:pt x="2411713" y="29297"/>
                  <a:pt x="2453119" y="70703"/>
                  <a:pt x="2453119" y="121875"/>
                </a:cubicBezTo>
                <a:lnTo>
                  <a:pt x="2453119" y="547655"/>
                </a:lnTo>
                <a:cubicBezTo>
                  <a:pt x="2453119" y="598827"/>
                  <a:pt x="2411713" y="640233"/>
                  <a:pt x="2360541" y="640233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F1768DE1-D54B-41F3-B44F-A71545DB95F2}"/>
              </a:ext>
            </a:extLst>
          </p:cNvPr>
          <p:cNvSpPr/>
          <p:nvPr/>
        </p:nvSpPr>
        <p:spPr>
          <a:xfrm>
            <a:off x="9729324" y="9328725"/>
            <a:ext cx="279265" cy="383991"/>
          </a:xfrm>
          <a:custGeom>
            <a:avLst/>
            <a:gdLst>
              <a:gd name="connsiteX0" fmla="*/ 309765 w 312499"/>
              <a:gd name="connsiteY0" fmla="*/ 404687 h 429686"/>
              <a:gd name="connsiteX1" fmla="*/ 309765 w 312499"/>
              <a:gd name="connsiteY1" fmla="*/ 29297 h 429686"/>
              <a:gd name="connsiteX2" fmla="*/ 29297 w 312499"/>
              <a:gd name="connsiteY2" fmla="*/ 29297 h 429686"/>
              <a:gd name="connsiteX3" fmla="*/ 29297 w 312499"/>
              <a:gd name="connsiteY3" fmla="*/ 397265 h 429686"/>
              <a:gd name="connsiteX4" fmla="*/ 169531 w 312499"/>
              <a:gd name="connsiteY4" fmla="*/ 223437 h 4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499" h="429686">
                <a:moveTo>
                  <a:pt x="309765" y="404687"/>
                </a:moveTo>
                <a:lnTo>
                  <a:pt x="309765" y="29297"/>
                </a:lnTo>
                <a:lnTo>
                  <a:pt x="29297" y="29297"/>
                </a:lnTo>
                <a:lnTo>
                  <a:pt x="29297" y="397265"/>
                </a:lnTo>
                <a:lnTo>
                  <a:pt x="169531" y="223437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14F5BDD2-9927-4AD2-B522-A0E23FF53199}"/>
              </a:ext>
            </a:extLst>
          </p:cNvPr>
          <p:cNvSpPr/>
          <p:nvPr/>
        </p:nvSpPr>
        <p:spPr>
          <a:xfrm>
            <a:off x="9408167" y="9076338"/>
            <a:ext cx="34908" cy="34908"/>
          </a:xfrm>
          <a:custGeom>
            <a:avLst/>
            <a:gdLst>
              <a:gd name="connsiteX0" fmla="*/ 29297 w 39062"/>
              <a:gd name="connsiteY0" fmla="*/ 29297 h 39062"/>
              <a:gd name="connsiteX1" fmla="*/ 30079 w 39062"/>
              <a:gd name="connsiteY1" fmla="*/ 34766 h 39062"/>
              <a:gd name="connsiteX2" fmla="*/ 29297 w 39062"/>
              <a:gd name="connsiteY2" fmla="*/ 29297 h 3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62" h="39062">
                <a:moveTo>
                  <a:pt x="29297" y="29297"/>
                </a:moveTo>
                <a:cubicBezTo>
                  <a:pt x="29297" y="31250"/>
                  <a:pt x="29688" y="32813"/>
                  <a:pt x="30079" y="34766"/>
                </a:cubicBezTo>
                <a:lnTo>
                  <a:pt x="29297" y="29297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2FC3F37B-73D6-4372-8E98-71750F4F0807}"/>
              </a:ext>
            </a:extLst>
          </p:cNvPr>
          <p:cNvSpPr/>
          <p:nvPr/>
        </p:nvSpPr>
        <p:spPr>
          <a:xfrm>
            <a:off x="9375354" y="9337453"/>
            <a:ext cx="523623" cy="488715"/>
          </a:xfrm>
          <a:custGeom>
            <a:avLst/>
            <a:gdLst>
              <a:gd name="connsiteX0" fmla="*/ 537890 w 585936"/>
              <a:gd name="connsiteY0" fmla="*/ 66016 h 546873"/>
              <a:gd name="connsiteX1" fmla="*/ 479688 w 585936"/>
              <a:gd name="connsiteY1" fmla="*/ 29297 h 546873"/>
              <a:gd name="connsiteX2" fmla="*/ 472655 w 585936"/>
              <a:gd name="connsiteY2" fmla="*/ 29687 h 546873"/>
              <a:gd name="connsiteX3" fmla="*/ 411718 w 585936"/>
              <a:gd name="connsiteY3" fmla="*/ 33594 h 546873"/>
              <a:gd name="connsiteX4" fmla="*/ 29297 w 585936"/>
              <a:gd name="connsiteY4" fmla="*/ 428515 h 546873"/>
              <a:gd name="connsiteX5" fmla="*/ 191407 w 585936"/>
              <a:gd name="connsiteY5" fmla="*/ 414452 h 546873"/>
              <a:gd name="connsiteX6" fmla="*/ 199610 w 585936"/>
              <a:gd name="connsiteY6" fmla="*/ 548436 h 546873"/>
              <a:gd name="connsiteX7" fmla="*/ 565624 w 585936"/>
              <a:gd name="connsiteY7" fmla="*/ 66016 h 546873"/>
              <a:gd name="connsiteX8" fmla="*/ 565624 w 585936"/>
              <a:gd name="connsiteY8" fmla="*/ 66016 h 546873"/>
              <a:gd name="connsiteX9" fmla="*/ 537890 w 585936"/>
              <a:gd name="connsiteY9" fmla="*/ 66016 h 54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936" h="546873">
                <a:moveTo>
                  <a:pt x="537890" y="66016"/>
                </a:moveTo>
                <a:cubicBezTo>
                  <a:pt x="512109" y="66016"/>
                  <a:pt x="490234" y="51172"/>
                  <a:pt x="479688" y="29297"/>
                </a:cubicBezTo>
                <a:cubicBezTo>
                  <a:pt x="477343" y="29297"/>
                  <a:pt x="474999" y="29687"/>
                  <a:pt x="472655" y="29687"/>
                </a:cubicBezTo>
                <a:cubicBezTo>
                  <a:pt x="454687" y="30859"/>
                  <a:pt x="433984" y="32422"/>
                  <a:pt x="411718" y="33594"/>
                </a:cubicBezTo>
                <a:lnTo>
                  <a:pt x="29297" y="428515"/>
                </a:lnTo>
                <a:lnTo>
                  <a:pt x="191407" y="414452"/>
                </a:lnTo>
                <a:lnTo>
                  <a:pt x="199610" y="548436"/>
                </a:lnTo>
                <a:lnTo>
                  <a:pt x="565624" y="66016"/>
                </a:lnTo>
                <a:lnTo>
                  <a:pt x="565624" y="66016"/>
                </a:lnTo>
                <a:lnTo>
                  <a:pt x="537890" y="66016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8" name="Freeform: Shape 187">
            <a:extLst>
              <a:ext uri="{FF2B5EF4-FFF2-40B4-BE49-F238E27FC236}">
                <a16:creationId xmlns:a16="http://schemas.microsoft.com/office/drawing/2014/main" id="{85D2CFF4-A33F-4E2F-A3D6-6FCCD276DE6E}"/>
              </a:ext>
            </a:extLst>
          </p:cNvPr>
          <p:cNvSpPr/>
          <p:nvPr/>
        </p:nvSpPr>
        <p:spPr>
          <a:xfrm>
            <a:off x="9717107" y="9295913"/>
            <a:ext cx="104725" cy="69817"/>
          </a:xfrm>
          <a:custGeom>
            <a:avLst/>
            <a:gdLst>
              <a:gd name="connsiteX0" fmla="*/ 97266 w 117187"/>
              <a:gd name="connsiteY0" fmla="*/ 76172 h 78124"/>
              <a:gd name="connsiteX1" fmla="*/ 90234 w 117187"/>
              <a:gd name="connsiteY1" fmla="*/ 47656 h 78124"/>
              <a:gd name="connsiteX2" fmla="*/ 90234 w 117187"/>
              <a:gd name="connsiteY2" fmla="*/ 32422 h 78124"/>
              <a:gd name="connsiteX3" fmla="*/ 78907 w 117187"/>
              <a:gd name="connsiteY3" fmla="*/ 29297 h 78124"/>
              <a:gd name="connsiteX4" fmla="*/ 29297 w 117187"/>
              <a:gd name="connsiteY4" fmla="*/ 80468 h 78124"/>
              <a:gd name="connsiteX5" fmla="*/ 90234 w 117187"/>
              <a:gd name="connsiteY5" fmla="*/ 76562 h 78124"/>
              <a:gd name="connsiteX6" fmla="*/ 97266 w 117187"/>
              <a:gd name="connsiteY6" fmla="*/ 76172 h 78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187" h="78124">
                <a:moveTo>
                  <a:pt x="97266" y="76172"/>
                </a:moveTo>
                <a:cubicBezTo>
                  <a:pt x="92969" y="67578"/>
                  <a:pt x="90234" y="57812"/>
                  <a:pt x="90234" y="47656"/>
                </a:cubicBezTo>
                <a:lnTo>
                  <a:pt x="90234" y="32422"/>
                </a:lnTo>
                <a:lnTo>
                  <a:pt x="78907" y="29297"/>
                </a:lnTo>
                <a:lnTo>
                  <a:pt x="29297" y="80468"/>
                </a:lnTo>
                <a:cubicBezTo>
                  <a:pt x="51563" y="79297"/>
                  <a:pt x="71875" y="78125"/>
                  <a:pt x="90234" y="76562"/>
                </a:cubicBezTo>
                <a:cubicBezTo>
                  <a:pt x="92578" y="76562"/>
                  <a:pt x="94921" y="76172"/>
                  <a:pt x="97266" y="76172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07EA67CF-0859-4475-924C-653CE43427DD}"/>
              </a:ext>
            </a:extLst>
          </p:cNvPr>
          <p:cNvSpPr/>
          <p:nvPr/>
        </p:nvSpPr>
        <p:spPr>
          <a:xfrm>
            <a:off x="9854994" y="9337801"/>
            <a:ext cx="523623" cy="488715"/>
          </a:xfrm>
          <a:custGeom>
            <a:avLst/>
            <a:gdLst>
              <a:gd name="connsiteX0" fmla="*/ 115233 w 585936"/>
              <a:gd name="connsiteY0" fmla="*/ 29297 h 546873"/>
              <a:gd name="connsiteX1" fmla="*/ 57031 w 585936"/>
              <a:gd name="connsiteY1" fmla="*/ 66016 h 546873"/>
              <a:gd name="connsiteX2" fmla="*/ 29297 w 585936"/>
              <a:gd name="connsiteY2" fmla="*/ 66016 h 546873"/>
              <a:gd name="connsiteX3" fmla="*/ 29297 w 585936"/>
              <a:gd name="connsiteY3" fmla="*/ 66016 h 546873"/>
              <a:gd name="connsiteX4" fmla="*/ 395311 w 585936"/>
              <a:gd name="connsiteY4" fmla="*/ 548437 h 546873"/>
              <a:gd name="connsiteX5" fmla="*/ 403514 w 585936"/>
              <a:gd name="connsiteY5" fmla="*/ 414452 h 546873"/>
              <a:gd name="connsiteX6" fmla="*/ 565623 w 585936"/>
              <a:gd name="connsiteY6" fmla="*/ 428515 h 546873"/>
              <a:gd name="connsiteX7" fmla="*/ 183203 w 585936"/>
              <a:gd name="connsiteY7" fmla="*/ 33594 h 546873"/>
              <a:gd name="connsiteX8" fmla="*/ 122266 w 585936"/>
              <a:gd name="connsiteY8" fmla="*/ 29687 h 546873"/>
              <a:gd name="connsiteX9" fmla="*/ 115233 w 585936"/>
              <a:gd name="connsiteY9" fmla="*/ 29297 h 54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936" h="546873">
                <a:moveTo>
                  <a:pt x="115233" y="29297"/>
                </a:moveTo>
                <a:cubicBezTo>
                  <a:pt x="104687" y="50781"/>
                  <a:pt x="82421" y="66016"/>
                  <a:pt x="57031" y="66016"/>
                </a:cubicBezTo>
                <a:lnTo>
                  <a:pt x="29297" y="66016"/>
                </a:lnTo>
                <a:lnTo>
                  <a:pt x="29297" y="66016"/>
                </a:lnTo>
                <a:lnTo>
                  <a:pt x="395311" y="548437"/>
                </a:lnTo>
                <a:lnTo>
                  <a:pt x="403514" y="414452"/>
                </a:lnTo>
                <a:lnTo>
                  <a:pt x="565623" y="428515"/>
                </a:lnTo>
                <a:lnTo>
                  <a:pt x="183203" y="33594"/>
                </a:lnTo>
                <a:cubicBezTo>
                  <a:pt x="160937" y="32422"/>
                  <a:pt x="140625" y="31250"/>
                  <a:pt x="122266" y="29687"/>
                </a:cubicBezTo>
                <a:cubicBezTo>
                  <a:pt x="119531" y="29687"/>
                  <a:pt x="117187" y="29297"/>
                  <a:pt x="115233" y="29297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E03EBE14-4E98-45A2-827A-259C019F0553}"/>
              </a:ext>
            </a:extLst>
          </p:cNvPr>
          <p:cNvSpPr/>
          <p:nvPr/>
        </p:nvSpPr>
        <p:spPr>
          <a:xfrm>
            <a:off x="9931442" y="9295913"/>
            <a:ext cx="104725" cy="69817"/>
          </a:xfrm>
          <a:custGeom>
            <a:avLst/>
            <a:gdLst>
              <a:gd name="connsiteX0" fmla="*/ 36328 w 117187"/>
              <a:gd name="connsiteY0" fmla="*/ 32422 h 78124"/>
              <a:gd name="connsiteX1" fmla="*/ 36328 w 117187"/>
              <a:gd name="connsiteY1" fmla="*/ 47656 h 78124"/>
              <a:gd name="connsiteX2" fmla="*/ 29297 w 117187"/>
              <a:gd name="connsiteY2" fmla="*/ 76172 h 78124"/>
              <a:gd name="connsiteX3" fmla="*/ 36328 w 117187"/>
              <a:gd name="connsiteY3" fmla="*/ 76562 h 78124"/>
              <a:gd name="connsiteX4" fmla="*/ 97265 w 117187"/>
              <a:gd name="connsiteY4" fmla="*/ 80468 h 78124"/>
              <a:gd name="connsiteX5" fmla="*/ 47656 w 117187"/>
              <a:gd name="connsiteY5" fmla="*/ 29297 h 78124"/>
              <a:gd name="connsiteX6" fmla="*/ 36328 w 117187"/>
              <a:gd name="connsiteY6" fmla="*/ 32422 h 78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187" h="78124">
                <a:moveTo>
                  <a:pt x="36328" y="32422"/>
                </a:moveTo>
                <a:lnTo>
                  <a:pt x="36328" y="47656"/>
                </a:lnTo>
                <a:cubicBezTo>
                  <a:pt x="36328" y="57812"/>
                  <a:pt x="33593" y="67578"/>
                  <a:pt x="29297" y="76172"/>
                </a:cubicBezTo>
                <a:cubicBezTo>
                  <a:pt x="31640" y="76172"/>
                  <a:pt x="33984" y="76562"/>
                  <a:pt x="36328" y="76562"/>
                </a:cubicBezTo>
                <a:cubicBezTo>
                  <a:pt x="54296" y="77734"/>
                  <a:pt x="74999" y="79297"/>
                  <a:pt x="97265" y="80468"/>
                </a:cubicBezTo>
                <a:lnTo>
                  <a:pt x="47656" y="29297"/>
                </a:lnTo>
                <a:lnTo>
                  <a:pt x="36328" y="32422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4F04BDB1-9CD6-4D88-8D68-458B10293C5E}"/>
              </a:ext>
            </a:extLst>
          </p:cNvPr>
          <p:cNvSpPr/>
          <p:nvPr/>
        </p:nvSpPr>
        <p:spPr>
          <a:xfrm>
            <a:off x="9854644" y="9370267"/>
            <a:ext cx="34908" cy="34908"/>
          </a:xfrm>
          <a:custGeom>
            <a:avLst/>
            <a:gdLst>
              <a:gd name="connsiteX0" fmla="*/ 29297 w 39062"/>
              <a:gd name="connsiteY0" fmla="*/ 29297 h 39062"/>
              <a:gd name="connsiteX1" fmla="*/ 29297 w 39062"/>
              <a:gd name="connsiteY1" fmla="*/ 29687 h 39062"/>
              <a:gd name="connsiteX2" fmla="*/ 29688 w 39062"/>
              <a:gd name="connsiteY2" fmla="*/ 29297 h 3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62" h="39062">
                <a:moveTo>
                  <a:pt x="29297" y="29297"/>
                </a:moveTo>
                <a:lnTo>
                  <a:pt x="29297" y="29687"/>
                </a:lnTo>
                <a:lnTo>
                  <a:pt x="29688" y="29297"/>
                </a:lnTo>
                <a:close/>
              </a:path>
            </a:pathLst>
          </a:custGeom>
          <a:solidFill>
            <a:srgbClr val="9F232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B6B6BBEC-0EA6-45C3-95D3-40D8C8D4D1B4}"/>
              </a:ext>
            </a:extLst>
          </p:cNvPr>
          <p:cNvSpPr/>
          <p:nvPr/>
        </p:nvSpPr>
        <p:spPr>
          <a:xfrm>
            <a:off x="9771562" y="9298705"/>
            <a:ext cx="209449" cy="104725"/>
          </a:xfrm>
          <a:custGeom>
            <a:avLst/>
            <a:gdLst>
              <a:gd name="connsiteX0" fmla="*/ 122266 w 234374"/>
              <a:gd name="connsiteY0" fmla="*/ 53515 h 117187"/>
              <a:gd name="connsiteX1" fmla="*/ 29297 w 234374"/>
              <a:gd name="connsiteY1" fmla="*/ 29297 h 117187"/>
              <a:gd name="connsiteX2" fmla="*/ 29297 w 234374"/>
              <a:gd name="connsiteY2" fmla="*/ 44531 h 117187"/>
              <a:gd name="connsiteX3" fmla="*/ 94532 w 234374"/>
              <a:gd name="connsiteY3" fmla="*/ 109765 h 117187"/>
              <a:gd name="connsiteX4" fmla="*/ 122266 w 234374"/>
              <a:gd name="connsiteY4" fmla="*/ 109765 h 117187"/>
              <a:gd name="connsiteX5" fmla="*/ 122266 w 234374"/>
              <a:gd name="connsiteY5" fmla="*/ 109765 h 117187"/>
              <a:gd name="connsiteX6" fmla="*/ 150000 w 234374"/>
              <a:gd name="connsiteY6" fmla="*/ 109765 h 117187"/>
              <a:gd name="connsiteX7" fmla="*/ 215234 w 234374"/>
              <a:gd name="connsiteY7" fmla="*/ 44531 h 117187"/>
              <a:gd name="connsiteX8" fmla="*/ 215234 w 234374"/>
              <a:gd name="connsiteY8" fmla="*/ 29297 h 117187"/>
              <a:gd name="connsiteX9" fmla="*/ 122266 w 234374"/>
              <a:gd name="connsiteY9" fmla="*/ 53515 h 11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4374" h="117187">
                <a:moveTo>
                  <a:pt x="122266" y="53515"/>
                </a:moveTo>
                <a:lnTo>
                  <a:pt x="29297" y="29297"/>
                </a:lnTo>
                <a:lnTo>
                  <a:pt x="29297" y="44531"/>
                </a:lnTo>
                <a:cubicBezTo>
                  <a:pt x="29297" y="80468"/>
                  <a:pt x="58594" y="109765"/>
                  <a:pt x="94532" y="109765"/>
                </a:cubicBezTo>
                <a:lnTo>
                  <a:pt x="122266" y="109765"/>
                </a:lnTo>
                <a:lnTo>
                  <a:pt x="122266" y="109765"/>
                </a:lnTo>
                <a:lnTo>
                  <a:pt x="150000" y="109765"/>
                </a:lnTo>
                <a:cubicBezTo>
                  <a:pt x="185937" y="109765"/>
                  <a:pt x="215234" y="80468"/>
                  <a:pt x="215234" y="44531"/>
                </a:cubicBezTo>
                <a:lnTo>
                  <a:pt x="215234" y="29297"/>
                </a:lnTo>
                <a:lnTo>
                  <a:pt x="122266" y="53515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6C6DB747-D6AD-491C-A36D-069E05E1A9A3}"/>
              </a:ext>
            </a:extLst>
          </p:cNvPr>
          <p:cNvSpPr/>
          <p:nvPr/>
        </p:nvSpPr>
        <p:spPr>
          <a:xfrm>
            <a:off x="9409216" y="9049262"/>
            <a:ext cx="418898" cy="244358"/>
          </a:xfrm>
          <a:custGeom>
            <a:avLst/>
            <a:gdLst>
              <a:gd name="connsiteX0" fmla="*/ 436719 w 468748"/>
              <a:gd name="connsiteY0" fmla="*/ 245534 h 273436"/>
              <a:gd name="connsiteX1" fmla="*/ 453124 w 468748"/>
              <a:gd name="connsiteY1" fmla="*/ 216628 h 273436"/>
              <a:gd name="connsiteX2" fmla="*/ 29297 w 468748"/>
              <a:gd name="connsiteY2" fmla="*/ 59206 h 273436"/>
              <a:gd name="connsiteX3" fmla="*/ 30079 w 468748"/>
              <a:gd name="connsiteY3" fmla="*/ 64675 h 273436"/>
              <a:gd name="connsiteX4" fmla="*/ 436719 w 468748"/>
              <a:gd name="connsiteY4" fmla="*/ 245534 h 273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748" h="273436">
                <a:moveTo>
                  <a:pt x="436719" y="245534"/>
                </a:moveTo>
                <a:cubicBezTo>
                  <a:pt x="439843" y="234597"/>
                  <a:pt x="445702" y="224831"/>
                  <a:pt x="453124" y="216628"/>
                </a:cubicBezTo>
                <a:cubicBezTo>
                  <a:pt x="71094" y="-72434"/>
                  <a:pt x="29297" y="59206"/>
                  <a:pt x="29297" y="59206"/>
                </a:cubicBezTo>
                <a:lnTo>
                  <a:pt x="30079" y="64675"/>
                </a:lnTo>
                <a:cubicBezTo>
                  <a:pt x="46484" y="135769"/>
                  <a:pt x="303906" y="211159"/>
                  <a:pt x="436719" y="245534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43174625-2D8C-4329-8D7F-C807A37CFD16}"/>
              </a:ext>
            </a:extLst>
          </p:cNvPr>
          <p:cNvSpPr/>
          <p:nvPr/>
        </p:nvSpPr>
        <p:spPr>
          <a:xfrm>
            <a:off x="9343161" y="9076339"/>
            <a:ext cx="453807" cy="279265"/>
          </a:xfrm>
          <a:custGeom>
            <a:avLst/>
            <a:gdLst>
              <a:gd name="connsiteX0" fmla="*/ 507898 w 507811"/>
              <a:gd name="connsiteY0" fmla="*/ 253125 h 312499"/>
              <a:gd name="connsiteX1" fmla="*/ 507898 w 507811"/>
              <a:gd name="connsiteY1" fmla="*/ 233594 h 312499"/>
              <a:gd name="connsiteX2" fmla="*/ 510633 w 507811"/>
              <a:gd name="connsiteY2" fmla="*/ 215234 h 312499"/>
              <a:gd name="connsiteX3" fmla="*/ 104383 w 507811"/>
              <a:gd name="connsiteY3" fmla="*/ 34766 h 312499"/>
              <a:gd name="connsiteX4" fmla="*/ 103602 w 507811"/>
              <a:gd name="connsiteY4" fmla="*/ 29297 h 312499"/>
              <a:gd name="connsiteX5" fmla="*/ 103602 w 507811"/>
              <a:gd name="connsiteY5" fmla="*/ 296875 h 312499"/>
              <a:gd name="connsiteX6" fmla="*/ 509070 w 507811"/>
              <a:gd name="connsiteY6" fmla="*/ 303515 h 312499"/>
              <a:gd name="connsiteX7" fmla="*/ 508289 w 507811"/>
              <a:gd name="connsiteY7" fmla="*/ 294141 h 312499"/>
              <a:gd name="connsiteX8" fmla="*/ 508289 w 507811"/>
              <a:gd name="connsiteY8" fmla="*/ 253125 h 312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7811" h="312499">
                <a:moveTo>
                  <a:pt x="507898" y="253125"/>
                </a:moveTo>
                <a:lnTo>
                  <a:pt x="507898" y="233594"/>
                </a:lnTo>
                <a:cubicBezTo>
                  <a:pt x="507898" y="227344"/>
                  <a:pt x="508679" y="221093"/>
                  <a:pt x="510633" y="215234"/>
                </a:cubicBezTo>
                <a:cubicBezTo>
                  <a:pt x="377820" y="180859"/>
                  <a:pt x="120399" y="105469"/>
                  <a:pt x="104383" y="34766"/>
                </a:cubicBezTo>
                <a:cubicBezTo>
                  <a:pt x="103993" y="32813"/>
                  <a:pt x="103602" y="31250"/>
                  <a:pt x="103602" y="29297"/>
                </a:cubicBezTo>
                <a:cubicBezTo>
                  <a:pt x="103602" y="29297"/>
                  <a:pt x="-63585" y="263671"/>
                  <a:pt x="103602" y="296875"/>
                </a:cubicBezTo>
                <a:cubicBezTo>
                  <a:pt x="218446" y="319921"/>
                  <a:pt x="403601" y="311327"/>
                  <a:pt x="509070" y="303515"/>
                </a:cubicBezTo>
                <a:cubicBezTo>
                  <a:pt x="508679" y="300390"/>
                  <a:pt x="508289" y="297265"/>
                  <a:pt x="508289" y="294141"/>
                </a:cubicBezTo>
                <a:lnTo>
                  <a:pt x="508289" y="253125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1232A7A2-780D-4C4F-93CC-F55FA51DB14D}"/>
              </a:ext>
            </a:extLst>
          </p:cNvPr>
          <p:cNvSpPr/>
          <p:nvPr/>
        </p:nvSpPr>
        <p:spPr>
          <a:xfrm>
            <a:off x="9773658" y="9217019"/>
            <a:ext cx="104725" cy="69817"/>
          </a:xfrm>
          <a:custGeom>
            <a:avLst/>
            <a:gdLst>
              <a:gd name="connsiteX0" fmla="*/ 107032 w 117187"/>
              <a:gd name="connsiteY0" fmla="*/ 76952 h 78124"/>
              <a:gd name="connsiteX1" fmla="*/ 45704 w 117187"/>
              <a:gd name="connsiteY1" fmla="*/ 29297 h 78124"/>
              <a:gd name="connsiteX2" fmla="*/ 29297 w 117187"/>
              <a:gd name="connsiteY2" fmla="*/ 58203 h 78124"/>
              <a:gd name="connsiteX3" fmla="*/ 107032 w 117187"/>
              <a:gd name="connsiteY3" fmla="*/ 76952 h 78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187" h="78124">
                <a:moveTo>
                  <a:pt x="107032" y="76952"/>
                </a:moveTo>
                <a:cubicBezTo>
                  <a:pt x="85547" y="59765"/>
                  <a:pt x="65235" y="43750"/>
                  <a:pt x="45704" y="29297"/>
                </a:cubicBezTo>
                <a:cubicBezTo>
                  <a:pt x="37891" y="37109"/>
                  <a:pt x="32422" y="46875"/>
                  <a:pt x="29297" y="58203"/>
                </a:cubicBezTo>
                <a:cubicBezTo>
                  <a:pt x="75391" y="69921"/>
                  <a:pt x="107032" y="76952"/>
                  <a:pt x="107032" y="76952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9C58E35A-DBEA-447A-AA1A-7563DF4F0A78}"/>
              </a:ext>
            </a:extLst>
          </p:cNvPr>
          <p:cNvSpPr/>
          <p:nvPr/>
        </p:nvSpPr>
        <p:spPr>
          <a:xfrm>
            <a:off x="9770865" y="9242502"/>
            <a:ext cx="104725" cy="104725"/>
          </a:xfrm>
          <a:custGeom>
            <a:avLst/>
            <a:gdLst>
              <a:gd name="connsiteX0" fmla="*/ 32031 w 117187"/>
              <a:gd name="connsiteY0" fmla="*/ 29297 h 117187"/>
              <a:gd name="connsiteX1" fmla="*/ 29297 w 117187"/>
              <a:gd name="connsiteY1" fmla="*/ 47656 h 117187"/>
              <a:gd name="connsiteX2" fmla="*/ 29297 w 117187"/>
              <a:gd name="connsiteY2" fmla="*/ 67187 h 117187"/>
              <a:gd name="connsiteX3" fmla="*/ 29297 w 117187"/>
              <a:gd name="connsiteY3" fmla="*/ 108203 h 117187"/>
              <a:gd name="connsiteX4" fmla="*/ 30078 w 117187"/>
              <a:gd name="connsiteY4" fmla="*/ 117578 h 117187"/>
              <a:gd name="connsiteX5" fmla="*/ 109765 w 117187"/>
              <a:gd name="connsiteY5" fmla="*/ 110937 h 117187"/>
              <a:gd name="connsiteX6" fmla="*/ 109765 w 117187"/>
              <a:gd name="connsiteY6" fmla="*/ 48437 h 117187"/>
              <a:gd name="connsiteX7" fmla="*/ 32031 w 117187"/>
              <a:gd name="connsiteY7" fmla="*/ 29297 h 11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187" h="117187">
                <a:moveTo>
                  <a:pt x="32031" y="29297"/>
                </a:moveTo>
                <a:cubicBezTo>
                  <a:pt x="30469" y="35156"/>
                  <a:pt x="29297" y="41406"/>
                  <a:pt x="29297" y="47656"/>
                </a:cubicBezTo>
                <a:lnTo>
                  <a:pt x="29297" y="67187"/>
                </a:lnTo>
                <a:lnTo>
                  <a:pt x="29297" y="108203"/>
                </a:lnTo>
                <a:cubicBezTo>
                  <a:pt x="29297" y="111328"/>
                  <a:pt x="29688" y="114453"/>
                  <a:pt x="30078" y="117578"/>
                </a:cubicBezTo>
                <a:cubicBezTo>
                  <a:pt x="78516" y="114062"/>
                  <a:pt x="109765" y="110937"/>
                  <a:pt x="109765" y="110937"/>
                </a:cubicBezTo>
                <a:lnTo>
                  <a:pt x="109765" y="48437"/>
                </a:lnTo>
                <a:cubicBezTo>
                  <a:pt x="110156" y="48437"/>
                  <a:pt x="78516" y="41406"/>
                  <a:pt x="32031" y="29297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003EFE84-C972-42EB-A154-E95C465D2C4F}"/>
              </a:ext>
            </a:extLst>
          </p:cNvPr>
          <p:cNvSpPr/>
          <p:nvPr/>
        </p:nvSpPr>
        <p:spPr>
          <a:xfrm>
            <a:off x="9921669" y="9049262"/>
            <a:ext cx="418898" cy="244358"/>
          </a:xfrm>
          <a:custGeom>
            <a:avLst/>
            <a:gdLst>
              <a:gd name="connsiteX0" fmla="*/ 45702 w 468748"/>
              <a:gd name="connsiteY0" fmla="*/ 245534 h 273436"/>
              <a:gd name="connsiteX1" fmla="*/ 29297 w 468748"/>
              <a:gd name="connsiteY1" fmla="*/ 216628 h 273436"/>
              <a:gd name="connsiteX2" fmla="*/ 453123 w 468748"/>
              <a:gd name="connsiteY2" fmla="*/ 59206 h 273436"/>
              <a:gd name="connsiteX3" fmla="*/ 452342 w 468748"/>
              <a:gd name="connsiteY3" fmla="*/ 64675 h 273436"/>
              <a:gd name="connsiteX4" fmla="*/ 45702 w 468748"/>
              <a:gd name="connsiteY4" fmla="*/ 245534 h 273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748" h="273436">
                <a:moveTo>
                  <a:pt x="45702" y="245534"/>
                </a:moveTo>
                <a:cubicBezTo>
                  <a:pt x="42578" y="234597"/>
                  <a:pt x="36719" y="224831"/>
                  <a:pt x="29297" y="216628"/>
                </a:cubicBezTo>
                <a:cubicBezTo>
                  <a:pt x="411327" y="-72434"/>
                  <a:pt x="453123" y="59206"/>
                  <a:pt x="453123" y="59206"/>
                </a:cubicBezTo>
                <a:lnTo>
                  <a:pt x="452342" y="64675"/>
                </a:lnTo>
                <a:cubicBezTo>
                  <a:pt x="435937" y="135769"/>
                  <a:pt x="178514" y="211159"/>
                  <a:pt x="45702" y="245534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309B80B6-CBF1-4232-A7AB-8B5C4DC07FAC}"/>
              </a:ext>
            </a:extLst>
          </p:cNvPr>
          <p:cNvSpPr/>
          <p:nvPr/>
        </p:nvSpPr>
        <p:spPr>
          <a:xfrm>
            <a:off x="9935981" y="9076339"/>
            <a:ext cx="453807" cy="279265"/>
          </a:xfrm>
          <a:custGeom>
            <a:avLst/>
            <a:gdLst>
              <a:gd name="connsiteX0" fmla="*/ 32030 w 507811"/>
              <a:gd name="connsiteY0" fmla="*/ 253125 h 312499"/>
              <a:gd name="connsiteX1" fmla="*/ 32030 w 507811"/>
              <a:gd name="connsiteY1" fmla="*/ 233594 h 312499"/>
              <a:gd name="connsiteX2" fmla="*/ 29297 w 507811"/>
              <a:gd name="connsiteY2" fmla="*/ 215234 h 312499"/>
              <a:gd name="connsiteX3" fmla="*/ 435546 w 507811"/>
              <a:gd name="connsiteY3" fmla="*/ 34766 h 312499"/>
              <a:gd name="connsiteX4" fmla="*/ 436327 w 507811"/>
              <a:gd name="connsiteY4" fmla="*/ 29297 h 312499"/>
              <a:gd name="connsiteX5" fmla="*/ 436327 w 507811"/>
              <a:gd name="connsiteY5" fmla="*/ 296875 h 312499"/>
              <a:gd name="connsiteX6" fmla="*/ 30858 w 507811"/>
              <a:gd name="connsiteY6" fmla="*/ 303515 h 312499"/>
              <a:gd name="connsiteX7" fmla="*/ 31640 w 507811"/>
              <a:gd name="connsiteY7" fmla="*/ 294141 h 312499"/>
              <a:gd name="connsiteX8" fmla="*/ 31640 w 507811"/>
              <a:gd name="connsiteY8" fmla="*/ 253125 h 312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7811" h="312499">
                <a:moveTo>
                  <a:pt x="32030" y="253125"/>
                </a:moveTo>
                <a:lnTo>
                  <a:pt x="32030" y="233594"/>
                </a:lnTo>
                <a:cubicBezTo>
                  <a:pt x="32030" y="227344"/>
                  <a:pt x="31249" y="221093"/>
                  <a:pt x="29297" y="215234"/>
                </a:cubicBezTo>
                <a:cubicBezTo>
                  <a:pt x="162109" y="180859"/>
                  <a:pt x="419530" y="105469"/>
                  <a:pt x="435546" y="34766"/>
                </a:cubicBezTo>
                <a:cubicBezTo>
                  <a:pt x="435935" y="32813"/>
                  <a:pt x="436327" y="31250"/>
                  <a:pt x="436327" y="29297"/>
                </a:cubicBezTo>
                <a:cubicBezTo>
                  <a:pt x="436327" y="29297"/>
                  <a:pt x="603514" y="263671"/>
                  <a:pt x="436327" y="296875"/>
                </a:cubicBezTo>
                <a:cubicBezTo>
                  <a:pt x="321874" y="319921"/>
                  <a:pt x="136327" y="311327"/>
                  <a:pt x="30858" y="303515"/>
                </a:cubicBezTo>
                <a:cubicBezTo>
                  <a:pt x="31249" y="300390"/>
                  <a:pt x="31640" y="297265"/>
                  <a:pt x="31640" y="294141"/>
                </a:cubicBezTo>
                <a:lnTo>
                  <a:pt x="31640" y="253125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B91C5C95-5253-4069-9050-6B126073583A}"/>
              </a:ext>
            </a:extLst>
          </p:cNvPr>
          <p:cNvSpPr/>
          <p:nvPr/>
        </p:nvSpPr>
        <p:spPr>
          <a:xfrm>
            <a:off x="9866513" y="9217019"/>
            <a:ext cx="104725" cy="69817"/>
          </a:xfrm>
          <a:custGeom>
            <a:avLst/>
            <a:gdLst>
              <a:gd name="connsiteX0" fmla="*/ 29297 w 117187"/>
              <a:gd name="connsiteY0" fmla="*/ 76952 h 78124"/>
              <a:gd name="connsiteX1" fmla="*/ 90625 w 117187"/>
              <a:gd name="connsiteY1" fmla="*/ 29297 h 78124"/>
              <a:gd name="connsiteX2" fmla="*/ 107032 w 117187"/>
              <a:gd name="connsiteY2" fmla="*/ 58203 h 78124"/>
              <a:gd name="connsiteX3" fmla="*/ 29297 w 117187"/>
              <a:gd name="connsiteY3" fmla="*/ 76952 h 78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187" h="78124">
                <a:moveTo>
                  <a:pt x="29297" y="76952"/>
                </a:moveTo>
                <a:cubicBezTo>
                  <a:pt x="50782" y="59765"/>
                  <a:pt x="71094" y="43750"/>
                  <a:pt x="90625" y="29297"/>
                </a:cubicBezTo>
                <a:cubicBezTo>
                  <a:pt x="98438" y="37109"/>
                  <a:pt x="103906" y="46875"/>
                  <a:pt x="107032" y="58203"/>
                </a:cubicBezTo>
                <a:cubicBezTo>
                  <a:pt x="60547" y="69921"/>
                  <a:pt x="29297" y="76952"/>
                  <a:pt x="29297" y="76952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0" name="Freeform: Shape 199">
            <a:extLst>
              <a:ext uri="{FF2B5EF4-FFF2-40B4-BE49-F238E27FC236}">
                <a16:creationId xmlns:a16="http://schemas.microsoft.com/office/drawing/2014/main" id="{234609AC-1937-45B1-BDBF-BE132040B789}"/>
              </a:ext>
            </a:extLst>
          </p:cNvPr>
          <p:cNvSpPr/>
          <p:nvPr/>
        </p:nvSpPr>
        <p:spPr>
          <a:xfrm>
            <a:off x="9866859" y="9242502"/>
            <a:ext cx="104725" cy="104725"/>
          </a:xfrm>
          <a:custGeom>
            <a:avLst/>
            <a:gdLst>
              <a:gd name="connsiteX0" fmla="*/ 107034 w 117187"/>
              <a:gd name="connsiteY0" fmla="*/ 29297 h 117187"/>
              <a:gd name="connsiteX1" fmla="*/ 109769 w 117187"/>
              <a:gd name="connsiteY1" fmla="*/ 47656 h 117187"/>
              <a:gd name="connsiteX2" fmla="*/ 109769 w 117187"/>
              <a:gd name="connsiteY2" fmla="*/ 67187 h 117187"/>
              <a:gd name="connsiteX3" fmla="*/ 109769 w 117187"/>
              <a:gd name="connsiteY3" fmla="*/ 108203 h 117187"/>
              <a:gd name="connsiteX4" fmla="*/ 108988 w 117187"/>
              <a:gd name="connsiteY4" fmla="*/ 117578 h 117187"/>
              <a:gd name="connsiteX5" fmla="*/ 29300 w 117187"/>
              <a:gd name="connsiteY5" fmla="*/ 110937 h 117187"/>
              <a:gd name="connsiteX6" fmla="*/ 29300 w 117187"/>
              <a:gd name="connsiteY6" fmla="*/ 48437 h 117187"/>
              <a:gd name="connsiteX7" fmla="*/ 107034 w 117187"/>
              <a:gd name="connsiteY7" fmla="*/ 29297 h 11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187" h="117187">
                <a:moveTo>
                  <a:pt x="107034" y="29297"/>
                </a:moveTo>
                <a:cubicBezTo>
                  <a:pt x="108597" y="35156"/>
                  <a:pt x="109769" y="41406"/>
                  <a:pt x="109769" y="47656"/>
                </a:cubicBezTo>
                <a:lnTo>
                  <a:pt x="109769" y="67187"/>
                </a:lnTo>
                <a:lnTo>
                  <a:pt x="109769" y="108203"/>
                </a:lnTo>
                <a:cubicBezTo>
                  <a:pt x="109769" y="111328"/>
                  <a:pt x="109378" y="114453"/>
                  <a:pt x="108988" y="117578"/>
                </a:cubicBezTo>
                <a:cubicBezTo>
                  <a:pt x="60550" y="114062"/>
                  <a:pt x="29300" y="110937"/>
                  <a:pt x="29300" y="110937"/>
                </a:cubicBezTo>
                <a:lnTo>
                  <a:pt x="29300" y="48437"/>
                </a:lnTo>
                <a:cubicBezTo>
                  <a:pt x="28909" y="48437"/>
                  <a:pt x="60160" y="41406"/>
                  <a:pt x="107034" y="29297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B3F0C97C-8E32-4A65-AD74-B6852A51523F}"/>
              </a:ext>
            </a:extLst>
          </p:cNvPr>
          <p:cNvSpPr/>
          <p:nvPr/>
        </p:nvSpPr>
        <p:spPr>
          <a:xfrm>
            <a:off x="9789365" y="9219811"/>
            <a:ext cx="174541" cy="174541"/>
          </a:xfrm>
          <a:custGeom>
            <a:avLst/>
            <a:gdLst>
              <a:gd name="connsiteX0" fmla="*/ 153125 w 195312"/>
              <a:gd name="connsiteY0" fmla="*/ 177344 h 195312"/>
              <a:gd name="connsiteX1" fmla="*/ 51563 w 195312"/>
              <a:gd name="connsiteY1" fmla="*/ 177344 h 195312"/>
              <a:gd name="connsiteX2" fmla="*/ 29297 w 195312"/>
              <a:gd name="connsiteY2" fmla="*/ 155078 h 195312"/>
              <a:gd name="connsiteX3" fmla="*/ 29297 w 195312"/>
              <a:gd name="connsiteY3" fmla="*/ 51563 h 195312"/>
              <a:gd name="connsiteX4" fmla="*/ 51563 w 195312"/>
              <a:gd name="connsiteY4" fmla="*/ 29297 h 195312"/>
              <a:gd name="connsiteX5" fmla="*/ 153125 w 195312"/>
              <a:gd name="connsiteY5" fmla="*/ 29297 h 195312"/>
              <a:gd name="connsiteX6" fmla="*/ 175390 w 195312"/>
              <a:gd name="connsiteY6" fmla="*/ 51563 h 195312"/>
              <a:gd name="connsiteX7" fmla="*/ 175390 w 195312"/>
              <a:gd name="connsiteY7" fmla="*/ 155078 h 195312"/>
              <a:gd name="connsiteX8" fmla="*/ 153125 w 195312"/>
              <a:gd name="connsiteY8" fmla="*/ 177344 h 195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312" h="195312">
                <a:moveTo>
                  <a:pt x="153125" y="177344"/>
                </a:moveTo>
                <a:lnTo>
                  <a:pt x="51563" y="177344"/>
                </a:lnTo>
                <a:cubicBezTo>
                  <a:pt x="39453" y="177344"/>
                  <a:pt x="29297" y="167578"/>
                  <a:pt x="29297" y="155078"/>
                </a:cubicBezTo>
                <a:lnTo>
                  <a:pt x="29297" y="51563"/>
                </a:lnTo>
                <a:cubicBezTo>
                  <a:pt x="29297" y="39453"/>
                  <a:pt x="39062" y="29297"/>
                  <a:pt x="51563" y="29297"/>
                </a:cubicBezTo>
                <a:lnTo>
                  <a:pt x="153125" y="29297"/>
                </a:lnTo>
                <a:cubicBezTo>
                  <a:pt x="165234" y="29297"/>
                  <a:pt x="175390" y="39062"/>
                  <a:pt x="175390" y="51563"/>
                </a:cubicBezTo>
                <a:lnTo>
                  <a:pt x="175390" y="155078"/>
                </a:lnTo>
                <a:cubicBezTo>
                  <a:pt x="175390" y="167578"/>
                  <a:pt x="165234" y="177344"/>
                  <a:pt x="153125" y="17734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0773EDE2-C375-432A-89AA-9A1C29228D3B}"/>
              </a:ext>
            </a:extLst>
          </p:cNvPr>
          <p:cNvSpPr/>
          <p:nvPr/>
        </p:nvSpPr>
        <p:spPr>
          <a:xfrm>
            <a:off x="8698135" y="7671632"/>
            <a:ext cx="209449" cy="244358"/>
          </a:xfrm>
          <a:custGeom>
            <a:avLst/>
            <a:gdLst>
              <a:gd name="connsiteX0" fmla="*/ 29296 w 234374"/>
              <a:gd name="connsiteY0" fmla="*/ 29297 h 273436"/>
              <a:gd name="connsiteX1" fmla="*/ 229296 w 234374"/>
              <a:gd name="connsiteY1" fmla="*/ 29297 h 273436"/>
              <a:gd name="connsiteX2" fmla="*/ 229296 w 234374"/>
              <a:gd name="connsiteY2" fmla="*/ 278515 h 273436"/>
              <a:gd name="connsiteX3" fmla="*/ 29296 w 234374"/>
              <a:gd name="connsiteY3" fmla="*/ 278515 h 273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374" h="273436">
                <a:moveTo>
                  <a:pt x="29296" y="29297"/>
                </a:moveTo>
                <a:lnTo>
                  <a:pt x="229296" y="29297"/>
                </a:lnTo>
                <a:lnTo>
                  <a:pt x="229296" y="278515"/>
                </a:lnTo>
                <a:lnTo>
                  <a:pt x="29296" y="278515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5E69AFB7-F6B2-4455-8105-C3AB56BD84F7}"/>
              </a:ext>
            </a:extLst>
          </p:cNvPr>
          <p:cNvSpPr/>
          <p:nvPr/>
        </p:nvSpPr>
        <p:spPr>
          <a:xfrm>
            <a:off x="8687662" y="7688387"/>
            <a:ext cx="244358" cy="244358"/>
          </a:xfrm>
          <a:custGeom>
            <a:avLst/>
            <a:gdLst>
              <a:gd name="connsiteX0" fmla="*/ 29297 w 273436"/>
              <a:gd name="connsiteY0" fmla="*/ 29297 h 273436"/>
              <a:gd name="connsiteX1" fmla="*/ 252734 w 273436"/>
              <a:gd name="connsiteY1" fmla="*/ 29297 h 273436"/>
              <a:gd name="connsiteX2" fmla="*/ 252734 w 273436"/>
              <a:gd name="connsiteY2" fmla="*/ 278515 h 273436"/>
              <a:gd name="connsiteX3" fmla="*/ 29297 w 273436"/>
              <a:gd name="connsiteY3" fmla="*/ 278515 h 273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436" h="273436">
                <a:moveTo>
                  <a:pt x="29297" y="29297"/>
                </a:moveTo>
                <a:lnTo>
                  <a:pt x="252734" y="29297"/>
                </a:lnTo>
                <a:lnTo>
                  <a:pt x="252734" y="278515"/>
                </a:lnTo>
                <a:lnTo>
                  <a:pt x="29297" y="278515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C282418E-6DCB-4E80-8521-C69228E2680B}"/>
              </a:ext>
            </a:extLst>
          </p:cNvPr>
          <p:cNvSpPr/>
          <p:nvPr/>
        </p:nvSpPr>
        <p:spPr>
          <a:xfrm>
            <a:off x="8726062" y="7589248"/>
            <a:ext cx="174541" cy="174541"/>
          </a:xfrm>
          <a:custGeom>
            <a:avLst/>
            <a:gdLst>
              <a:gd name="connsiteX0" fmla="*/ 162109 w 195312"/>
              <a:gd name="connsiteY0" fmla="*/ 166406 h 195312"/>
              <a:gd name="connsiteX1" fmla="*/ 156639 w 195312"/>
              <a:gd name="connsiteY1" fmla="*/ 160937 h 195312"/>
              <a:gd name="connsiteX2" fmla="*/ 156639 w 195312"/>
              <a:gd name="connsiteY2" fmla="*/ 98828 h 195312"/>
              <a:gd name="connsiteX3" fmla="*/ 98437 w 195312"/>
              <a:gd name="connsiteY3" fmla="*/ 40625 h 195312"/>
              <a:gd name="connsiteX4" fmla="*/ 40234 w 195312"/>
              <a:gd name="connsiteY4" fmla="*/ 98828 h 195312"/>
              <a:gd name="connsiteX5" fmla="*/ 40234 w 195312"/>
              <a:gd name="connsiteY5" fmla="*/ 160937 h 195312"/>
              <a:gd name="connsiteX6" fmla="*/ 34765 w 195312"/>
              <a:gd name="connsiteY6" fmla="*/ 166406 h 195312"/>
              <a:gd name="connsiteX7" fmla="*/ 29297 w 195312"/>
              <a:gd name="connsiteY7" fmla="*/ 160937 h 195312"/>
              <a:gd name="connsiteX8" fmla="*/ 29297 w 195312"/>
              <a:gd name="connsiteY8" fmla="*/ 98828 h 195312"/>
              <a:gd name="connsiteX9" fmla="*/ 98828 w 195312"/>
              <a:gd name="connsiteY9" fmla="*/ 29297 h 195312"/>
              <a:gd name="connsiteX10" fmla="*/ 168359 w 195312"/>
              <a:gd name="connsiteY10" fmla="*/ 98828 h 195312"/>
              <a:gd name="connsiteX11" fmla="*/ 168359 w 195312"/>
              <a:gd name="connsiteY11" fmla="*/ 160937 h 195312"/>
              <a:gd name="connsiteX12" fmla="*/ 162109 w 195312"/>
              <a:gd name="connsiteY12" fmla="*/ 166406 h 195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5312" h="195312">
                <a:moveTo>
                  <a:pt x="162109" y="166406"/>
                </a:moveTo>
                <a:cubicBezTo>
                  <a:pt x="158983" y="166406"/>
                  <a:pt x="156639" y="164062"/>
                  <a:pt x="156639" y="160937"/>
                </a:cubicBezTo>
                <a:lnTo>
                  <a:pt x="156639" y="98828"/>
                </a:lnTo>
                <a:cubicBezTo>
                  <a:pt x="156639" y="66796"/>
                  <a:pt x="130468" y="40625"/>
                  <a:pt x="98437" y="40625"/>
                </a:cubicBezTo>
                <a:cubicBezTo>
                  <a:pt x="66405" y="40625"/>
                  <a:pt x="40234" y="66796"/>
                  <a:pt x="40234" y="98828"/>
                </a:cubicBezTo>
                <a:lnTo>
                  <a:pt x="40234" y="160937"/>
                </a:lnTo>
                <a:cubicBezTo>
                  <a:pt x="40234" y="164062"/>
                  <a:pt x="37891" y="166406"/>
                  <a:pt x="34765" y="166406"/>
                </a:cubicBezTo>
                <a:cubicBezTo>
                  <a:pt x="31640" y="166406"/>
                  <a:pt x="29297" y="164062"/>
                  <a:pt x="29297" y="160937"/>
                </a:cubicBezTo>
                <a:lnTo>
                  <a:pt x="29297" y="98828"/>
                </a:lnTo>
                <a:cubicBezTo>
                  <a:pt x="29297" y="60547"/>
                  <a:pt x="60546" y="29297"/>
                  <a:pt x="98828" y="29297"/>
                </a:cubicBezTo>
                <a:cubicBezTo>
                  <a:pt x="137108" y="29297"/>
                  <a:pt x="168359" y="60547"/>
                  <a:pt x="168359" y="98828"/>
                </a:cubicBezTo>
                <a:lnTo>
                  <a:pt x="168359" y="160937"/>
                </a:lnTo>
                <a:cubicBezTo>
                  <a:pt x="167577" y="163672"/>
                  <a:pt x="165233" y="166406"/>
                  <a:pt x="162109" y="166406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F69AC6D7-C238-4C03-9933-425796238D31}"/>
              </a:ext>
            </a:extLst>
          </p:cNvPr>
          <p:cNvSpPr/>
          <p:nvPr/>
        </p:nvSpPr>
        <p:spPr>
          <a:xfrm>
            <a:off x="8722920" y="7712125"/>
            <a:ext cx="34908" cy="34908"/>
          </a:xfrm>
          <a:custGeom>
            <a:avLst/>
            <a:gdLst>
              <a:gd name="connsiteX0" fmla="*/ 29297 w 39062"/>
              <a:gd name="connsiteY0" fmla="*/ 37890 h 39062"/>
              <a:gd name="connsiteX1" fmla="*/ 37891 w 39062"/>
              <a:gd name="connsiteY1" fmla="*/ 29297 h 39062"/>
              <a:gd name="connsiteX2" fmla="*/ 46483 w 39062"/>
              <a:gd name="connsiteY2" fmla="*/ 37890 h 39062"/>
              <a:gd name="connsiteX3" fmla="*/ 37891 w 39062"/>
              <a:gd name="connsiteY3" fmla="*/ 46484 h 39062"/>
              <a:gd name="connsiteX4" fmla="*/ 29297 w 39062"/>
              <a:gd name="connsiteY4" fmla="*/ 37890 h 3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62" h="39062">
                <a:moveTo>
                  <a:pt x="29297" y="37890"/>
                </a:moveTo>
                <a:cubicBezTo>
                  <a:pt x="29297" y="33203"/>
                  <a:pt x="33202" y="29297"/>
                  <a:pt x="37891" y="29297"/>
                </a:cubicBezTo>
                <a:cubicBezTo>
                  <a:pt x="42578" y="29297"/>
                  <a:pt x="46483" y="33203"/>
                  <a:pt x="46483" y="37890"/>
                </a:cubicBezTo>
                <a:cubicBezTo>
                  <a:pt x="46483" y="42578"/>
                  <a:pt x="42578" y="46484"/>
                  <a:pt x="37891" y="46484"/>
                </a:cubicBezTo>
                <a:cubicBezTo>
                  <a:pt x="33202" y="46484"/>
                  <a:pt x="29297" y="42578"/>
                  <a:pt x="29297" y="3789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id="{01838D59-4986-4FA8-898B-031285D11E7C}"/>
              </a:ext>
            </a:extLst>
          </p:cNvPr>
          <p:cNvSpPr/>
          <p:nvPr/>
        </p:nvSpPr>
        <p:spPr>
          <a:xfrm>
            <a:off x="8837069" y="7712125"/>
            <a:ext cx="34908" cy="34908"/>
          </a:xfrm>
          <a:custGeom>
            <a:avLst/>
            <a:gdLst>
              <a:gd name="connsiteX0" fmla="*/ 29297 w 39062"/>
              <a:gd name="connsiteY0" fmla="*/ 37890 h 39062"/>
              <a:gd name="connsiteX1" fmla="*/ 37891 w 39062"/>
              <a:gd name="connsiteY1" fmla="*/ 29297 h 39062"/>
              <a:gd name="connsiteX2" fmla="*/ 46484 w 39062"/>
              <a:gd name="connsiteY2" fmla="*/ 37890 h 39062"/>
              <a:gd name="connsiteX3" fmla="*/ 37891 w 39062"/>
              <a:gd name="connsiteY3" fmla="*/ 46484 h 39062"/>
              <a:gd name="connsiteX4" fmla="*/ 29297 w 39062"/>
              <a:gd name="connsiteY4" fmla="*/ 37890 h 3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62" h="39062">
                <a:moveTo>
                  <a:pt x="29297" y="37890"/>
                </a:moveTo>
                <a:cubicBezTo>
                  <a:pt x="29297" y="33203"/>
                  <a:pt x="33203" y="29297"/>
                  <a:pt x="37891" y="29297"/>
                </a:cubicBezTo>
                <a:cubicBezTo>
                  <a:pt x="42578" y="29297"/>
                  <a:pt x="46484" y="33203"/>
                  <a:pt x="46484" y="37890"/>
                </a:cubicBezTo>
                <a:cubicBezTo>
                  <a:pt x="46484" y="42578"/>
                  <a:pt x="42578" y="46484"/>
                  <a:pt x="37891" y="46484"/>
                </a:cubicBezTo>
                <a:cubicBezTo>
                  <a:pt x="33203" y="46484"/>
                  <a:pt x="29297" y="42578"/>
                  <a:pt x="29297" y="3789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69E2BF86-9646-49C8-980E-53BDAA1BAB19}"/>
              </a:ext>
            </a:extLst>
          </p:cNvPr>
          <p:cNvSpPr/>
          <p:nvPr/>
        </p:nvSpPr>
        <p:spPr>
          <a:xfrm>
            <a:off x="8726062" y="7602164"/>
            <a:ext cx="174541" cy="174541"/>
          </a:xfrm>
          <a:custGeom>
            <a:avLst/>
            <a:gdLst>
              <a:gd name="connsiteX0" fmla="*/ 162109 w 195312"/>
              <a:gd name="connsiteY0" fmla="*/ 166406 h 195312"/>
              <a:gd name="connsiteX1" fmla="*/ 156639 w 195312"/>
              <a:gd name="connsiteY1" fmla="*/ 160937 h 195312"/>
              <a:gd name="connsiteX2" fmla="*/ 156639 w 195312"/>
              <a:gd name="connsiteY2" fmla="*/ 98828 h 195312"/>
              <a:gd name="connsiteX3" fmla="*/ 98437 w 195312"/>
              <a:gd name="connsiteY3" fmla="*/ 40625 h 195312"/>
              <a:gd name="connsiteX4" fmla="*/ 40234 w 195312"/>
              <a:gd name="connsiteY4" fmla="*/ 98828 h 195312"/>
              <a:gd name="connsiteX5" fmla="*/ 40234 w 195312"/>
              <a:gd name="connsiteY5" fmla="*/ 160937 h 195312"/>
              <a:gd name="connsiteX6" fmla="*/ 34765 w 195312"/>
              <a:gd name="connsiteY6" fmla="*/ 166406 h 195312"/>
              <a:gd name="connsiteX7" fmla="*/ 29297 w 195312"/>
              <a:gd name="connsiteY7" fmla="*/ 160937 h 195312"/>
              <a:gd name="connsiteX8" fmla="*/ 29297 w 195312"/>
              <a:gd name="connsiteY8" fmla="*/ 98828 h 195312"/>
              <a:gd name="connsiteX9" fmla="*/ 98828 w 195312"/>
              <a:gd name="connsiteY9" fmla="*/ 29297 h 195312"/>
              <a:gd name="connsiteX10" fmla="*/ 168359 w 195312"/>
              <a:gd name="connsiteY10" fmla="*/ 98828 h 195312"/>
              <a:gd name="connsiteX11" fmla="*/ 168359 w 195312"/>
              <a:gd name="connsiteY11" fmla="*/ 160937 h 195312"/>
              <a:gd name="connsiteX12" fmla="*/ 162109 w 195312"/>
              <a:gd name="connsiteY12" fmla="*/ 166406 h 195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5312" h="195312">
                <a:moveTo>
                  <a:pt x="162109" y="166406"/>
                </a:moveTo>
                <a:cubicBezTo>
                  <a:pt x="158983" y="166406"/>
                  <a:pt x="156639" y="164062"/>
                  <a:pt x="156639" y="160937"/>
                </a:cubicBezTo>
                <a:lnTo>
                  <a:pt x="156639" y="98828"/>
                </a:lnTo>
                <a:cubicBezTo>
                  <a:pt x="156639" y="66797"/>
                  <a:pt x="130468" y="40625"/>
                  <a:pt x="98437" y="40625"/>
                </a:cubicBezTo>
                <a:cubicBezTo>
                  <a:pt x="66405" y="40625"/>
                  <a:pt x="40234" y="66797"/>
                  <a:pt x="40234" y="98828"/>
                </a:cubicBezTo>
                <a:lnTo>
                  <a:pt x="40234" y="160937"/>
                </a:lnTo>
                <a:cubicBezTo>
                  <a:pt x="40234" y="164062"/>
                  <a:pt x="37891" y="166406"/>
                  <a:pt x="34765" y="166406"/>
                </a:cubicBezTo>
                <a:cubicBezTo>
                  <a:pt x="31640" y="166406"/>
                  <a:pt x="29297" y="164062"/>
                  <a:pt x="29297" y="160937"/>
                </a:cubicBezTo>
                <a:lnTo>
                  <a:pt x="29297" y="98828"/>
                </a:lnTo>
                <a:cubicBezTo>
                  <a:pt x="29297" y="60547"/>
                  <a:pt x="60546" y="29297"/>
                  <a:pt x="98828" y="29297"/>
                </a:cubicBezTo>
                <a:cubicBezTo>
                  <a:pt x="137108" y="29297"/>
                  <a:pt x="168359" y="60547"/>
                  <a:pt x="168359" y="98828"/>
                </a:cubicBezTo>
                <a:lnTo>
                  <a:pt x="168359" y="160937"/>
                </a:lnTo>
                <a:cubicBezTo>
                  <a:pt x="167577" y="164062"/>
                  <a:pt x="165233" y="166406"/>
                  <a:pt x="162109" y="166406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FB83F9E-E86E-4BEA-95C9-4322DA956201}"/>
              </a:ext>
            </a:extLst>
          </p:cNvPr>
          <p:cNvSpPr/>
          <p:nvPr/>
        </p:nvSpPr>
        <p:spPr>
          <a:xfrm>
            <a:off x="2783984" y="2466117"/>
            <a:ext cx="1815227" cy="1989769"/>
          </a:xfrm>
          <a:custGeom>
            <a:avLst/>
            <a:gdLst>
              <a:gd name="connsiteX0" fmla="*/ 2004293 w 2031245"/>
              <a:gd name="connsiteY0" fmla="*/ 744530 h 2226557"/>
              <a:gd name="connsiteX1" fmla="*/ 883983 w 2031245"/>
              <a:gd name="connsiteY1" fmla="*/ 2218745 h 2226557"/>
              <a:gd name="connsiteX2" fmla="*/ 29297 w 2031245"/>
              <a:gd name="connsiteY2" fmla="*/ 1752731 h 2226557"/>
              <a:gd name="connsiteX3" fmla="*/ 1350778 w 2031245"/>
              <a:gd name="connsiteY3" fmla="*/ 29297 h 2226557"/>
              <a:gd name="connsiteX4" fmla="*/ 2004293 w 2031245"/>
              <a:gd name="connsiteY4" fmla="*/ 744530 h 222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245" h="2226557">
                <a:moveTo>
                  <a:pt x="2004293" y="744530"/>
                </a:moveTo>
                <a:cubicBezTo>
                  <a:pt x="1364841" y="1292185"/>
                  <a:pt x="1282419" y="1500778"/>
                  <a:pt x="883983" y="2218745"/>
                </a:cubicBezTo>
                <a:cubicBezTo>
                  <a:pt x="598046" y="2064449"/>
                  <a:pt x="311327" y="1913668"/>
                  <a:pt x="29297" y="1752731"/>
                </a:cubicBezTo>
                <a:cubicBezTo>
                  <a:pt x="481640" y="918748"/>
                  <a:pt x="662108" y="677342"/>
                  <a:pt x="1350778" y="29297"/>
                </a:cubicBezTo>
                <a:cubicBezTo>
                  <a:pt x="1570700" y="265624"/>
                  <a:pt x="1788278" y="504296"/>
                  <a:pt x="2004293" y="744530"/>
                </a:cubicBezTo>
                <a:close/>
              </a:path>
            </a:pathLst>
          </a:custGeom>
          <a:solidFill>
            <a:srgbClr val="3668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CC51A75-3E98-4FF2-B6A8-2D215B692A25}"/>
              </a:ext>
            </a:extLst>
          </p:cNvPr>
          <p:cNvSpPr/>
          <p:nvPr/>
        </p:nvSpPr>
        <p:spPr>
          <a:xfrm>
            <a:off x="2918730" y="2608194"/>
            <a:ext cx="1535962" cy="1710503"/>
          </a:xfrm>
          <a:custGeom>
            <a:avLst/>
            <a:gdLst>
              <a:gd name="connsiteX0" fmla="*/ 1699606 w 1718746"/>
              <a:gd name="connsiteY0" fmla="*/ 580077 h 1914058"/>
              <a:gd name="connsiteX1" fmla="*/ 694140 w 1718746"/>
              <a:gd name="connsiteY1" fmla="*/ 1914449 h 1914058"/>
              <a:gd name="connsiteX2" fmla="*/ 29297 w 1718746"/>
              <a:gd name="connsiteY2" fmla="*/ 1549606 h 1914058"/>
              <a:gd name="connsiteX3" fmla="*/ 1191404 w 1718746"/>
              <a:gd name="connsiteY3" fmla="*/ 29297 h 1914058"/>
              <a:gd name="connsiteX4" fmla="*/ 1699606 w 1718746"/>
              <a:gd name="connsiteY4" fmla="*/ 580077 h 1914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746" h="1914058">
                <a:moveTo>
                  <a:pt x="1699606" y="580077"/>
                </a:moveTo>
                <a:cubicBezTo>
                  <a:pt x="1097654" y="1065232"/>
                  <a:pt x="1053513" y="1268357"/>
                  <a:pt x="694140" y="1914449"/>
                </a:cubicBezTo>
                <a:cubicBezTo>
                  <a:pt x="470312" y="1796871"/>
                  <a:pt x="247265" y="1678512"/>
                  <a:pt x="29297" y="1549606"/>
                </a:cubicBezTo>
                <a:cubicBezTo>
                  <a:pt x="398437" y="821873"/>
                  <a:pt x="541796" y="549999"/>
                  <a:pt x="1191404" y="29297"/>
                </a:cubicBezTo>
                <a:cubicBezTo>
                  <a:pt x="1361325" y="212499"/>
                  <a:pt x="1529684" y="396874"/>
                  <a:pt x="1699606" y="580077"/>
                </a:cubicBezTo>
                <a:close/>
              </a:path>
            </a:pathLst>
          </a:custGeom>
          <a:solidFill>
            <a:srgbClr val="7BB37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8BB4150-EE91-42E9-95C3-85A11FC10461}"/>
              </a:ext>
            </a:extLst>
          </p:cNvPr>
          <p:cNvSpPr/>
          <p:nvPr/>
        </p:nvSpPr>
        <p:spPr>
          <a:xfrm>
            <a:off x="3839604" y="2948688"/>
            <a:ext cx="244358" cy="209449"/>
          </a:xfrm>
          <a:custGeom>
            <a:avLst/>
            <a:gdLst>
              <a:gd name="connsiteX0" fmla="*/ 238676 w 273436"/>
              <a:gd name="connsiteY0" fmla="*/ 66640 h 234374"/>
              <a:gd name="connsiteX1" fmla="*/ 230472 w 273436"/>
              <a:gd name="connsiteY1" fmla="*/ 211171 h 234374"/>
              <a:gd name="connsiteX2" fmla="*/ 62895 w 273436"/>
              <a:gd name="connsiteY2" fmla="*/ 201796 h 234374"/>
              <a:gd name="connsiteX3" fmla="*/ 68754 w 273436"/>
              <a:gd name="connsiteY3" fmla="*/ 56093 h 234374"/>
              <a:gd name="connsiteX4" fmla="*/ 238676 w 273436"/>
              <a:gd name="connsiteY4" fmla="*/ 66640 h 23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36" h="234374">
                <a:moveTo>
                  <a:pt x="238676" y="66640"/>
                </a:moveTo>
                <a:cubicBezTo>
                  <a:pt x="283207" y="111562"/>
                  <a:pt x="280472" y="173281"/>
                  <a:pt x="230472" y="211171"/>
                </a:cubicBezTo>
                <a:cubicBezTo>
                  <a:pt x="180863" y="249062"/>
                  <a:pt x="109378" y="244765"/>
                  <a:pt x="62895" y="201796"/>
                </a:cubicBezTo>
                <a:cubicBezTo>
                  <a:pt x="16411" y="158828"/>
                  <a:pt x="17972" y="95547"/>
                  <a:pt x="68754" y="56093"/>
                </a:cubicBezTo>
                <a:cubicBezTo>
                  <a:pt x="119926" y="16250"/>
                  <a:pt x="194144" y="21719"/>
                  <a:pt x="238676" y="66640"/>
                </a:cubicBezTo>
                <a:close/>
              </a:path>
            </a:pathLst>
          </a:custGeom>
          <a:solidFill>
            <a:srgbClr val="3668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2883B68-0BC1-499A-814E-F8C28F72CD33}"/>
              </a:ext>
            </a:extLst>
          </p:cNvPr>
          <p:cNvSpPr/>
          <p:nvPr/>
        </p:nvSpPr>
        <p:spPr>
          <a:xfrm>
            <a:off x="3256162" y="3733804"/>
            <a:ext cx="244358" cy="279265"/>
          </a:xfrm>
          <a:custGeom>
            <a:avLst/>
            <a:gdLst>
              <a:gd name="connsiteX0" fmla="*/ 179442 w 273436"/>
              <a:gd name="connsiteY0" fmla="*/ 45515 h 312499"/>
              <a:gd name="connsiteX1" fmla="*/ 237645 w 273436"/>
              <a:gd name="connsiteY1" fmla="*/ 225202 h 312499"/>
              <a:gd name="connsiteX2" fmla="*/ 98582 w 273436"/>
              <a:gd name="connsiteY2" fmla="*/ 284186 h 312499"/>
              <a:gd name="connsiteX3" fmla="*/ 38426 w 273436"/>
              <a:gd name="connsiteY3" fmla="*/ 102936 h 312499"/>
              <a:gd name="connsiteX4" fmla="*/ 179442 w 273436"/>
              <a:gd name="connsiteY4" fmla="*/ 45515 h 312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36" h="312499">
                <a:moveTo>
                  <a:pt x="179442" y="45515"/>
                </a:moveTo>
                <a:cubicBezTo>
                  <a:pt x="238036" y="82624"/>
                  <a:pt x="257958" y="161139"/>
                  <a:pt x="237645" y="225202"/>
                </a:cubicBezTo>
                <a:cubicBezTo>
                  <a:pt x="216942" y="288873"/>
                  <a:pt x="159911" y="320123"/>
                  <a:pt x="98582" y="284186"/>
                </a:cubicBezTo>
                <a:cubicBezTo>
                  <a:pt x="37254" y="248248"/>
                  <a:pt x="14989" y="167780"/>
                  <a:pt x="38426" y="102936"/>
                </a:cubicBezTo>
                <a:cubicBezTo>
                  <a:pt x="61474" y="38093"/>
                  <a:pt x="120848" y="8405"/>
                  <a:pt x="179442" y="45515"/>
                </a:cubicBezTo>
                <a:close/>
              </a:path>
            </a:pathLst>
          </a:custGeom>
          <a:solidFill>
            <a:srgbClr val="3668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E3CCA1B-861F-46A5-843D-3D8734A0CED3}"/>
              </a:ext>
            </a:extLst>
          </p:cNvPr>
          <p:cNvSpPr/>
          <p:nvPr/>
        </p:nvSpPr>
        <p:spPr>
          <a:xfrm>
            <a:off x="3866922" y="2522732"/>
            <a:ext cx="209449" cy="209449"/>
          </a:xfrm>
          <a:custGeom>
            <a:avLst/>
            <a:gdLst>
              <a:gd name="connsiteX0" fmla="*/ 198733 w 234374"/>
              <a:gd name="connsiteY0" fmla="*/ 60086 h 234374"/>
              <a:gd name="connsiteX1" fmla="*/ 194436 w 234374"/>
              <a:gd name="connsiteY1" fmla="*/ 194070 h 234374"/>
              <a:gd name="connsiteX2" fmla="*/ 53420 w 234374"/>
              <a:gd name="connsiteY2" fmla="*/ 185867 h 234374"/>
              <a:gd name="connsiteX3" fmla="*/ 64749 w 234374"/>
              <a:gd name="connsiteY3" fmla="*/ 55398 h 234374"/>
              <a:gd name="connsiteX4" fmla="*/ 198733 w 234374"/>
              <a:gd name="connsiteY4" fmla="*/ 60086 h 23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374" h="234374">
                <a:moveTo>
                  <a:pt x="198733" y="60086"/>
                </a:moveTo>
                <a:cubicBezTo>
                  <a:pt x="235060" y="99929"/>
                  <a:pt x="234671" y="158523"/>
                  <a:pt x="194436" y="194070"/>
                </a:cubicBezTo>
                <a:cubicBezTo>
                  <a:pt x="154202" y="229617"/>
                  <a:pt x="91311" y="224538"/>
                  <a:pt x="53420" y="185867"/>
                </a:cubicBezTo>
                <a:cubicBezTo>
                  <a:pt x="15530" y="147195"/>
                  <a:pt x="24515" y="90945"/>
                  <a:pt x="64749" y="55398"/>
                </a:cubicBezTo>
                <a:cubicBezTo>
                  <a:pt x="105374" y="19851"/>
                  <a:pt x="162796" y="19851"/>
                  <a:pt x="198733" y="60086"/>
                </a:cubicBezTo>
                <a:close/>
              </a:path>
            </a:pathLst>
          </a:custGeom>
          <a:solidFill>
            <a:srgbClr val="3668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2EBC047-9C95-4E20-82A9-B13749DFFA33}"/>
              </a:ext>
            </a:extLst>
          </p:cNvPr>
          <p:cNvSpPr/>
          <p:nvPr/>
        </p:nvSpPr>
        <p:spPr>
          <a:xfrm>
            <a:off x="4328101" y="3019310"/>
            <a:ext cx="209449" cy="209449"/>
          </a:xfrm>
          <a:custGeom>
            <a:avLst/>
            <a:gdLst>
              <a:gd name="connsiteX0" fmla="*/ 190874 w 234374"/>
              <a:gd name="connsiteY0" fmla="*/ 59489 h 234374"/>
              <a:gd name="connsiteX1" fmla="*/ 184623 w 234374"/>
              <a:gd name="connsiteY1" fmla="*/ 184489 h 234374"/>
              <a:gd name="connsiteX2" fmla="*/ 53764 w 234374"/>
              <a:gd name="connsiteY2" fmla="*/ 174724 h 234374"/>
              <a:gd name="connsiteX3" fmla="*/ 60795 w 234374"/>
              <a:gd name="connsiteY3" fmla="*/ 53239 h 234374"/>
              <a:gd name="connsiteX4" fmla="*/ 190874 w 234374"/>
              <a:gd name="connsiteY4" fmla="*/ 59489 h 23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374" h="234374">
                <a:moveTo>
                  <a:pt x="190874" y="59489"/>
                </a:moveTo>
                <a:cubicBezTo>
                  <a:pt x="225638" y="96989"/>
                  <a:pt x="224467" y="152458"/>
                  <a:pt x="184623" y="184489"/>
                </a:cubicBezTo>
                <a:cubicBezTo>
                  <a:pt x="144780" y="216520"/>
                  <a:pt x="89311" y="211442"/>
                  <a:pt x="53764" y="174724"/>
                </a:cubicBezTo>
                <a:cubicBezTo>
                  <a:pt x="18217" y="138005"/>
                  <a:pt x="22124" y="87614"/>
                  <a:pt x="60795" y="53239"/>
                </a:cubicBezTo>
                <a:cubicBezTo>
                  <a:pt x="99077" y="18864"/>
                  <a:pt x="156107" y="21990"/>
                  <a:pt x="190874" y="59489"/>
                </a:cubicBezTo>
                <a:close/>
              </a:path>
            </a:pathLst>
          </a:custGeom>
          <a:solidFill>
            <a:srgbClr val="3668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A2AF6D1-646F-4B93-A4D7-6525006796F4}"/>
              </a:ext>
            </a:extLst>
          </p:cNvPr>
          <p:cNvSpPr/>
          <p:nvPr/>
        </p:nvSpPr>
        <p:spPr>
          <a:xfrm>
            <a:off x="2834213" y="3877113"/>
            <a:ext cx="209449" cy="209449"/>
          </a:xfrm>
          <a:custGeom>
            <a:avLst/>
            <a:gdLst>
              <a:gd name="connsiteX0" fmla="*/ 167621 w 234374"/>
              <a:gd name="connsiteY0" fmla="*/ 42573 h 234374"/>
              <a:gd name="connsiteX1" fmla="*/ 206683 w 234374"/>
              <a:gd name="connsiteY1" fmla="*/ 177338 h 234374"/>
              <a:gd name="connsiteX2" fmla="*/ 77777 w 234374"/>
              <a:gd name="connsiteY2" fmla="*/ 210931 h 234374"/>
              <a:gd name="connsiteX3" fmla="*/ 41058 w 234374"/>
              <a:gd name="connsiteY3" fmla="*/ 80463 h 234374"/>
              <a:gd name="connsiteX4" fmla="*/ 167621 w 234374"/>
              <a:gd name="connsiteY4" fmla="*/ 42573 h 23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374" h="234374">
                <a:moveTo>
                  <a:pt x="167621" y="42573"/>
                </a:moveTo>
                <a:cubicBezTo>
                  <a:pt x="214105" y="70307"/>
                  <a:pt x="233245" y="130463"/>
                  <a:pt x="206683" y="177338"/>
                </a:cubicBezTo>
                <a:cubicBezTo>
                  <a:pt x="180120" y="224213"/>
                  <a:pt x="124262" y="237494"/>
                  <a:pt x="77777" y="210931"/>
                </a:cubicBezTo>
                <a:cubicBezTo>
                  <a:pt x="31293" y="184369"/>
                  <a:pt x="16449" y="128510"/>
                  <a:pt x="41058" y="80463"/>
                </a:cubicBezTo>
                <a:cubicBezTo>
                  <a:pt x="65668" y="32026"/>
                  <a:pt x="121527" y="14838"/>
                  <a:pt x="167621" y="42573"/>
                </a:cubicBezTo>
                <a:close/>
              </a:path>
            </a:pathLst>
          </a:custGeom>
          <a:solidFill>
            <a:srgbClr val="3668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FA82AF3-C1A4-42F3-813A-2C359566B652}"/>
              </a:ext>
            </a:extLst>
          </p:cNvPr>
          <p:cNvSpPr/>
          <p:nvPr/>
        </p:nvSpPr>
        <p:spPr>
          <a:xfrm>
            <a:off x="3433665" y="4211828"/>
            <a:ext cx="209449" cy="209449"/>
          </a:xfrm>
          <a:custGeom>
            <a:avLst/>
            <a:gdLst>
              <a:gd name="connsiteX0" fmla="*/ 162065 w 234374"/>
              <a:gd name="connsiteY0" fmla="*/ 40290 h 234374"/>
              <a:gd name="connsiteX1" fmla="*/ 197612 w 234374"/>
              <a:gd name="connsiteY1" fmla="*/ 162555 h 234374"/>
              <a:gd name="connsiteX2" fmla="*/ 74956 w 234374"/>
              <a:gd name="connsiteY2" fmla="*/ 199665 h 234374"/>
              <a:gd name="connsiteX3" fmla="*/ 40972 w 234374"/>
              <a:gd name="connsiteY3" fmla="*/ 79743 h 234374"/>
              <a:gd name="connsiteX4" fmla="*/ 162065 w 234374"/>
              <a:gd name="connsiteY4" fmla="*/ 40290 h 23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374" h="234374">
                <a:moveTo>
                  <a:pt x="162065" y="40290"/>
                </a:moveTo>
                <a:cubicBezTo>
                  <a:pt x="207768" y="65290"/>
                  <a:pt x="222221" y="117634"/>
                  <a:pt x="197612" y="162555"/>
                </a:cubicBezTo>
                <a:cubicBezTo>
                  <a:pt x="173002" y="207477"/>
                  <a:pt x="120269" y="222712"/>
                  <a:pt x="74956" y="199665"/>
                </a:cubicBezTo>
                <a:cubicBezTo>
                  <a:pt x="29644" y="176618"/>
                  <a:pt x="17535" y="125055"/>
                  <a:pt x="40972" y="79743"/>
                </a:cubicBezTo>
                <a:cubicBezTo>
                  <a:pt x="64409" y="34821"/>
                  <a:pt x="116362" y="15290"/>
                  <a:pt x="162065" y="40290"/>
                </a:cubicBezTo>
                <a:close/>
              </a:path>
            </a:pathLst>
          </a:custGeom>
          <a:solidFill>
            <a:srgbClr val="3668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52A8BBE-FA17-40E0-8690-F56F8289657A}"/>
              </a:ext>
            </a:extLst>
          </p:cNvPr>
          <p:cNvSpPr/>
          <p:nvPr/>
        </p:nvSpPr>
        <p:spPr>
          <a:xfrm>
            <a:off x="3335258" y="3141634"/>
            <a:ext cx="558532" cy="523623"/>
          </a:xfrm>
          <a:custGeom>
            <a:avLst/>
            <a:gdLst>
              <a:gd name="connsiteX0" fmla="*/ 75309 w 624998"/>
              <a:gd name="connsiteY0" fmla="*/ 105421 h 585936"/>
              <a:gd name="connsiteX1" fmla="*/ 181559 w 624998"/>
              <a:gd name="connsiteY1" fmla="*/ 490186 h 585936"/>
              <a:gd name="connsiteX2" fmla="*/ 561635 w 624998"/>
              <a:gd name="connsiteY2" fmla="*/ 485108 h 585936"/>
              <a:gd name="connsiteX3" fmla="*/ 471011 w 624998"/>
              <a:gd name="connsiteY3" fmla="*/ 120655 h 585936"/>
              <a:gd name="connsiteX4" fmla="*/ 75309 w 624998"/>
              <a:gd name="connsiteY4" fmla="*/ 105421 h 585936"/>
              <a:gd name="connsiteX5" fmla="*/ 479604 w 624998"/>
              <a:gd name="connsiteY5" fmla="*/ 299561 h 585936"/>
              <a:gd name="connsiteX6" fmla="*/ 454604 w 624998"/>
              <a:gd name="connsiteY6" fmla="*/ 377296 h 585936"/>
              <a:gd name="connsiteX7" fmla="*/ 500698 w 624998"/>
              <a:gd name="connsiteY7" fmla="*/ 415186 h 585936"/>
              <a:gd name="connsiteX8" fmla="*/ 479214 w 624998"/>
              <a:gd name="connsiteY8" fmla="*/ 440967 h 585936"/>
              <a:gd name="connsiteX9" fmla="*/ 433901 w 624998"/>
              <a:gd name="connsiteY9" fmla="*/ 404249 h 585936"/>
              <a:gd name="connsiteX10" fmla="*/ 356948 w 624998"/>
              <a:gd name="connsiteY10" fmla="*/ 478858 h 585936"/>
              <a:gd name="connsiteX11" fmla="*/ 310073 w 624998"/>
              <a:gd name="connsiteY11" fmla="*/ 441358 h 585936"/>
              <a:gd name="connsiteX12" fmla="*/ 354214 w 624998"/>
              <a:gd name="connsiteY12" fmla="*/ 408545 h 585936"/>
              <a:gd name="connsiteX13" fmla="*/ 393276 w 624998"/>
              <a:gd name="connsiteY13" fmla="*/ 371046 h 585936"/>
              <a:gd name="connsiteX14" fmla="*/ 311636 w 624998"/>
              <a:gd name="connsiteY14" fmla="*/ 304640 h 585936"/>
              <a:gd name="connsiteX15" fmla="*/ 291714 w 624998"/>
              <a:gd name="connsiteY15" fmla="*/ 314796 h 585936"/>
              <a:gd name="connsiteX16" fmla="*/ 224136 w 624998"/>
              <a:gd name="connsiteY16" fmla="*/ 344874 h 585936"/>
              <a:gd name="connsiteX17" fmla="*/ 168278 w 624998"/>
              <a:gd name="connsiteY17" fmla="*/ 330421 h 585936"/>
              <a:gd name="connsiteX18" fmla="*/ 138981 w 624998"/>
              <a:gd name="connsiteY18" fmla="*/ 272608 h 585936"/>
              <a:gd name="connsiteX19" fmla="*/ 165152 w 624998"/>
              <a:gd name="connsiteY19" fmla="*/ 195655 h 585936"/>
              <a:gd name="connsiteX20" fmla="*/ 130777 w 624998"/>
              <a:gd name="connsiteY20" fmla="*/ 169874 h 585936"/>
              <a:gd name="connsiteX21" fmla="*/ 153434 w 624998"/>
              <a:gd name="connsiteY21" fmla="*/ 141749 h 585936"/>
              <a:gd name="connsiteX22" fmla="*/ 187027 w 624998"/>
              <a:gd name="connsiteY22" fmla="*/ 166749 h 585936"/>
              <a:gd name="connsiteX23" fmla="*/ 272182 w 624998"/>
              <a:gd name="connsiteY23" fmla="*/ 103859 h 585936"/>
              <a:gd name="connsiteX24" fmla="*/ 295230 w 624998"/>
              <a:gd name="connsiteY24" fmla="*/ 146827 h 585936"/>
              <a:gd name="connsiteX25" fmla="*/ 224917 w 624998"/>
              <a:gd name="connsiteY25" fmla="*/ 193312 h 585936"/>
              <a:gd name="connsiteX26" fmla="*/ 298746 w 624998"/>
              <a:gd name="connsiteY26" fmla="*/ 249952 h 585936"/>
              <a:gd name="connsiteX27" fmla="*/ 317495 w 624998"/>
              <a:gd name="connsiteY27" fmla="*/ 240968 h 585936"/>
              <a:gd name="connsiteX28" fmla="*/ 395230 w 624998"/>
              <a:gd name="connsiteY28" fmla="*/ 218702 h 585936"/>
              <a:gd name="connsiteX29" fmla="*/ 449917 w 624998"/>
              <a:gd name="connsiteY29" fmla="*/ 239405 h 585936"/>
              <a:gd name="connsiteX30" fmla="*/ 479604 w 624998"/>
              <a:gd name="connsiteY30" fmla="*/ 299561 h 58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24998" h="585936">
                <a:moveTo>
                  <a:pt x="75309" y="105421"/>
                </a:moveTo>
                <a:cubicBezTo>
                  <a:pt x="-31332" y="231593"/>
                  <a:pt x="65543" y="407374"/>
                  <a:pt x="181559" y="490186"/>
                </a:cubicBezTo>
                <a:cubicBezTo>
                  <a:pt x="297574" y="572998"/>
                  <a:pt x="467886" y="607373"/>
                  <a:pt x="561635" y="485108"/>
                </a:cubicBezTo>
                <a:cubicBezTo>
                  <a:pt x="655385" y="362842"/>
                  <a:pt x="579214" y="212843"/>
                  <a:pt x="471011" y="120655"/>
                </a:cubicBezTo>
                <a:cubicBezTo>
                  <a:pt x="363199" y="28078"/>
                  <a:pt x="181948" y="-20750"/>
                  <a:pt x="75309" y="105421"/>
                </a:cubicBezTo>
                <a:close/>
                <a:moveTo>
                  <a:pt x="479604" y="299561"/>
                </a:moveTo>
                <a:cubicBezTo>
                  <a:pt x="480386" y="326124"/>
                  <a:pt x="469057" y="353858"/>
                  <a:pt x="454604" y="377296"/>
                </a:cubicBezTo>
                <a:cubicBezTo>
                  <a:pt x="469838" y="390186"/>
                  <a:pt x="485464" y="402296"/>
                  <a:pt x="500698" y="415186"/>
                </a:cubicBezTo>
                <a:cubicBezTo>
                  <a:pt x="493667" y="423780"/>
                  <a:pt x="486245" y="432374"/>
                  <a:pt x="479214" y="440967"/>
                </a:cubicBezTo>
                <a:cubicBezTo>
                  <a:pt x="463979" y="428858"/>
                  <a:pt x="449135" y="416358"/>
                  <a:pt x="433901" y="404249"/>
                </a:cubicBezTo>
                <a:cubicBezTo>
                  <a:pt x="409292" y="430811"/>
                  <a:pt x="387808" y="458936"/>
                  <a:pt x="356948" y="478858"/>
                </a:cubicBezTo>
                <a:cubicBezTo>
                  <a:pt x="340933" y="466749"/>
                  <a:pt x="325308" y="453858"/>
                  <a:pt x="310073" y="441358"/>
                </a:cubicBezTo>
                <a:cubicBezTo>
                  <a:pt x="326089" y="431983"/>
                  <a:pt x="340542" y="420655"/>
                  <a:pt x="354214" y="408545"/>
                </a:cubicBezTo>
                <a:cubicBezTo>
                  <a:pt x="367886" y="396436"/>
                  <a:pt x="380776" y="384327"/>
                  <a:pt x="393276" y="371046"/>
                </a:cubicBezTo>
                <a:cubicBezTo>
                  <a:pt x="365933" y="349171"/>
                  <a:pt x="338980" y="326514"/>
                  <a:pt x="311636" y="304640"/>
                </a:cubicBezTo>
                <a:cubicBezTo>
                  <a:pt x="306558" y="306983"/>
                  <a:pt x="296011" y="312843"/>
                  <a:pt x="291714" y="314796"/>
                </a:cubicBezTo>
                <a:cubicBezTo>
                  <a:pt x="269449" y="324952"/>
                  <a:pt x="247183" y="341749"/>
                  <a:pt x="224136" y="344874"/>
                </a:cubicBezTo>
                <a:cubicBezTo>
                  <a:pt x="201090" y="347999"/>
                  <a:pt x="186246" y="343702"/>
                  <a:pt x="168278" y="330421"/>
                </a:cubicBezTo>
                <a:cubicBezTo>
                  <a:pt x="149918" y="316749"/>
                  <a:pt x="138590" y="298389"/>
                  <a:pt x="138981" y="272608"/>
                </a:cubicBezTo>
                <a:cubicBezTo>
                  <a:pt x="139371" y="246827"/>
                  <a:pt x="151480" y="218312"/>
                  <a:pt x="165152" y="195655"/>
                </a:cubicBezTo>
                <a:cubicBezTo>
                  <a:pt x="153823" y="186671"/>
                  <a:pt x="142105" y="178468"/>
                  <a:pt x="130777" y="169874"/>
                </a:cubicBezTo>
                <a:cubicBezTo>
                  <a:pt x="138199" y="160499"/>
                  <a:pt x="145230" y="150734"/>
                  <a:pt x="153434" y="141749"/>
                </a:cubicBezTo>
                <a:cubicBezTo>
                  <a:pt x="164761" y="149952"/>
                  <a:pt x="175698" y="158156"/>
                  <a:pt x="187027" y="166749"/>
                </a:cubicBezTo>
                <a:cubicBezTo>
                  <a:pt x="211636" y="138624"/>
                  <a:pt x="238589" y="120265"/>
                  <a:pt x="272182" y="103859"/>
                </a:cubicBezTo>
                <a:cubicBezTo>
                  <a:pt x="279995" y="118312"/>
                  <a:pt x="287417" y="132374"/>
                  <a:pt x="295230" y="146827"/>
                </a:cubicBezTo>
                <a:cubicBezTo>
                  <a:pt x="269839" y="159327"/>
                  <a:pt x="245229" y="173390"/>
                  <a:pt x="224917" y="193312"/>
                </a:cubicBezTo>
                <a:cubicBezTo>
                  <a:pt x="250308" y="210890"/>
                  <a:pt x="274136" y="231202"/>
                  <a:pt x="298746" y="249952"/>
                </a:cubicBezTo>
                <a:cubicBezTo>
                  <a:pt x="303433" y="247999"/>
                  <a:pt x="313980" y="242530"/>
                  <a:pt x="317495" y="240968"/>
                </a:cubicBezTo>
                <a:cubicBezTo>
                  <a:pt x="341714" y="230030"/>
                  <a:pt x="370621" y="217921"/>
                  <a:pt x="395230" y="218702"/>
                </a:cubicBezTo>
                <a:cubicBezTo>
                  <a:pt x="419838" y="219874"/>
                  <a:pt x="431949" y="224561"/>
                  <a:pt x="449917" y="239405"/>
                </a:cubicBezTo>
                <a:cubicBezTo>
                  <a:pt x="467495" y="254249"/>
                  <a:pt x="479214" y="272999"/>
                  <a:pt x="479604" y="299561"/>
                </a:cubicBezTo>
                <a:close/>
              </a:path>
            </a:pathLst>
          </a:custGeom>
          <a:solidFill>
            <a:srgbClr val="3668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E5411F6-1FE2-4F71-A0AD-9AFF4A3D15F0}"/>
              </a:ext>
            </a:extLst>
          </p:cNvPr>
          <p:cNvSpPr/>
          <p:nvPr/>
        </p:nvSpPr>
        <p:spPr>
          <a:xfrm>
            <a:off x="3617593" y="3361818"/>
            <a:ext cx="104725" cy="104725"/>
          </a:xfrm>
          <a:custGeom>
            <a:avLst/>
            <a:gdLst>
              <a:gd name="connsiteX0" fmla="*/ 29297 w 117187"/>
              <a:gd name="connsiteY0" fmla="*/ 41456 h 117187"/>
              <a:gd name="connsiteX1" fmla="*/ 97265 w 117187"/>
              <a:gd name="connsiteY1" fmla="*/ 97315 h 117187"/>
              <a:gd name="connsiteX2" fmla="*/ 96093 w 117187"/>
              <a:gd name="connsiteY2" fmla="*/ 39503 h 117187"/>
              <a:gd name="connsiteX3" fmla="*/ 67968 w 117187"/>
              <a:gd name="connsiteY3" fmla="*/ 29347 h 117187"/>
              <a:gd name="connsiteX4" fmla="*/ 29297 w 117187"/>
              <a:gd name="connsiteY4" fmla="*/ 41456 h 11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87" h="117187">
                <a:moveTo>
                  <a:pt x="29297" y="41456"/>
                </a:moveTo>
                <a:cubicBezTo>
                  <a:pt x="51952" y="60206"/>
                  <a:pt x="74999" y="79347"/>
                  <a:pt x="97265" y="97315"/>
                </a:cubicBezTo>
                <a:cubicBezTo>
                  <a:pt x="111327" y="79737"/>
                  <a:pt x="109374" y="51222"/>
                  <a:pt x="96093" y="39503"/>
                </a:cubicBezTo>
                <a:cubicBezTo>
                  <a:pt x="82812" y="27784"/>
                  <a:pt x="81249" y="30128"/>
                  <a:pt x="67968" y="29347"/>
                </a:cubicBezTo>
                <a:cubicBezTo>
                  <a:pt x="54687" y="28566"/>
                  <a:pt x="41406" y="37159"/>
                  <a:pt x="29297" y="41456"/>
                </a:cubicBezTo>
                <a:close/>
              </a:path>
            </a:pathLst>
          </a:custGeom>
          <a:solidFill>
            <a:srgbClr val="3668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E67973-2A7B-44F0-B9F4-3E2C530ACC23}"/>
              </a:ext>
            </a:extLst>
          </p:cNvPr>
          <p:cNvSpPr/>
          <p:nvPr/>
        </p:nvSpPr>
        <p:spPr>
          <a:xfrm>
            <a:off x="3481085" y="3313690"/>
            <a:ext cx="104725" cy="104725"/>
          </a:xfrm>
          <a:custGeom>
            <a:avLst/>
            <a:gdLst>
              <a:gd name="connsiteX0" fmla="*/ 40643 w 117187"/>
              <a:gd name="connsiteY0" fmla="*/ 83203 h 117187"/>
              <a:gd name="connsiteX1" fmla="*/ 65252 w 117187"/>
              <a:gd name="connsiteY1" fmla="*/ 88281 h 117187"/>
              <a:gd name="connsiteX2" fmla="*/ 101190 w 117187"/>
              <a:gd name="connsiteY2" fmla="*/ 73437 h 117187"/>
              <a:gd name="connsiteX3" fmla="*/ 39862 w 117187"/>
              <a:gd name="connsiteY3" fmla="*/ 29297 h 117187"/>
              <a:gd name="connsiteX4" fmla="*/ 29315 w 117187"/>
              <a:gd name="connsiteY4" fmla="*/ 61719 h 117187"/>
              <a:gd name="connsiteX5" fmla="*/ 40643 w 117187"/>
              <a:gd name="connsiteY5" fmla="*/ 83203 h 11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187" h="117187">
                <a:moveTo>
                  <a:pt x="40643" y="83203"/>
                </a:moveTo>
                <a:cubicBezTo>
                  <a:pt x="48456" y="88672"/>
                  <a:pt x="54706" y="90234"/>
                  <a:pt x="65252" y="88281"/>
                </a:cubicBezTo>
                <a:cubicBezTo>
                  <a:pt x="75800" y="86328"/>
                  <a:pt x="90642" y="78125"/>
                  <a:pt x="101190" y="73437"/>
                </a:cubicBezTo>
                <a:cubicBezTo>
                  <a:pt x="81268" y="57813"/>
                  <a:pt x="60565" y="43359"/>
                  <a:pt x="39862" y="29297"/>
                </a:cubicBezTo>
                <a:cubicBezTo>
                  <a:pt x="34783" y="38672"/>
                  <a:pt x="28924" y="51172"/>
                  <a:pt x="29315" y="61719"/>
                </a:cubicBezTo>
                <a:cubicBezTo>
                  <a:pt x="30096" y="71875"/>
                  <a:pt x="32831" y="77734"/>
                  <a:pt x="40643" y="83203"/>
                </a:cubicBezTo>
                <a:close/>
              </a:path>
            </a:pathLst>
          </a:custGeom>
          <a:solidFill>
            <a:srgbClr val="3668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06AB0DB0-956D-410B-8479-E9B2E7329005}"/>
              </a:ext>
            </a:extLst>
          </p:cNvPr>
          <p:cNvGrpSpPr/>
          <p:nvPr/>
        </p:nvGrpSpPr>
        <p:grpSpPr>
          <a:xfrm rot="900000">
            <a:off x="12617448" y="3070984"/>
            <a:ext cx="1191678" cy="1191678"/>
            <a:chOff x="2101077" y="1806192"/>
            <a:chExt cx="942522" cy="942522"/>
          </a:xfrm>
        </p:grpSpPr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8EF0B756-2B54-4051-8518-72784E8883EE}"/>
                </a:ext>
              </a:extLst>
            </p:cNvPr>
            <p:cNvSpPr/>
            <p:nvPr/>
          </p:nvSpPr>
          <p:spPr>
            <a:xfrm>
              <a:off x="2101077" y="1806192"/>
              <a:ext cx="942522" cy="942522"/>
            </a:xfrm>
            <a:custGeom>
              <a:avLst/>
              <a:gdLst>
                <a:gd name="connsiteX0" fmla="*/ 1025973 w 1054685"/>
                <a:gd name="connsiteY0" fmla="*/ 613083 h 1054685"/>
                <a:gd name="connsiteX1" fmla="*/ 449021 w 1054685"/>
                <a:gd name="connsiteY1" fmla="*/ 1025973 h 1054685"/>
                <a:gd name="connsiteX2" fmla="*/ 36131 w 1054685"/>
                <a:gd name="connsiteY2" fmla="*/ 449021 h 1054685"/>
                <a:gd name="connsiteX3" fmla="*/ 613083 w 1054685"/>
                <a:gd name="connsiteY3" fmla="*/ 36131 h 1054685"/>
                <a:gd name="connsiteX4" fmla="*/ 1025973 w 1054685"/>
                <a:gd name="connsiteY4" fmla="*/ 613083 h 1054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4685" h="1054685">
                  <a:moveTo>
                    <a:pt x="1025973" y="613083"/>
                  </a:moveTo>
                  <a:cubicBezTo>
                    <a:pt x="980660" y="886520"/>
                    <a:pt x="722458" y="1071285"/>
                    <a:pt x="449021" y="1025973"/>
                  </a:cubicBezTo>
                  <a:cubicBezTo>
                    <a:pt x="175584" y="980661"/>
                    <a:pt x="-9181" y="722458"/>
                    <a:pt x="36131" y="449021"/>
                  </a:cubicBezTo>
                  <a:cubicBezTo>
                    <a:pt x="81443" y="175584"/>
                    <a:pt x="339646" y="-9181"/>
                    <a:pt x="613083" y="36131"/>
                  </a:cubicBezTo>
                  <a:cubicBezTo>
                    <a:pt x="886129" y="81444"/>
                    <a:pt x="1071285" y="339646"/>
                    <a:pt x="1025973" y="613083"/>
                  </a:cubicBezTo>
                  <a:close/>
                </a:path>
              </a:pathLst>
            </a:custGeom>
            <a:solidFill>
              <a:srgbClr val="C88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53323697-7966-4752-81DA-258ED6AEB53E}"/>
                </a:ext>
              </a:extLst>
            </p:cNvPr>
            <p:cNvSpPr/>
            <p:nvPr/>
          </p:nvSpPr>
          <p:spPr>
            <a:xfrm>
              <a:off x="2143205" y="1848319"/>
              <a:ext cx="837798" cy="837798"/>
            </a:xfrm>
            <a:custGeom>
              <a:avLst/>
              <a:gdLst>
                <a:gd name="connsiteX0" fmla="*/ 932347 w 937497"/>
                <a:gd name="connsiteY0" fmla="*/ 558129 h 937497"/>
                <a:gd name="connsiteX1" fmla="*/ 409691 w 937497"/>
                <a:gd name="connsiteY1" fmla="*/ 932346 h 937497"/>
                <a:gd name="connsiteX2" fmla="*/ 35473 w 937497"/>
                <a:gd name="connsiteY2" fmla="*/ 409691 h 937497"/>
                <a:gd name="connsiteX3" fmla="*/ 558129 w 937497"/>
                <a:gd name="connsiteY3" fmla="*/ 35473 h 937497"/>
                <a:gd name="connsiteX4" fmla="*/ 932347 w 937497"/>
                <a:gd name="connsiteY4" fmla="*/ 558129 h 9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7497" h="937497">
                  <a:moveTo>
                    <a:pt x="932347" y="558129"/>
                  </a:moveTo>
                  <a:cubicBezTo>
                    <a:pt x="891332" y="805784"/>
                    <a:pt x="657347" y="973362"/>
                    <a:pt x="409691" y="932346"/>
                  </a:cubicBezTo>
                  <a:cubicBezTo>
                    <a:pt x="162036" y="891331"/>
                    <a:pt x="-5542" y="657347"/>
                    <a:pt x="35473" y="409691"/>
                  </a:cubicBezTo>
                  <a:cubicBezTo>
                    <a:pt x="76489" y="162036"/>
                    <a:pt x="310473" y="-5542"/>
                    <a:pt x="558129" y="35473"/>
                  </a:cubicBezTo>
                  <a:cubicBezTo>
                    <a:pt x="805785" y="76489"/>
                    <a:pt x="973362" y="310473"/>
                    <a:pt x="932347" y="558129"/>
                  </a:cubicBezTo>
                  <a:close/>
                </a:path>
              </a:pathLst>
            </a:custGeom>
            <a:solidFill>
              <a:srgbClr val="F0AA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7096A47-4E05-4615-B395-509718E21FC2}"/>
                </a:ext>
              </a:extLst>
            </p:cNvPr>
            <p:cNvSpPr/>
            <p:nvPr/>
          </p:nvSpPr>
          <p:spPr>
            <a:xfrm>
              <a:off x="2252972" y="1958435"/>
              <a:ext cx="628347" cy="628347"/>
            </a:xfrm>
            <a:custGeom>
              <a:avLst/>
              <a:gdLst>
                <a:gd name="connsiteX0" fmla="*/ 688034 w 703123"/>
                <a:gd name="connsiteY0" fmla="*/ 414988 h 703123"/>
                <a:gd name="connsiteX1" fmla="*/ 306785 w 703123"/>
                <a:gd name="connsiteY1" fmla="*/ 688034 h 703123"/>
                <a:gd name="connsiteX2" fmla="*/ 33738 w 703123"/>
                <a:gd name="connsiteY2" fmla="*/ 306785 h 703123"/>
                <a:gd name="connsiteX3" fmla="*/ 414987 w 703123"/>
                <a:gd name="connsiteY3" fmla="*/ 33738 h 703123"/>
                <a:gd name="connsiteX4" fmla="*/ 688034 w 703123"/>
                <a:gd name="connsiteY4" fmla="*/ 414988 h 703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123" h="703123">
                  <a:moveTo>
                    <a:pt x="688034" y="414988"/>
                  </a:moveTo>
                  <a:cubicBezTo>
                    <a:pt x="657956" y="595847"/>
                    <a:pt x="487253" y="717721"/>
                    <a:pt x="306785" y="688034"/>
                  </a:cubicBezTo>
                  <a:cubicBezTo>
                    <a:pt x="126316" y="657956"/>
                    <a:pt x="4051" y="487253"/>
                    <a:pt x="33738" y="306785"/>
                  </a:cubicBezTo>
                  <a:cubicBezTo>
                    <a:pt x="63817" y="126316"/>
                    <a:pt x="234519" y="4051"/>
                    <a:pt x="414987" y="33738"/>
                  </a:cubicBezTo>
                  <a:cubicBezTo>
                    <a:pt x="595847" y="63426"/>
                    <a:pt x="718112" y="234129"/>
                    <a:pt x="688034" y="414988"/>
                  </a:cubicBezTo>
                  <a:close/>
                </a:path>
              </a:pathLst>
            </a:custGeom>
            <a:solidFill>
              <a:srgbClr val="F0AA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E24BD08-4579-4DC9-BB21-49676D27B0D6}"/>
                </a:ext>
              </a:extLst>
            </p:cNvPr>
            <p:cNvSpPr/>
            <p:nvPr/>
          </p:nvSpPr>
          <p:spPr>
            <a:xfrm>
              <a:off x="2432180" y="2015465"/>
              <a:ext cx="279265" cy="488715"/>
            </a:xfrm>
            <a:custGeom>
              <a:avLst/>
              <a:gdLst>
                <a:gd name="connsiteX0" fmla="*/ 108593 w 312499"/>
                <a:gd name="connsiteY0" fmla="*/ 531249 h 546873"/>
                <a:gd name="connsiteX1" fmla="*/ 118749 w 312499"/>
                <a:gd name="connsiteY1" fmla="*/ 469530 h 546873"/>
                <a:gd name="connsiteX2" fmla="*/ 29297 w 312499"/>
                <a:gd name="connsiteY2" fmla="*/ 426952 h 546873"/>
                <a:gd name="connsiteX3" fmla="*/ 50781 w 312499"/>
                <a:gd name="connsiteY3" fmla="*/ 388280 h 546873"/>
                <a:gd name="connsiteX4" fmla="*/ 134765 w 312499"/>
                <a:gd name="connsiteY4" fmla="*/ 429296 h 546873"/>
                <a:gd name="connsiteX5" fmla="*/ 217577 w 312499"/>
                <a:gd name="connsiteY5" fmla="*/ 381249 h 546873"/>
                <a:gd name="connsiteX6" fmla="*/ 160547 w 312499"/>
                <a:gd name="connsiteY6" fmla="*/ 296874 h 546873"/>
                <a:gd name="connsiteX7" fmla="*/ 76953 w 312499"/>
                <a:gd name="connsiteY7" fmla="*/ 174218 h 546873"/>
                <a:gd name="connsiteX8" fmla="*/ 185937 w 312499"/>
                <a:gd name="connsiteY8" fmla="*/ 91015 h 546873"/>
                <a:gd name="connsiteX9" fmla="*/ 196093 w 312499"/>
                <a:gd name="connsiteY9" fmla="*/ 29297 h 546873"/>
                <a:gd name="connsiteX10" fmla="*/ 233983 w 312499"/>
                <a:gd name="connsiteY10" fmla="*/ 35547 h 546873"/>
                <a:gd name="connsiteX11" fmla="*/ 224218 w 312499"/>
                <a:gd name="connsiteY11" fmla="*/ 94922 h 546873"/>
                <a:gd name="connsiteX12" fmla="*/ 300390 w 312499"/>
                <a:gd name="connsiteY12" fmla="*/ 129687 h 546873"/>
                <a:gd name="connsiteX13" fmla="*/ 278515 w 312499"/>
                <a:gd name="connsiteY13" fmla="*/ 167578 h 546873"/>
                <a:gd name="connsiteX14" fmla="*/ 204687 w 312499"/>
                <a:gd name="connsiteY14" fmla="*/ 133984 h 546873"/>
                <a:gd name="connsiteX15" fmla="*/ 130859 w 312499"/>
                <a:gd name="connsiteY15" fmla="*/ 175781 h 546873"/>
                <a:gd name="connsiteX16" fmla="*/ 195312 w 312499"/>
                <a:gd name="connsiteY16" fmla="*/ 258203 h 546873"/>
                <a:gd name="connsiteX17" fmla="*/ 271874 w 312499"/>
                <a:gd name="connsiteY17" fmla="*/ 385937 h 546873"/>
                <a:gd name="connsiteX18" fmla="*/ 157812 w 312499"/>
                <a:gd name="connsiteY18" fmla="*/ 474218 h 546873"/>
                <a:gd name="connsiteX19" fmla="*/ 147265 w 312499"/>
                <a:gd name="connsiteY19" fmla="*/ 537889 h 546873"/>
                <a:gd name="connsiteX20" fmla="*/ 108593 w 312499"/>
                <a:gd name="connsiteY20" fmla="*/ 531249 h 54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2499" h="546873">
                  <a:moveTo>
                    <a:pt x="108593" y="531249"/>
                  </a:moveTo>
                  <a:lnTo>
                    <a:pt x="118749" y="469530"/>
                  </a:lnTo>
                  <a:cubicBezTo>
                    <a:pt x="83203" y="462890"/>
                    <a:pt x="48437" y="446093"/>
                    <a:pt x="29297" y="426952"/>
                  </a:cubicBezTo>
                  <a:lnTo>
                    <a:pt x="50781" y="388280"/>
                  </a:lnTo>
                  <a:cubicBezTo>
                    <a:pt x="70312" y="406640"/>
                    <a:pt x="100390" y="423437"/>
                    <a:pt x="134765" y="429296"/>
                  </a:cubicBezTo>
                  <a:cubicBezTo>
                    <a:pt x="178125" y="436327"/>
                    <a:pt x="211718" y="416405"/>
                    <a:pt x="217577" y="381249"/>
                  </a:cubicBezTo>
                  <a:cubicBezTo>
                    <a:pt x="223046" y="347655"/>
                    <a:pt x="202734" y="322655"/>
                    <a:pt x="160547" y="296874"/>
                  </a:cubicBezTo>
                  <a:cubicBezTo>
                    <a:pt x="101953" y="262109"/>
                    <a:pt x="68359" y="227343"/>
                    <a:pt x="76953" y="174218"/>
                  </a:cubicBezTo>
                  <a:cubicBezTo>
                    <a:pt x="85547" y="123437"/>
                    <a:pt x="127734" y="90625"/>
                    <a:pt x="185937" y="91015"/>
                  </a:cubicBezTo>
                  <a:lnTo>
                    <a:pt x="196093" y="29297"/>
                  </a:lnTo>
                  <a:lnTo>
                    <a:pt x="233983" y="35547"/>
                  </a:lnTo>
                  <a:lnTo>
                    <a:pt x="224218" y="94922"/>
                  </a:lnTo>
                  <a:cubicBezTo>
                    <a:pt x="260937" y="102343"/>
                    <a:pt x="284374" y="116015"/>
                    <a:pt x="300390" y="129687"/>
                  </a:cubicBezTo>
                  <a:lnTo>
                    <a:pt x="278515" y="167578"/>
                  </a:lnTo>
                  <a:cubicBezTo>
                    <a:pt x="266796" y="158203"/>
                    <a:pt x="244140" y="140625"/>
                    <a:pt x="204687" y="133984"/>
                  </a:cubicBezTo>
                  <a:cubicBezTo>
                    <a:pt x="157421" y="126172"/>
                    <a:pt x="135156" y="151562"/>
                    <a:pt x="130859" y="175781"/>
                  </a:cubicBezTo>
                  <a:cubicBezTo>
                    <a:pt x="125390" y="207812"/>
                    <a:pt x="145703" y="227343"/>
                    <a:pt x="195312" y="258203"/>
                  </a:cubicBezTo>
                  <a:cubicBezTo>
                    <a:pt x="254296" y="294531"/>
                    <a:pt x="280859" y="331640"/>
                    <a:pt x="271874" y="385937"/>
                  </a:cubicBezTo>
                  <a:cubicBezTo>
                    <a:pt x="263671" y="434374"/>
                    <a:pt x="222656" y="474218"/>
                    <a:pt x="157812" y="474218"/>
                  </a:cubicBezTo>
                  <a:lnTo>
                    <a:pt x="147265" y="537889"/>
                  </a:lnTo>
                  <a:lnTo>
                    <a:pt x="108593" y="53124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326" name="Rectangle: Top Corners Rounded 325">
            <a:extLst>
              <a:ext uri="{FF2B5EF4-FFF2-40B4-BE49-F238E27FC236}">
                <a16:creationId xmlns:a16="http://schemas.microsoft.com/office/drawing/2014/main" id="{0E4BBFB1-3BCE-4FCC-866C-E326CFC65A72}"/>
              </a:ext>
            </a:extLst>
          </p:cNvPr>
          <p:cNvSpPr/>
          <p:nvPr/>
        </p:nvSpPr>
        <p:spPr>
          <a:xfrm rot="10800000">
            <a:off x="8972548" y="9875039"/>
            <a:ext cx="1813559" cy="1089212"/>
          </a:xfrm>
          <a:prstGeom prst="round2SameRect">
            <a:avLst>
              <a:gd name="adj1" fmla="val 6035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0A7A5587-DA6D-4E68-86B8-AF6B8AB46043}"/>
              </a:ext>
            </a:extLst>
          </p:cNvPr>
          <p:cNvSpPr/>
          <p:nvPr/>
        </p:nvSpPr>
        <p:spPr>
          <a:xfrm>
            <a:off x="9729324" y="9502220"/>
            <a:ext cx="279265" cy="1468675"/>
          </a:xfrm>
          <a:custGeom>
            <a:avLst/>
            <a:gdLst>
              <a:gd name="connsiteX0" fmla="*/ 169531 w 312499"/>
              <a:gd name="connsiteY0" fmla="*/ 29297 h 1640621"/>
              <a:gd name="connsiteX1" fmla="*/ 29297 w 312499"/>
              <a:gd name="connsiteY1" fmla="*/ 203124 h 1640621"/>
              <a:gd name="connsiteX2" fmla="*/ 29297 w 312499"/>
              <a:gd name="connsiteY2" fmla="*/ 1634371 h 1640621"/>
              <a:gd name="connsiteX3" fmla="*/ 309765 w 312499"/>
              <a:gd name="connsiteY3" fmla="*/ 1634371 h 1640621"/>
              <a:gd name="connsiteX4" fmla="*/ 309765 w 312499"/>
              <a:gd name="connsiteY4" fmla="*/ 210546 h 164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499" h="1640621">
                <a:moveTo>
                  <a:pt x="169531" y="29297"/>
                </a:moveTo>
                <a:lnTo>
                  <a:pt x="29297" y="203124"/>
                </a:lnTo>
                <a:lnTo>
                  <a:pt x="29297" y="1634371"/>
                </a:lnTo>
                <a:lnTo>
                  <a:pt x="309765" y="1634371"/>
                </a:lnTo>
                <a:lnTo>
                  <a:pt x="309765" y="210546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F584E552-5E14-4AEA-94B8-52D52FAB1ACC}"/>
              </a:ext>
            </a:extLst>
          </p:cNvPr>
          <p:cNvSpPr/>
          <p:nvPr/>
        </p:nvSpPr>
        <p:spPr>
          <a:xfrm>
            <a:off x="9729324" y="9853745"/>
            <a:ext cx="279265" cy="139633"/>
          </a:xfrm>
          <a:custGeom>
            <a:avLst/>
            <a:gdLst>
              <a:gd name="connsiteX0" fmla="*/ 29297 w 312499"/>
              <a:gd name="connsiteY0" fmla="*/ 29297 h 156249"/>
              <a:gd name="connsiteX1" fmla="*/ 309765 w 312499"/>
              <a:gd name="connsiteY1" fmla="*/ 29297 h 156249"/>
              <a:gd name="connsiteX2" fmla="*/ 309765 w 312499"/>
              <a:gd name="connsiteY2" fmla="*/ 141406 h 156249"/>
              <a:gd name="connsiteX3" fmla="*/ 29297 w 312499"/>
              <a:gd name="connsiteY3" fmla="*/ 141406 h 15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99" h="156249">
                <a:moveTo>
                  <a:pt x="29297" y="29297"/>
                </a:moveTo>
                <a:lnTo>
                  <a:pt x="309765" y="29297"/>
                </a:lnTo>
                <a:lnTo>
                  <a:pt x="309765" y="141406"/>
                </a:lnTo>
                <a:lnTo>
                  <a:pt x="29297" y="141406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27" name="Freeform: Shape 326">
            <a:extLst>
              <a:ext uri="{FF2B5EF4-FFF2-40B4-BE49-F238E27FC236}">
                <a16:creationId xmlns:a16="http://schemas.microsoft.com/office/drawing/2014/main" id="{33B6BEB7-A455-4BA3-8872-B276322D4B7D}"/>
              </a:ext>
            </a:extLst>
          </p:cNvPr>
          <p:cNvSpPr/>
          <p:nvPr/>
        </p:nvSpPr>
        <p:spPr>
          <a:xfrm>
            <a:off x="8945880" y="9868537"/>
            <a:ext cx="1854777" cy="125113"/>
          </a:xfrm>
          <a:custGeom>
            <a:avLst/>
            <a:gdLst>
              <a:gd name="connsiteX0" fmla="*/ 29297 w 2070307"/>
              <a:gd name="connsiteY0" fmla="*/ 29297 h 429686"/>
              <a:gd name="connsiteX1" fmla="*/ 2052729 w 2070307"/>
              <a:gd name="connsiteY1" fmla="*/ 29297 h 429686"/>
              <a:gd name="connsiteX2" fmla="*/ 2052729 w 2070307"/>
              <a:gd name="connsiteY2" fmla="*/ 421093 h 429686"/>
              <a:gd name="connsiteX3" fmla="*/ 29297 w 2070307"/>
              <a:gd name="connsiteY3" fmla="*/ 421093 h 4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0307" h="429686">
                <a:moveTo>
                  <a:pt x="29297" y="29297"/>
                </a:moveTo>
                <a:lnTo>
                  <a:pt x="2052729" y="29297"/>
                </a:lnTo>
                <a:lnTo>
                  <a:pt x="2052729" y="421093"/>
                </a:lnTo>
                <a:lnTo>
                  <a:pt x="29297" y="421093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8F1780B1-9C08-412A-9796-97F1BAE7F399}"/>
              </a:ext>
            </a:extLst>
          </p:cNvPr>
          <p:cNvGrpSpPr/>
          <p:nvPr/>
        </p:nvGrpSpPr>
        <p:grpSpPr>
          <a:xfrm>
            <a:off x="17002780" y="3680493"/>
            <a:ext cx="5160316" cy="6326456"/>
            <a:chOff x="8859931" y="6880893"/>
            <a:chExt cx="5160316" cy="6326456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D9C7D080-C7CA-4294-8A28-E18F7AF3918A}"/>
                </a:ext>
              </a:extLst>
            </p:cNvPr>
            <p:cNvSpPr/>
            <p:nvPr/>
          </p:nvSpPr>
          <p:spPr>
            <a:xfrm>
              <a:off x="8859931" y="7646949"/>
              <a:ext cx="5160316" cy="943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457246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rPr>
                <a:t>Lorem Ipsum is simply dummy text of the printing and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B7D7A68F-E9ED-45AB-96B4-60DFDD24C935}"/>
                </a:ext>
              </a:extLst>
            </p:cNvPr>
            <p:cNvSpPr/>
            <p:nvPr/>
          </p:nvSpPr>
          <p:spPr>
            <a:xfrm>
              <a:off x="8859931" y="6880893"/>
              <a:ext cx="3940235" cy="646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2A9D8F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Title Here 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5F998294-D06B-4E93-A16B-890D1CAEBB6F}"/>
                </a:ext>
              </a:extLst>
            </p:cNvPr>
            <p:cNvSpPr/>
            <p:nvPr/>
          </p:nvSpPr>
          <p:spPr>
            <a:xfrm>
              <a:off x="8859931" y="9859780"/>
              <a:ext cx="5160316" cy="943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457246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rPr>
                <a:t>Lorem Ipsum is simply dummy text of the printing and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2613E67A-0785-45FE-8D5B-FAC76F4D9A95}"/>
                </a:ext>
              </a:extLst>
            </p:cNvPr>
            <p:cNvSpPr/>
            <p:nvPr/>
          </p:nvSpPr>
          <p:spPr>
            <a:xfrm>
              <a:off x="8859931" y="9093724"/>
              <a:ext cx="3940235" cy="646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4A261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Title Here 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CD761C2-6A54-45ED-8957-8ED49275503B}"/>
                </a:ext>
              </a:extLst>
            </p:cNvPr>
            <p:cNvSpPr/>
            <p:nvPr/>
          </p:nvSpPr>
          <p:spPr>
            <a:xfrm>
              <a:off x="8859931" y="12263373"/>
              <a:ext cx="5160316" cy="943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457246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rPr>
                <a:t>Lorem Ipsum is simply dummy text of the printing and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D118FC86-9EA6-41C3-9D70-A05A06B82290}"/>
                </a:ext>
              </a:extLst>
            </p:cNvPr>
            <p:cNvSpPr/>
            <p:nvPr/>
          </p:nvSpPr>
          <p:spPr>
            <a:xfrm>
              <a:off x="8859931" y="11497317"/>
              <a:ext cx="3940235" cy="646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E76F51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Title Here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410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73EFA9F-D3AC-43C6-B63A-71E805C29D6E}"/>
              </a:ext>
            </a:extLst>
          </p:cNvPr>
          <p:cNvSpPr/>
          <p:nvPr/>
        </p:nvSpPr>
        <p:spPr>
          <a:xfrm>
            <a:off x="9078594" y="2299131"/>
            <a:ext cx="14766090" cy="9244053"/>
          </a:xfrm>
          <a:custGeom>
            <a:avLst/>
            <a:gdLst>
              <a:gd name="connsiteX0" fmla="*/ 9951667 w 12648614"/>
              <a:gd name="connsiteY0" fmla="*/ 4894815 h 7918444"/>
              <a:gd name="connsiteX1" fmla="*/ 9978353 w 12648614"/>
              <a:gd name="connsiteY1" fmla="*/ 4860123 h 7918444"/>
              <a:gd name="connsiteX2" fmla="*/ 10047737 w 12648614"/>
              <a:gd name="connsiteY2" fmla="*/ 4836106 h 7918444"/>
              <a:gd name="connsiteX3" fmla="*/ 10106446 w 12648614"/>
              <a:gd name="connsiteY3" fmla="*/ 4868129 h 7918444"/>
              <a:gd name="connsiteX4" fmla="*/ 10074423 w 12648614"/>
              <a:gd name="connsiteY4" fmla="*/ 4921501 h 7918444"/>
              <a:gd name="connsiteX5" fmla="*/ 10050405 w 12648614"/>
              <a:gd name="connsiteY5" fmla="*/ 4990885 h 7918444"/>
              <a:gd name="connsiteX6" fmla="*/ 10095771 w 12648614"/>
              <a:gd name="connsiteY6" fmla="*/ 5070943 h 7918444"/>
              <a:gd name="connsiteX7" fmla="*/ 10042399 w 12648614"/>
              <a:gd name="connsiteY7" fmla="*/ 5118978 h 7918444"/>
              <a:gd name="connsiteX8" fmla="*/ 9981021 w 12648614"/>
              <a:gd name="connsiteY8" fmla="*/ 5300444 h 7918444"/>
              <a:gd name="connsiteX9" fmla="*/ 9836917 w 12648614"/>
              <a:gd name="connsiteY9" fmla="*/ 5281763 h 7918444"/>
              <a:gd name="connsiteX10" fmla="*/ 9740847 w 12648614"/>
              <a:gd name="connsiteY10" fmla="*/ 5137658 h 7918444"/>
              <a:gd name="connsiteX11" fmla="*/ 9807562 w 12648614"/>
              <a:gd name="connsiteY11" fmla="*/ 5044257 h 7918444"/>
              <a:gd name="connsiteX12" fmla="*/ 9847591 w 12648614"/>
              <a:gd name="connsiteY12" fmla="*/ 4982879 h 7918444"/>
              <a:gd name="connsiteX13" fmla="*/ 9879615 w 12648614"/>
              <a:gd name="connsiteY13" fmla="*/ 4977542 h 7918444"/>
              <a:gd name="connsiteX14" fmla="*/ 9898294 w 12648614"/>
              <a:gd name="connsiteY14" fmla="*/ 4929507 h 7918444"/>
              <a:gd name="connsiteX15" fmla="*/ 9951667 w 12648614"/>
              <a:gd name="connsiteY15" fmla="*/ 4894815 h 7918444"/>
              <a:gd name="connsiteX16" fmla="*/ 9951667 w 12648614"/>
              <a:gd name="connsiteY16" fmla="*/ 4894815 h 7918444"/>
              <a:gd name="connsiteX17" fmla="*/ 4715859 w 12648614"/>
              <a:gd name="connsiteY17" fmla="*/ 5367159 h 7918444"/>
              <a:gd name="connsiteX18" fmla="*/ 4579760 w 12648614"/>
              <a:gd name="connsiteY18" fmla="*/ 5775455 h 7918444"/>
              <a:gd name="connsiteX19" fmla="*/ 4513045 w 12648614"/>
              <a:gd name="connsiteY19" fmla="*/ 6090352 h 7918444"/>
              <a:gd name="connsiteX20" fmla="*/ 4414306 w 12648614"/>
              <a:gd name="connsiteY20" fmla="*/ 6173078 h 7918444"/>
              <a:gd name="connsiteX21" fmla="*/ 4256858 w 12648614"/>
              <a:gd name="connsiteY21" fmla="*/ 6274485 h 7918444"/>
              <a:gd name="connsiteX22" fmla="*/ 4216829 w 12648614"/>
              <a:gd name="connsiteY22" fmla="*/ 6447945 h 7918444"/>
              <a:gd name="connsiteX23" fmla="*/ 4115422 w 12648614"/>
              <a:gd name="connsiteY23" fmla="*/ 6584044 h 7918444"/>
              <a:gd name="connsiteX24" fmla="*/ 3883253 w 12648614"/>
              <a:gd name="connsiteY24" fmla="*/ 6725480 h 7918444"/>
              <a:gd name="connsiteX25" fmla="*/ 3880584 w 12648614"/>
              <a:gd name="connsiteY25" fmla="*/ 6728149 h 7918444"/>
              <a:gd name="connsiteX26" fmla="*/ 3909939 w 12648614"/>
              <a:gd name="connsiteY26" fmla="*/ 6741492 h 7918444"/>
              <a:gd name="connsiteX27" fmla="*/ 3925951 w 12648614"/>
              <a:gd name="connsiteY27" fmla="*/ 6784190 h 7918444"/>
              <a:gd name="connsiteX28" fmla="*/ 3947300 w 12648614"/>
              <a:gd name="connsiteY28" fmla="*/ 6850905 h 7918444"/>
              <a:gd name="connsiteX29" fmla="*/ 3744486 w 12648614"/>
              <a:gd name="connsiteY29" fmla="*/ 6960317 h 7918444"/>
              <a:gd name="connsiteX30" fmla="*/ 3645747 w 12648614"/>
              <a:gd name="connsiteY30" fmla="*/ 7059056 h 7918444"/>
              <a:gd name="connsiteX31" fmla="*/ 3701788 w 12648614"/>
              <a:gd name="connsiteY31" fmla="*/ 7149788 h 7918444"/>
              <a:gd name="connsiteX32" fmla="*/ 3667096 w 12648614"/>
              <a:gd name="connsiteY32" fmla="*/ 7173806 h 7918444"/>
              <a:gd name="connsiteX33" fmla="*/ 3637741 w 12648614"/>
              <a:gd name="connsiteY33" fmla="*/ 7237853 h 7918444"/>
              <a:gd name="connsiteX34" fmla="*/ 3571026 w 12648614"/>
              <a:gd name="connsiteY34" fmla="*/ 7371283 h 7918444"/>
              <a:gd name="connsiteX35" fmla="*/ 3621730 w 12648614"/>
              <a:gd name="connsiteY35" fmla="*/ 7403306 h 7918444"/>
              <a:gd name="connsiteX36" fmla="*/ 3592375 w 12648614"/>
              <a:gd name="connsiteY36" fmla="*/ 7480695 h 7918444"/>
              <a:gd name="connsiteX37" fmla="*/ 3501642 w 12648614"/>
              <a:gd name="connsiteY37" fmla="*/ 7627469 h 7918444"/>
              <a:gd name="connsiteX38" fmla="*/ 3528328 w 12648614"/>
              <a:gd name="connsiteY38" fmla="*/ 7755562 h 7918444"/>
              <a:gd name="connsiteX39" fmla="*/ 3640410 w 12648614"/>
              <a:gd name="connsiteY39" fmla="*/ 7854300 h 7918444"/>
              <a:gd name="connsiteX40" fmla="*/ 3533666 w 12648614"/>
              <a:gd name="connsiteY40" fmla="*/ 7891662 h 7918444"/>
              <a:gd name="connsiteX41" fmla="*/ 3493636 w 12648614"/>
              <a:gd name="connsiteY41" fmla="*/ 7891662 h 7918444"/>
              <a:gd name="connsiteX42" fmla="*/ 3450939 w 12648614"/>
              <a:gd name="connsiteY42" fmla="*/ 7880987 h 7918444"/>
              <a:gd name="connsiteX43" fmla="*/ 3365543 w 12648614"/>
              <a:gd name="connsiteY43" fmla="*/ 7824946 h 7918444"/>
              <a:gd name="connsiteX44" fmla="*/ 3325514 w 12648614"/>
              <a:gd name="connsiteY44" fmla="*/ 7760899 h 7918444"/>
              <a:gd name="connsiteX45" fmla="*/ 3325514 w 12648614"/>
              <a:gd name="connsiteY45" fmla="*/ 7686179 h 7918444"/>
              <a:gd name="connsiteX46" fmla="*/ 3309503 w 12648614"/>
              <a:gd name="connsiteY46" fmla="*/ 7651487 h 7918444"/>
              <a:gd name="connsiteX47" fmla="*/ 3298828 w 12648614"/>
              <a:gd name="connsiteY47" fmla="*/ 7571429 h 7918444"/>
              <a:gd name="connsiteX48" fmla="*/ 3280148 w 12648614"/>
              <a:gd name="connsiteY48" fmla="*/ 7507382 h 7918444"/>
              <a:gd name="connsiteX49" fmla="*/ 3290822 w 12648614"/>
              <a:gd name="connsiteY49" fmla="*/ 7443335 h 7918444"/>
              <a:gd name="connsiteX50" fmla="*/ 3304165 w 12648614"/>
              <a:gd name="connsiteY50" fmla="*/ 7397969 h 7918444"/>
              <a:gd name="connsiteX51" fmla="*/ 3253462 w 12648614"/>
              <a:gd name="connsiteY51" fmla="*/ 7387294 h 7918444"/>
              <a:gd name="connsiteX52" fmla="*/ 3306834 w 12648614"/>
              <a:gd name="connsiteY52" fmla="*/ 7296562 h 7918444"/>
              <a:gd name="connsiteX53" fmla="*/ 3333520 w 12648614"/>
              <a:gd name="connsiteY53" fmla="*/ 7275213 h 7918444"/>
              <a:gd name="connsiteX54" fmla="*/ 3352200 w 12648614"/>
              <a:gd name="connsiteY54" fmla="*/ 7112428 h 7918444"/>
              <a:gd name="connsiteX55" fmla="*/ 3298828 w 12648614"/>
              <a:gd name="connsiteY55" fmla="*/ 7187149 h 7918444"/>
              <a:gd name="connsiteX56" fmla="*/ 3314840 w 12648614"/>
              <a:gd name="connsiteY56" fmla="*/ 7067061 h 7918444"/>
              <a:gd name="connsiteX57" fmla="*/ 3344195 w 12648614"/>
              <a:gd name="connsiteY57" fmla="*/ 6837562 h 7918444"/>
              <a:gd name="connsiteX58" fmla="*/ 3394898 w 12648614"/>
              <a:gd name="connsiteY58" fmla="*/ 6549352 h 7918444"/>
              <a:gd name="connsiteX59" fmla="*/ 3434927 w 12648614"/>
              <a:gd name="connsiteY59" fmla="*/ 6274485 h 7918444"/>
              <a:gd name="connsiteX60" fmla="*/ 3448270 w 12648614"/>
              <a:gd name="connsiteY60" fmla="*/ 5951584 h 7918444"/>
              <a:gd name="connsiteX61" fmla="*/ 3250793 w 12648614"/>
              <a:gd name="connsiteY61" fmla="*/ 5783462 h 7918444"/>
              <a:gd name="connsiteX62" fmla="*/ 3101351 w 12648614"/>
              <a:gd name="connsiteY62" fmla="*/ 5425868 h 7918444"/>
              <a:gd name="connsiteX63" fmla="*/ 3058653 w 12648614"/>
              <a:gd name="connsiteY63" fmla="*/ 5329798 h 7918444"/>
              <a:gd name="connsiteX64" fmla="*/ 3106688 w 12648614"/>
              <a:gd name="connsiteY64" fmla="*/ 5249740 h 7918444"/>
              <a:gd name="connsiteX65" fmla="*/ 3152055 w 12648614"/>
              <a:gd name="connsiteY65" fmla="*/ 5017571 h 7918444"/>
              <a:gd name="connsiteX66" fmla="*/ 3194752 w 12648614"/>
              <a:gd name="connsiteY66" fmla="*/ 4868129 h 7918444"/>
              <a:gd name="connsiteX67" fmla="*/ 3157392 w 12648614"/>
              <a:gd name="connsiteY67" fmla="*/ 4745373 h 7918444"/>
              <a:gd name="connsiteX68" fmla="*/ 3128037 w 12648614"/>
              <a:gd name="connsiteY68" fmla="*/ 4726693 h 7918444"/>
              <a:gd name="connsiteX69" fmla="*/ 3114694 w 12648614"/>
              <a:gd name="connsiteY69" fmla="*/ 4769391 h 7918444"/>
              <a:gd name="connsiteX70" fmla="*/ 3055985 w 12648614"/>
              <a:gd name="connsiteY70" fmla="*/ 4774728 h 7918444"/>
              <a:gd name="connsiteX71" fmla="*/ 2999944 w 12648614"/>
              <a:gd name="connsiteY71" fmla="*/ 4745373 h 7918444"/>
              <a:gd name="connsiteX72" fmla="*/ 2895868 w 12648614"/>
              <a:gd name="connsiteY72" fmla="*/ 4651971 h 7918444"/>
              <a:gd name="connsiteX73" fmla="*/ 2898537 w 12648614"/>
              <a:gd name="connsiteY73" fmla="*/ 4614611 h 7918444"/>
              <a:gd name="connsiteX74" fmla="*/ 2850502 w 12648614"/>
              <a:gd name="connsiteY74" fmla="*/ 4555902 h 7918444"/>
              <a:gd name="connsiteX75" fmla="*/ 2839828 w 12648614"/>
              <a:gd name="connsiteY75" fmla="*/ 4521210 h 7918444"/>
              <a:gd name="connsiteX76" fmla="*/ 2650357 w 12648614"/>
              <a:gd name="connsiteY76" fmla="*/ 4433146 h 7918444"/>
              <a:gd name="connsiteX77" fmla="*/ 2548949 w 12648614"/>
              <a:gd name="connsiteY77" fmla="*/ 4401122 h 7918444"/>
              <a:gd name="connsiteX78" fmla="*/ 2410182 w 12648614"/>
              <a:gd name="connsiteY78" fmla="*/ 4355757 h 7918444"/>
              <a:gd name="connsiteX79" fmla="*/ 2212705 w 12648614"/>
              <a:gd name="connsiteY79" fmla="*/ 4227663 h 7918444"/>
              <a:gd name="connsiteX80" fmla="*/ 2186019 w 12648614"/>
              <a:gd name="connsiteY80" fmla="*/ 4075553 h 7918444"/>
              <a:gd name="connsiteX81" fmla="*/ 2068600 w 12648614"/>
              <a:gd name="connsiteY81" fmla="*/ 3904761 h 7918444"/>
              <a:gd name="connsiteX82" fmla="*/ 2023234 w 12648614"/>
              <a:gd name="connsiteY82" fmla="*/ 3843384 h 7918444"/>
              <a:gd name="connsiteX83" fmla="*/ 1959187 w 12648614"/>
              <a:gd name="connsiteY83" fmla="*/ 3792680 h 7918444"/>
              <a:gd name="connsiteX84" fmla="*/ 1935170 w 12648614"/>
              <a:gd name="connsiteY84" fmla="*/ 3688605 h 7918444"/>
              <a:gd name="connsiteX85" fmla="*/ 1889803 w 12648614"/>
              <a:gd name="connsiteY85" fmla="*/ 3648576 h 7918444"/>
              <a:gd name="connsiteX86" fmla="*/ 2012559 w 12648614"/>
              <a:gd name="connsiteY86" fmla="*/ 3907430 h 7918444"/>
              <a:gd name="connsiteX87" fmla="*/ 2060594 w 12648614"/>
              <a:gd name="connsiteY87" fmla="*/ 4070215 h 7918444"/>
              <a:gd name="connsiteX88" fmla="*/ 1996548 w 12648614"/>
              <a:gd name="connsiteY88" fmla="*/ 4003500 h 7918444"/>
              <a:gd name="connsiteX89" fmla="*/ 1953850 w 12648614"/>
              <a:gd name="connsiteY89" fmla="*/ 3910099 h 7918444"/>
              <a:gd name="connsiteX90" fmla="*/ 1897809 w 12648614"/>
              <a:gd name="connsiteY90" fmla="*/ 3819366 h 7918444"/>
              <a:gd name="connsiteX91" fmla="*/ 1836431 w 12648614"/>
              <a:gd name="connsiteY91" fmla="*/ 3725965 h 7918444"/>
              <a:gd name="connsiteX92" fmla="*/ 1788396 w 12648614"/>
              <a:gd name="connsiteY92" fmla="*/ 3605878 h 7918444"/>
              <a:gd name="connsiteX93" fmla="*/ 1692326 w 12648614"/>
              <a:gd name="connsiteY93" fmla="*/ 3507139 h 7918444"/>
              <a:gd name="connsiteX94" fmla="*/ 1620274 w 12648614"/>
              <a:gd name="connsiteY94" fmla="*/ 3389720 h 7918444"/>
              <a:gd name="connsiteX95" fmla="*/ 1556227 w 12648614"/>
              <a:gd name="connsiteY95" fmla="*/ 3277639 h 7918444"/>
              <a:gd name="connsiteX96" fmla="*/ 1537547 w 12648614"/>
              <a:gd name="connsiteY96" fmla="*/ 2818638 h 7918444"/>
              <a:gd name="connsiteX97" fmla="*/ 1396111 w 12648614"/>
              <a:gd name="connsiteY97" fmla="*/ 2618493 h 7918444"/>
              <a:gd name="connsiteX98" fmla="*/ 1470832 w 12648614"/>
              <a:gd name="connsiteY98" fmla="*/ 2631836 h 7918444"/>
              <a:gd name="connsiteX99" fmla="*/ 1532210 w 12648614"/>
              <a:gd name="connsiteY99" fmla="*/ 2695882 h 7918444"/>
              <a:gd name="connsiteX100" fmla="*/ 1598925 w 12648614"/>
              <a:gd name="connsiteY100" fmla="*/ 2759929 h 7918444"/>
              <a:gd name="connsiteX101" fmla="*/ 1481506 w 12648614"/>
              <a:gd name="connsiteY101" fmla="*/ 2621161 h 7918444"/>
              <a:gd name="connsiteX102" fmla="*/ 1404117 w 12648614"/>
              <a:gd name="connsiteY102" fmla="*/ 2546440 h 7918444"/>
              <a:gd name="connsiteX103" fmla="*/ 1396111 w 12648614"/>
              <a:gd name="connsiteY103" fmla="*/ 2495737 h 7918444"/>
              <a:gd name="connsiteX104" fmla="*/ 1369425 w 12648614"/>
              <a:gd name="connsiteY104" fmla="*/ 2493068 h 7918444"/>
              <a:gd name="connsiteX105" fmla="*/ 1369425 w 12648614"/>
              <a:gd name="connsiteY105" fmla="*/ 2455708 h 7918444"/>
              <a:gd name="connsiteX106" fmla="*/ 1326727 w 12648614"/>
              <a:gd name="connsiteY106" fmla="*/ 2437027 h 7918444"/>
              <a:gd name="connsiteX107" fmla="*/ 1332064 w 12648614"/>
              <a:gd name="connsiteY107" fmla="*/ 2410341 h 7918444"/>
              <a:gd name="connsiteX108" fmla="*/ 1294704 w 12648614"/>
              <a:gd name="connsiteY108" fmla="*/ 2359638 h 7918444"/>
              <a:gd name="connsiteX109" fmla="*/ 1273355 w 12648614"/>
              <a:gd name="connsiteY109" fmla="*/ 2354300 h 7918444"/>
              <a:gd name="connsiteX110" fmla="*/ 1244000 w 12648614"/>
              <a:gd name="connsiteY110" fmla="*/ 2370312 h 7918444"/>
              <a:gd name="connsiteX111" fmla="*/ 1225320 w 12648614"/>
              <a:gd name="connsiteY111" fmla="*/ 2284917 h 7918444"/>
              <a:gd name="connsiteX112" fmla="*/ 1169279 w 12648614"/>
              <a:gd name="connsiteY112" fmla="*/ 2279579 h 7918444"/>
              <a:gd name="connsiteX113" fmla="*/ 1126582 w 12648614"/>
              <a:gd name="connsiteY113" fmla="*/ 2212864 h 7918444"/>
              <a:gd name="connsiteX114" fmla="*/ 1014500 w 12648614"/>
              <a:gd name="connsiteY114" fmla="*/ 2092777 h 7918444"/>
              <a:gd name="connsiteX115" fmla="*/ 982477 w 12648614"/>
              <a:gd name="connsiteY115" fmla="*/ 2071428 h 7918444"/>
              <a:gd name="connsiteX116" fmla="*/ 993151 w 12648614"/>
              <a:gd name="connsiteY116" fmla="*/ 2044742 h 7918444"/>
              <a:gd name="connsiteX117" fmla="*/ 843709 w 12648614"/>
              <a:gd name="connsiteY117" fmla="*/ 2039405 h 7918444"/>
              <a:gd name="connsiteX118" fmla="*/ 771657 w 12648614"/>
              <a:gd name="connsiteY118" fmla="*/ 2015387 h 7918444"/>
              <a:gd name="connsiteX119" fmla="*/ 739633 w 12648614"/>
              <a:gd name="connsiteY119" fmla="*/ 2020724 h 7918444"/>
              <a:gd name="connsiteX120" fmla="*/ 728959 w 12648614"/>
              <a:gd name="connsiteY120" fmla="*/ 1980695 h 7918444"/>
              <a:gd name="connsiteX121" fmla="*/ 702273 w 12648614"/>
              <a:gd name="connsiteY121" fmla="*/ 2044742 h 7918444"/>
              <a:gd name="connsiteX122" fmla="*/ 576848 w 12648614"/>
              <a:gd name="connsiteY122" fmla="*/ 2100783 h 7918444"/>
              <a:gd name="connsiteX123" fmla="*/ 563505 w 12648614"/>
              <a:gd name="connsiteY123" fmla="*/ 2063422 h 7918444"/>
              <a:gd name="connsiteX124" fmla="*/ 574180 w 12648614"/>
              <a:gd name="connsiteY124" fmla="*/ 1983364 h 7918444"/>
              <a:gd name="connsiteX125" fmla="*/ 488784 w 12648614"/>
              <a:gd name="connsiteY125" fmla="*/ 2084771 h 7918444"/>
              <a:gd name="connsiteX126" fmla="*/ 422069 w 12648614"/>
              <a:gd name="connsiteY126" fmla="*/ 2212864 h 7918444"/>
              <a:gd name="connsiteX127" fmla="*/ 285970 w 12648614"/>
              <a:gd name="connsiteY127" fmla="*/ 2327614 h 7918444"/>
              <a:gd name="connsiteX128" fmla="*/ 229929 w 12648614"/>
              <a:gd name="connsiteY128" fmla="*/ 2348963 h 7918444"/>
              <a:gd name="connsiteX129" fmla="*/ 149871 w 12648614"/>
              <a:gd name="connsiteY129" fmla="*/ 2394330 h 7918444"/>
              <a:gd name="connsiteX130" fmla="*/ 160546 w 12648614"/>
              <a:gd name="connsiteY130" fmla="*/ 2362306 h 7918444"/>
              <a:gd name="connsiteX131" fmla="*/ 259284 w 12648614"/>
              <a:gd name="connsiteY131" fmla="*/ 2279579 h 7918444"/>
              <a:gd name="connsiteX132" fmla="*/ 328668 w 12648614"/>
              <a:gd name="connsiteY132" fmla="*/ 2215533 h 7918444"/>
              <a:gd name="connsiteX133" fmla="*/ 355354 w 12648614"/>
              <a:gd name="connsiteY133" fmla="*/ 2127469 h 7918444"/>
              <a:gd name="connsiteX134" fmla="*/ 320662 w 12648614"/>
              <a:gd name="connsiteY134" fmla="*/ 2122132 h 7918444"/>
              <a:gd name="connsiteX135" fmla="*/ 296645 w 12648614"/>
              <a:gd name="connsiteY135" fmla="*/ 2146149 h 7918444"/>
              <a:gd name="connsiteX136" fmla="*/ 259284 w 12648614"/>
              <a:gd name="connsiteY136" fmla="*/ 2116795 h 7918444"/>
              <a:gd name="connsiteX137" fmla="*/ 235267 w 12648614"/>
              <a:gd name="connsiteY137" fmla="*/ 2135475 h 7918444"/>
              <a:gd name="connsiteX138" fmla="*/ 192569 w 12648614"/>
              <a:gd name="connsiteY138" fmla="*/ 2044742 h 7918444"/>
              <a:gd name="connsiteX139" fmla="*/ 115179 w 12648614"/>
              <a:gd name="connsiteY139" fmla="*/ 2044742 h 7918444"/>
              <a:gd name="connsiteX140" fmla="*/ 85825 w 12648614"/>
              <a:gd name="connsiteY140" fmla="*/ 1970021 h 7918444"/>
              <a:gd name="connsiteX141" fmla="*/ 136528 w 12648614"/>
              <a:gd name="connsiteY141" fmla="*/ 1812573 h 7918444"/>
              <a:gd name="connsiteX142" fmla="*/ 171220 w 12648614"/>
              <a:gd name="connsiteY142" fmla="*/ 1804567 h 7918444"/>
              <a:gd name="connsiteX143" fmla="*/ 195237 w 12648614"/>
              <a:gd name="connsiteY143" fmla="*/ 1788556 h 7918444"/>
              <a:gd name="connsiteX144" fmla="*/ 219255 w 12648614"/>
              <a:gd name="connsiteY144" fmla="*/ 1743189 h 7918444"/>
              <a:gd name="connsiteX145" fmla="*/ 229929 w 12648614"/>
              <a:gd name="connsiteY145" fmla="*/ 1713835 h 7918444"/>
              <a:gd name="connsiteX146" fmla="*/ 128522 w 12648614"/>
              <a:gd name="connsiteY146" fmla="*/ 1740521 h 7918444"/>
              <a:gd name="connsiteX147" fmla="*/ 27115 w 12648614"/>
              <a:gd name="connsiteY147" fmla="*/ 1679143 h 7918444"/>
              <a:gd name="connsiteX148" fmla="*/ 8435 w 12648614"/>
              <a:gd name="connsiteY148" fmla="*/ 1631108 h 7918444"/>
              <a:gd name="connsiteX149" fmla="*/ 75150 w 12648614"/>
              <a:gd name="connsiteY149" fmla="*/ 1604422 h 7918444"/>
              <a:gd name="connsiteX150" fmla="*/ 149871 w 12648614"/>
              <a:gd name="connsiteY150" fmla="*/ 1601753 h 7918444"/>
              <a:gd name="connsiteX151" fmla="*/ 221924 w 12648614"/>
              <a:gd name="connsiteY151" fmla="*/ 1591079 h 7918444"/>
              <a:gd name="connsiteX152" fmla="*/ 211249 w 12648614"/>
              <a:gd name="connsiteY152" fmla="*/ 1551050 h 7918444"/>
              <a:gd name="connsiteX153" fmla="*/ 51133 w 12648614"/>
              <a:gd name="connsiteY153" fmla="*/ 1425625 h 7918444"/>
              <a:gd name="connsiteX154" fmla="*/ 104505 w 12648614"/>
              <a:gd name="connsiteY154" fmla="*/ 1393602 h 7918444"/>
              <a:gd name="connsiteX155" fmla="*/ 163214 w 12648614"/>
              <a:gd name="connsiteY155" fmla="*/ 1337561 h 7918444"/>
              <a:gd name="connsiteX156" fmla="*/ 307319 w 12648614"/>
              <a:gd name="connsiteY156" fmla="*/ 1236154 h 7918444"/>
              <a:gd name="connsiteX157" fmla="*/ 443418 w 12648614"/>
              <a:gd name="connsiteY157" fmla="*/ 1225479 h 7918444"/>
              <a:gd name="connsiteX158" fmla="*/ 560837 w 12648614"/>
              <a:gd name="connsiteY158" fmla="*/ 1257503 h 7918444"/>
              <a:gd name="connsiteX159" fmla="*/ 755645 w 12648614"/>
              <a:gd name="connsiteY159" fmla="*/ 1289526 h 7918444"/>
              <a:gd name="connsiteX160" fmla="*/ 963796 w 12648614"/>
              <a:gd name="connsiteY160" fmla="*/ 1337561 h 7918444"/>
              <a:gd name="connsiteX161" fmla="*/ 1051861 w 12648614"/>
              <a:gd name="connsiteY161" fmla="*/ 1372253 h 7918444"/>
              <a:gd name="connsiteX162" fmla="*/ 1155936 w 12648614"/>
              <a:gd name="connsiteY162" fmla="*/ 1409613 h 7918444"/>
              <a:gd name="connsiteX163" fmla="*/ 1177285 w 12648614"/>
              <a:gd name="connsiteY163" fmla="*/ 1353573 h 7918444"/>
              <a:gd name="connsiteX164" fmla="*/ 1209308 w 12648614"/>
              <a:gd name="connsiteY164" fmla="*/ 1358910 h 7918444"/>
              <a:gd name="connsiteX165" fmla="*/ 1366756 w 12648614"/>
              <a:gd name="connsiteY165" fmla="*/ 1302869 h 7918444"/>
              <a:gd name="connsiteX166" fmla="*/ 1227989 w 12648614"/>
              <a:gd name="connsiteY166" fmla="*/ 1401608 h 7918444"/>
              <a:gd name="connsiteX167" fmla="*/ 1284029 w 12648614"/>
              <a:gd name="connsiteY167" fmla="*/ 1364247 h 7918444"/>
              <a:gd name="connsiteX168" fmla="*/ 1356082 w 12648614"/>
              <a:gd name="connsiteY168" fmla="*/ 1332224 h 7918444"/>
              <a:gd name="connsiteX169" fmla="*/ 1404117 w 12648614"/>
              <a:gd name="connsiteY169" fmla="*/ 1313543 h 7918444"/>
              <a:gd name="connsiteX170" fmla="*/ 1414791 w 12648614"/>
              <a:gd name="connsiteY170" fmla="*/ 1260171 h 7918444"/>
              <a:gd name="connsiteX171" fmla="*/ 1478838 w 12648614"/>
              <a:gd name="connsiteY171" fmla="*/ 1345567 h 7918444"/>
              <a:gd name="connsiteX172" fmla="*/ 1542884 w 12648614"/>
              <a:gd name="connsiteY172" fmla="*/ 1294863 h 7918444"/>
              <a:gd name="connsiteX173" fmla="*/ 1548222 w 12648614"/>
              <a:gd name="connsiteY173" fmla="*/ 1350904 h 7918444"/>
              <a:gd name="connsiteX174" fmla="*/ 1628280 w 12648614"/>
              <a:gd name="connsiteY174" fmla="*/ 1321549 h 7918444"/>
              <a:gd name="connsiteX175" fmla="*/ 1721681 w 12648614"/>
              <a:gd name="connsiteY175" fmla="*/ 1361578 h 7918444"/>
              <a:gd name="connsiteX176" fmla="*/ 1919158 w 12648614"/>
              <a:gd name="connsiteY176" fmla="*/ 1433631 h 7918444"/>
              <a:gd name="connsiteX177" fmla="*/ 1873792 w 12648614"/>
              <a:gd name="connsiteY177" fmla="*/ 1476329 h 7918444"/>
              <a:gd name="connsiteX178" fmla="*/ 2041914 w 12648614"/>
              <a:gd name="connsiteY178" fmla="*/ 1470992 h 7918444"/>
              <a:gd name="connsiteX179" fmla="*/ 2127309 w 12648614"/>
              <a:gd name="connsiteY179" fmla="*/ 1524364 h 7918444"/>
              <a:gd name="connsiteX180" fmla="*/ 2137984 w 12648614"/>
              <a:gd name="connsiteY180" fmla="*/ 1556387 h 7918444"/>
              <a:gd name="connsiteX181" fmla="*/ 2151327 w 12648614"/>
              <a:gd name="connsiteY181" fmla="*/ 1519026 h 7918444"/>
              <a:gd name="connsiteX182" fmla="*/ 2148658 w 12648614"/>
              <a:gd name="connsiteY182" fmla="*/ 1457648 h 7918444"/>
              <a:gd name="connsiteX183" fmla="*/ 2207368 w 12648614"/>
              <a:gd name="connsiteY183" fmla="*/ 1420288 h 7918444"/>
              <a:gd name="connsiteX184" fmla="*/ 2113966 w 12648614"/>
              <a:gd name="connsiteY184" fmla="*/ 1449643 h 7918444"/>
              <a:gd name="connsiteX185" fmla="*/ 2210036 w 12648614"/>
              <a:gd name="connsiteY185" fmla="*/ 1393602 h 7918444"/>
              <a:gd name="connsiteX186" fmla="*/ 2271414 w 12648614"/>
              <a:gd name="connsiteY186" fmla="*/ 1457648 h 7918444"/>
              <a:gd name="connsiteX187" fmla="*/ 2415519 w 12648614"/>
              <a:gd name="connsiteY187" fmla="*/ 1476329 h 7918444"/>
              <a:gd name="connsiteX188" fmla="*/ 2463554 w 12648614"/>
              <a:gd name="connsiteY188" fmla="*/ 1476329 h 7918444"/>
              <a:gd name="connsiteX189" fmla="*/ 2466223 w 12648614"/>
              <a:gd name="connsiteY189" fmla="*/ 1433631 h 7918444"/>
              <a:gd name="connsiteX190" fmla="*/ 2439537 w 12648614"/>
              <a:gd name="connsiteY190" fmla="*/ 1374921 h 7918444"/>
              <a:gd name="connsiteX191" fmla="*/ 2500914 w 12648614"/>
              <a:gd name="connsiteY191" fmla="*/ 1318881 h 7918444"/>
              <a:gd name="connsiteX192" fmla="*/ 2575636 w 12648614"/>
              <a:gd name="connsiteY192" fmla="*/ 1358910 h 7918444"/>
              <a:gd name="connsiteX193" fmla="*/ 2546281 w 12648614"/>
              <a:gd name="connsiteY193" fmla="*/ 1366916 h 7918444"/>
              <a:gd name="connsiteX194" fmla="*/ 2575636 w 12648614"/>
              <a:gd name="connsiteY194" fmla="*/ 1414951 h 7918444"/>
              <a:gd name="connsiteX195" fmla="*/ 2508920 w 12648614"/>
              <a:gd name="connsiteY195" fmla="*/ 1433631 h 7918444"/>
              <a:gd name="connsiteX196" fmla="*/ 2548949 w 12648614"/>
              <a:gd name="connsiteY196" fmla="*/ 1449643 h 7918444"/>
              <a:gd name="connsiteX197" fmla="*/ 2548949 w 12648614"/>
              <a:gd name="connsiteY197" fmla="*/ 1470992 h 7918444"/>
              <a:gd name="connsiteX198" fmla="*/ 2580973 w 12648614"/>
              <a:gd name="connsiteY198" fmla="*/ 1519026 h 7918444"/>
              <a:gd name="connsiteX199" fmla="*/ 2572967 w 12648614"/>
              <a:gd name="connsiteY199" fmla="*/ 1465654 h 7918444"/>
              <a:gd name="connsiteX200" fmla="*/ 2599653 w 12648614"/>
              <a:gd name="connsiteY200" fmla="*/ 1460317 h 7918444"/>
              <a:gd name="connsiteX201" fmla="*/ 2631676 w 12648614"/>
              <a:gd name="connsiteY201" fmla="*/ 1385596 h 7918444"/>
              <a:gd name="connsiteX202" fmla="*/ 2610328 w 12648614"/>
              <a:gd name="connsiteY202" fmla="*/ 1414951 h 7918444"/>
              <a:gd name="connsiteX203" fmla="*/ 2623671 w 12648614"/>
              <a:gd name="connsiteY203" fmla="*/ 1361578 h 7918444"/>
              <a:gd name="connsiteX204" fmla="*/ 2570298 w 12648614"/>
              <a:gd name="connsiteY204" fmla="*/ 1334892 h 7918444"/>
              <a:gd name="connsiteX205" fmla="*/ 2546281 w 12648614"/>
              <a:gd name="connsiteY205" fmla="*/ 1270846 h 7918444"/>
              <a:gd name="connsiteX206" fmla="*/ 2535606 w 12648614"/>
              <a:gd name="connsiteY206" fmla="*/ 1222811 h 7918444"/>
              <a:gd name="connsiteX207" fmla="*/ 2575636 w 12648614"/>
              <a:gd name="connsiteY207" fmla="*/ 1204131 h 7918444"/>
              <a:gd name="connsiteX208" fmla="*/ 2567630 w 12648614"/>
              <a:gd name="connsiteY208" fmla="*/ 1001316 h 7918444"/>
              <a:gd name="connsiteX209" fmla="*/ 2588979 w 12648614"/>
              <a:gd name="connsiteY209" fmla="*/ 1003985 h 7918444"/>
              <a:gd name="connsiteX210" fmla="*/ 2639682 w 12648614"/>
              <a:gd name="connsiteY210" fmla="*/ 963956 h 7918444"/>
              <a:gd name="connsiteX211" fmla="*/ 2749095 w 12648614"/>
              <a:gd name="connsiteY211" fmla="*/ 985305 h 7918444"/>
              <a:gd name="connsiteX212" fmla="*/ 2631676 w 12648614"/>
              <a:gd name="connsiteY212" fmla="*/ 1086712 h 7918444"/>
              <a:gd name="connsiteX213" fmla="*/ 2634345 w 12648614"/>
              <a:gd name="connsiteY213" fmla="*/ 1124073 h 7918444"/>
              <a:gd name="connsiteX214" fmla="*/ 2604990 w 12648614"/>
              <a:gd name="connsiteY214" fmla="*/ 1158764 h 7918444"/>
              <a:gd name="connsiteX215" fmla="*/ 2714403 w 12648614"/>
              <a:gd name="connsiteY215" fmla="*/ 1300200 h 7918444"/>
              <a:gd name="connsiteX216" fmla="*/ 2693054 w 12648614"/>
              <a:gd name="connsiteY216" fmla="*/ 1348235 h 7918444"/>
              <a:gd name="connsiteX217" fmla="*/ 2759770 w 12648614"/>
              <a:gd name="connsiteY217" fmla="*/ 1364247 h 7918444"/>
              <a:gd name="connsiteX218" fmla="*/ 2754432 w 12648614"/>
              <a:gd name="connsiteY218" fmla="*/ 1446974 h 7918444"/>
              <a:gd name="connsiteX219" fmla="*/ 2834490 w 12648614"/>
              <a:gd name="connsiteY219" fmla="*/ 1412282 h 7918444"/>
              <a:gd name="connsiteX220" fmla="*/ 2861176 w 12648614"/>
              <a:gd name="connsiteY220" fmla="*/ 1540375 h 7918444"/>
              <a:gd name="connsiteX221" fmla="*/ 2882525 w 12648614"/>
              <a:gd name="connsiteY221" fmla="*/ 1452311 h 7918444"/>
              <a:gd name="connsiteX222" fmla="*/ 2898537 w 12648614"/>
              <a:gd name="connsiteY222" fmla="*/ 1478997 h 7918444"/>
              <a:gd name="connsiteX223" fmla="*/ 2925223 w 12648614"/>
              <a:gd name="connsiteY223" fmla="*/ 1414951 h 7918444"/>
              <a:gd name="connsiteX224" fmla="*/ 2933229 w 12648614"/>
              <a:gd name="connsiteY224" fmla="*/ 1374921 h 7918444"/>
              <a:gd name="connsiteX225" fmla="*/ 2975927 w 12648614"/>
              <a:gd name="connsiteY225" fmla="*/ 1334892 h 7918444"/>
              <a:gd name="connsiteX226" fmla="*/ 3069328 w 12648614"/>
              <a:gd name="connsiteY226" fmla="*/ 1380259 h 7918444"/>
              <a:gd name="connsiteX227" fmla="*/ 3029299 w 12648614"/>
              <a:gd name="connsiteY227" fmla="*/ 1441637 h 7918444"/>
              <a:gd name="connsiteX228" fmla="*/ 3042642 w 12648614"/>
              <a:gd name="connsiteY228" fmla="*/ 1561724 h 7918444"/>
              <a:gd name="connsiteX229" fmla="*/ 2949241 w 12648614"/>
              <a:gd name="connsiteY229" fmla="*/ 1559055 h 7918444"/>
              <a:gd name="connsiteX230" fmla="*/ 2975927 w 12648614"/>
              <a:gd name="connsiteY230" fmla="*/ 1601753 h 7918444"/>
              <a:gd name="connsiteX231" fmla="*/ 2887863 w 12648614"/>
              <a:gd name="connsiteY231" fmla="*/ 1601753 h 7918444"/>
              <a:gd name="connsiteX232" fmla="*/ 2770444 w 12648614"/>
              <a:gd name="connsiteY232" fmla="*/ 1639113 h 7918444"/>
              <a:gd name="connsiteX233" fmla="*/ 2871851 w 12648614"/>
              <a:gd name="connsiteY233" fmla="*/ 1687148 h 7918444"/>
              <a:gd name="connsiteX234" fmla="*/ 2767775 w 12648614"/>
              <a:gd name="connsiteY234" fmla="*/ 1759201 h 7918444"/>
              <a:gd name="connsiteX235" fmla="*/ 2637014 w 12648614"/>
              <a:gd name="connsiteY235" fmla="*/ 1772544 h 7918444"/>
              <a:gd name="connsiteX236" fmla="*/ 2743758 w 12648614"/>
              <a:gd name="connsiteY236" fmla="*/ 1828585 h 7918444"/>
              <a:gd name="connsiteX237" fmla="*/ 2687717 w 12648614"/>
              <a:gd name="connsiteY237" fmla="*/ 1871283 h 7918444"/>
              <a:gd name="connsiteX238" fmla="*/ 2674374 w 12648614"/>
              <a:gd name="connsiteY238" fmla="*/ 1897969 h 7918444"/>
              <a:gd name="connsiteX239" fmla="*/ 2618333 w 12648614"/>
              <a:gd name="connsiteY239" fmla="*/ 1986032 h 7918444"/>
              <a:gd name="connsiteX240" fmla="*/ 2596984 w 12648614"/>
              <a:gd name="connsiteY240" fmla="*/ 2071428 h 7918444"/>
              <a:gd name="connsiteX241" fmla="*/ 2629008 w 12648614"/>
              <a:gd name="connsiteY241" fmla="*/ 2132806 h 7918444"/>
              <a:gd name="connsiteX242" fmla="*/ 2677043 w 12648614"/>
              <a:gd name="connsiteY242" fmla="*/ 2250225 h 7918444"/>
              <a:gd name="connsiteX243" fmla="*/ 2845165 w 12648614"/>
              <a:gd name="connsiteY243" fmla="*/ 2290254 h 7918444"/>
              <a:gd name="connsiteX244" fmla="*/ 2938566 w 12648614"/>
              <a:gd name="connsiteY244" fmla="*/ 2356969 h 7918444"/>
              <a:gd name="connsiteX245" fmla="*/ 3029299 w 12648614"/>
              <a:gd name="connsiteY245" fmla="*/ 2370312 h 7918444"/>
              <a:gd name="connsiteX246" fmla="*/ 3039973 w 12648614"/>
              <a:gd name="connsiteY246" fmla="*/ 2461045 h 7918444"/>
              <a:gd name="connsiteX247" fmla="*/ 3080002 w 12648614"/>
              <a:gd name="connsiteY247" fmla="*/ 2559783 h 7918444"/>
              <a:gd name="connsiteX248" fmla="*/ 3117363 w 12648614"/>
              <a:gd name="connsiteY248" fmla="*/ 2607818 h 7918444"/>
              <a:gd name="connsiteX249" fmla="*/ 3162729 w 12648614"/>
              <a:gd name="connsiteY249" fmla="*/ 2594475 h 7918444"/>
              <a:gd name="connsiteX250" fmla="*/ 3157392 w 12648614"/>
              <a:gd name="connsiteY250" fmla="*/ 2471719 h 7918444"/>
              <a:gd name="connsiteX251" fmla="*/ 3138712 w 12648614"/>
              <a:gd name="connsiteY251" fmla="*/ 2383655 h 7918444"/>
              <a:gd name="connsiteX252" fmla="*/ 3226776 w 12648614"/>
              <a:gd name="connsiteY252" fmla="*/ 2322277 h 7918444"/>
              <a:gd name="connsiteX253" fmla="*/ 3176072 w 12648614"/>
              <a:gd name="connsiteY253" fmla="*/ 2130138 h 7918444"/>
              <a:gd name="connsiteX254" fmla="*/ 3210764 w 12648614"/>
              <a:gd name="connsiteY254" fmla="*/ 2074097 h 7918444"/>
              <a:gd name="connsiteX255" fmla="*/ 3197421 w 12648614"/>
              <a:gd name="connsiteY255" fmla="*/ 2007381 h 7918444"/>
              <a:gd name="connsiteX256" fmla="*/ 3200090 w 12648614"/>
              <a:gd name="connsiteY256" fmla="*/ 1970021 h 7918444"/>
              <a:gd name="connsiteX257" fmla="*/ 3186747 w 12648614"/>
              <a:gd name="connsiteY257" fmla="*/ 1916649 h 7918444"/>
              <a:gd name="connsiteX258" fmla="*/ 3309503 w 12648614"/>
              <a:gd name="connsiteY258" fmla="*/ 1903306 h 7918444"/>
              <a:gd name="connsiteX259" fmla="*/ 3370881 w 12648614"/>
              <a:gd name="connsiteY259" fmla="*/ 1903306 h 7918444"/>
              <a:gd name="connsiteX260" fmla="*/ 3410910 w 12648614"/>
              <a:gd name="connsiteY260" fmla="*/ 1948672 h 7918444"/>
              <a:gd name="connsiteX261" fmla="*/ 3498974 w 12648614"/>
              <a:gd name="connsiteY261" fmla="*/ 1991370 h 7918444"/>
              <a:gd name="connsiteX262" fmla="*/ 3528328 w 12648614"/>
              <a:gd name="connsiteY262" fmla="*/ 2130138 h 7918444"/>
              <a:gd name="connsiteX263" fmla="*/ 3573695 w 12648614"/>
              <a:gd name="connsiteY263" fmla="*/ 2164830 h 7918444"/>
              <a:gd name="connsiteX264" fmla="*/ 3621730 w 12648614"/>
              <a:gd name="connsiteY264" fmla="*/ 2140812 h 7918444"/>
              <a:gd name="connsiteX265" fmla="*/ 3667096 w 12648614"/>
              <a:gd name="connsiteY265" fmla="*/ 2018056 h 7918444"/>
              <a:gd name="connsiteX266" fmla="*/ 3749823 w 12648614"/>
              <a:gd name="connsiteY266" fmla="*/ 2183510 h 7918444"/>
              <a:gd name="connsiteX267" fmla="*/ 3784515 w 12648614"/>
              <a:gd name="connsiteY267" fmla="*/ 2244888 h 7918444"/>
              <a:gd name="connsiteX268" fmla="*/ 3744486 w 12648614"/>
              <a:gd name="connsiteY268" fmla="*/ 2274242 h 7918444"/>
              <a:gd name="connsiteX269" fmla="*/ 3925951 w 12648614"/>
              <a:gd name="connsiteY269" fmla="*/ 2407673 h 7918444"/>
              <a:gd name="connsiteX270" fmla="*/ 3832550 w 12648614"/>
              <a:gd name="connsiteY270" fmla="*/ 2474388 h 7918444"/>
              <a:gd name="connsiteX271" fmla="*/ 3891259 w 12648614"/>
              <a:gd name="connsiteY271" fmla="*/ 2439696 h 7918444"/>
              <a:gd name="connsiteX272" fmla="*/ 3933957 w 12648614"/>
              <a:gd name="connsiteY272" fmla="*/ 2469051 h 7918444"/>
              <a:gd name="connsiteX273" fmla="*/ 3987329 w 12648614"/>
              <a:gd name="connsiteY273" fmla="*/ 2482394 h 7918444"/>
              <a:gd name="connsiteX274" fmla="*/ 3965980 w 12648614"/>
              <a:gd name="connsiteY274" fmla="*/ 2530429 h 7918444"/>
              <a:gd name="connsiteX275" fmla="*/ 3989998 w 12648614"/>
              <a:gd name="connsiteY275" fmla="*/ 2543772 h 7918444"/>
              <a:gd name="connsiteX276" fmla="*/ 3832550 w 12648614"/>
              <a:gd name="connsiteY276" fmla="*/ 2655853 h 7918444"/>
              <a:gd name="connsiteX277" fmla="*/ 3672433 w 12648614"/>
              <a:gd name="connsiteY277" fmla="*/ 2661190 h 7918444"/>
              <a:gd name="connsiteX278" fmla="*/ 3539003 w 12648614"/>
              <a:gd name="connsiteY278" fmla="*/ 2727905 h 7918444"/>
              <a:gd name="connsiteX279" fmla="*/ 3450939 w 12648614"/>
              <a:gd name="connsiteY279" fmla="*/ 2853330 h 7918444"/>
              <a:gd name="connsiteX280" fmla="*/ 3533666 w 12648614"/>
              <a:gd name="connsiteY280" fmla="*/ 2765266 h 7918444"/>
              <a:gd name="connsiteX281" fmla="*/ 3619061 w 12648614"/>
              <a:gd name="connsiteY281" fmla="*/ 2727905 h 7918444"/>
              <a:gd name="connsiteX282" fmla="*/ 3637741 w 12648614"/>
              <a:gd name="connsiteY282" fmla="*/ 2815970 h 7918444"/>
              <a:gd name="connsiteX283" fmla="*/ 3669765 w 12648614"/>
              <a:gd name="connsiteY283" fmla="*/ 2810632 h 7918444"/>
              <a:gd name="connsiteX284" fmla="*/ 3680439 w 12648614"/>
              <a:gd name="connsiteY284" fmla="*/ 2888022 h 7918444"/>
              <a:gd name="connsiteX285" fmla="*/ 3736480 w 12648614"/>
              <a:gd name="connsiteY285" fmla="*/ 2928051 h 7918444"/>
              <a:gd name="connsiteX286" fmla="*/ 3829881 w 12648614"/>
              <a:gd name="connsiteY286" fmla="*/ 2864005 h 7918444"/>
              <a:gd name="connsiteX287" fmla="*/ 3845893 w 12648614"/>
              <a:gd name="connsiteY287" fmla="*/ 2898697 h 7918444"/>
              <a:gd name="connsiteX288" fmla="*/ 3699120 w 12648614"/>
              <a:gd name="connsiteY288" fmla="*/ 2989429 h 7918444"/>
              <a:gd name="connsiteX289" fmla="*/ 3624398 w 12648614"/>
              <a:gd name="connsiteY289" fmla="*/ 2997435 h 7918444"/>
              <a:gd name="connsiteX290" fmla="*/ 3709794 w 12648614"/>
              <a:gd name="connsiteY290" fmla="*/ 2946731 h 7918444"/>
              <a:gd name="connsiteX291" fmla="*/ 3669765 w 12648614"/>
              <a:gd name="connsiteY291" fmla="*/ 2936057 h 7918444"/>
              <a:gd name="connsiteX292" fmla="*/ 3675102 w 12648614"/>
              <a:gd name="connsiteY292" fmla="*/ 2906702 h 7918444"/>
              <a:gd name="connsiteX293" fmla="*/ 3597712 w 12648614"/>
              <a:gd name="connsiteY293" fmla="*/ 2970749 h 7918444"/>
              <a:gd name="connsiteX294" fmla="*/ 3552346 w 12648614"/>
              <a:gd name="connsiteY294" fmla="*/ 3008109 h 7918444"/>
              <a:gd name="connsiteX295" fmla="*/ 3530997 w 12648614"/>
              <a:gd name="connsiteY295" fmla="*/ 2997435 h 7918444"/>
              <a:gd name="connsiteX296" fmla="*/ 3485631 w 12648614"/>
              <a:gd name="connsiteY296" fmla="*/ 3040132 h 7918444"/>
              <a:gd name="connsiteX297" fmla="*/ 3466950 w 12648614"/>
              <a:gd name="connsiteY297" fmla="*/ 3138871 h 7918444"/>
              <a:gd name="connsiteX298" fmla="*/ 3349532 w 12648614"/>
              <a:gd name="connsiteY298" fmla="*/ 3216261 h 7918444"/>
              <a:gd name="connsiteX299" fmla="*/ 3296160 w 12648614"/>
              <a:gd name="connsiteY299" fmla="*/ 3349691 h 7918444"/>
              <a:gd name="connsiteX300" fmla="*/ 3261468 w 12648614"/>
              <a:gd name="connsiteY300" fmla="*/ 3384383 h 7918444"/>
              <a:gd name="connsiteX301" fmla="*/ 3250793 w 12648614"/>
              <a:gd name="connsiteY301" fmla="*/ 3480453 h 7918444"/>
              <a:gd name="connsiteX302" fmla="*/ 3149386 w 12648614"/>
              <a:gd name="connsiteY302" fmla="*/ 3605878 h 7918444"/>
              <a:gd name="connsiteX303" fmla="*/ 3125369 w 12648614"/>
              <a:gd name="connsiteY303" fmla="*/ 3952797 h 7918444"/>
              <a:gd name="connsiteX304" fmla="*/ 3023962 w 12648614"/>
              <a:gd name="connsiteY304" fmla="*/ 3816697 h 7918444"/>
              <a:gd name="connsiteX305" fmla="*/ 2943903 w 12648614"/>
              <a:gd name="connsiteY305" fmla="*/ 3771331 h 7918444"/>
              <a:gd name="connsiteX306" fmla="*/ 2850502 w 12648614"/>
              <a:gd name="connsiteY306" fmla="*/ 3725965 h 7918444"/>
              <a:gd name="connsiteX307" fmla="*/ 2818479 w 12648614"/>
              <a:gd name="connsiteY307" fmla="*/ 3733970 h 7918444"/>
              <a:gd name="connsiteX308" fmla="*/ 2802467 w 12648614"/>
              <a:gd name="connsiteY308" fmla="*/ 3757988 h 7918444"/>
              <a:gd name="connsiteX309" fmla="*/ 2773113 w 12648614"/>
              <a:gd name="connsiteY309" fmla="*/ 3787343 h 7918444"/>
              <a:gd name="connsiteX310" fmla="*/ 2642351 w 12648614"/>
              <a:gd name="connsiteY310" fmla="*/ 3757988 h 7918444"/>
              <a:gd name="connsiteX311" fmla="*/ 2527601 w 12648614"/>
              <a:gd name="connsiteY311" fmla="*/ 3854058 h 7918444"/>
              <a:gd name="connsiteX312" fmla="*/ 2527601 w 12648614"/>
              <a:gd name="connsiteY312" fmla="*/ 3920773 h 7918444"/>
              <a:gd name="connsiteX313" fmla="*/ 2516926 w 12648614"/>
              <a:gd name="connsiteY313" fmla="*/ 4088896 h 7918444"/>
              <a:gd name="connsiteX314" fmla="*/ 2637014 w 12648614"/>
              <a:gd name="connsiteY314" fmla="*/ 4286373 h 7918444"/>
              <a:gd name="connsiteX315" fmla="*/ 2743758 w 12648614"/>
              <a:gd name="connsiteY315" fmla="*/ 4246344 h 7918444"/>
              <a:gd name="connsiteX316" fmla="*/ 2791793 w 12648614"/>
              <a:gd name="connsiteY316" fmla="*/ 4147605 h 7918444"/>
              <a:gd name="connsiteX317" fmla="*/ 2890531 w 12648614"/>
              <a:gd name="connsiteY317" fmla="*/ 4142268 h 7918444"/>
              <a:gd name="connsiteX318" fmla="*/ 2877188 w 12648614"/>
              <a:gd name="connsiteY318" fmla="*/ 4235669 h 7918444"/>
              <a:gd name="connsiteX319" fmla="*/ 2834490 w 12648614"/>
              <a:gd name="connsiteY319" fmla="*/ 4411797 h 7918444"/>
              <a:gd name="connsiteX320" fmla="*/ 2997276 w 12648614"/>
              <a:gd name="connsiteY320" fmla="*/ 4417134 h 7918444"/>
              <a:gd name="connsiteX321" fmla="*/ 3018624 w 12648614"/>
              <a:gd name="connsiteY321" fmla="*/ 4518541 h 7918444"/>
              <a:gd name="connsiteX322" fmla="*/ 3055985 w 12648614"/>
              <a:gd name="connsiteY322" fmla="*/ 4708012 h 7918444"/>
              <a:gd name="connsiteX323" fmla="*/ 3165398 w 12648614"/>
              <a:gd name="connsiteY323" fmla="*/ 4692001 h 7918444"/>
              <a:gd name="connsiteX324" fmla="*/ 3234782 w 12648614"/>
              <a:gd name="connsiteY324" fmla="*/ 4756048 h 7918444"/>
              <a:gd name="connsiteX325" fmla="*/ 3352200 w 12648614"/>
              <a:gd name="connsiteY325" fmla="*/ 4617280 h 7918444"/>
              <a:gd name="connsiteX326" fmla="*/ 3442933 w 12648614"/>
              <a:gd name="connsiteY326" fmla="*/ 4569245 h 7918444"/>
              <a:gd name="connsiteX327" fmla="*/ 3432259 w 12648614"/>
              <a:gd name="connsiteY327" fmla="*/ 4638628 h 7918444"/>
              <a:gd name="connsiteX328" fmla="*/ 3509648 w 12648614"/>
              <a:gd name="connsiteY328" fmla="*/ 4590594 h 7918444"/>
              <a:gd name="connsiteX329" fmla="*/ 3549677 w 12648614"/>
              <a:gd name="connsiteY329" fmla="*/ 4614611 h 7918444"/>
              <a:gd name="connsiteX330" fmla="*/ 3571026 w 12648614"/>
              <a:gd name="connsiteY330" fmla="*/ 4654640 h 7918444"/>
              <a:gd name="connsiteX331" fmla="*/ 3603049 w 12648614"/>
              <a:gd name="connsiteY331" fmla="*/ 4649303 h 7918444"/>
              <a:gd name="connsiteX332" fmla="*/ 3749823 w 12648614"/>
              <a:gd name="connsiteY332" fmla="*/ 4643966 h 7918444"/>
              <a:gd name="connsiteX333" fmla="*/ 3803195 w 12648614"/>
              <a:gd name="connsiteY333" fmla="*/ 4692001 h 7918444"/>
              <a:gd name="connsiteX334" fmla="*/ 3808532 w 12648614"/>
              <a:gd name="connsiteY334" fmla="*/ 4737367 h 7918444"/>
              <a:gd name="connsiteX335" fmla="*/ 3925951 w 12648614"/>
              <a:gd name="connsiteY335" fmla="*/ 4828100 h 7918444"/>
              <a:gd name="connsiteX336" fmla="*/ 4062050 w 12648614"/>
              <a:gd name="connsiteY336" fmla="*/ 4862792 h 7918444"/>
              <a:gd name="connsiteX337" fmla="*/ 4195480 w 12648614"/>
              <a:gd name="connsiteY337" fmla="*/ 5121647 h 7918444"/>
              <a:gd name="connsiteX338" fmla="*/ 4262196 w 12648614"/>
              <a:gd name="connsiteY338" fmla="*/ 5164344 h 7918444"/>
              <a:gd name="connsiteX339" fmla="*/ 4406301 w 12648614"/>
              <a:gd name="connsiteY339" fmla="*/ 5249740 h 7918444"/>
              <a:gd name="connsiteX340" fmla="*/ 4606446 w 12648614"/>
              <a:gd name="connsiteY340" fmla="*/ 5284432 h 7918444"/>
              <a:gd name="connsiteX341" fmla="*/ 4715859 w 12648614"/>
              <a:gd name="connsiteY341" fmla="*/ 5367159 h 7918444"/>
              <a:gd name="connsiteX342" fmla="*/ 4715859 w 12648614"/>
              <a:gd name="connsiteY342" fmla="*/ 5367159 h 7918444"/>
              <a:gd name="connsiteX343" fmla="*/ 2791793 w 12648614"/>
              <a:gd name="connsiteY343" fmla="*/ 3763325 h 7918444"/>
              <a:gd name="connsiteX344" fmla="*/ 2791793 w 12648614"/>
              <a:gd name="connsiteY344" fmla="*/ 3763325 h 7918444"/>
              <a:gd name="connsiteX345" fmla="*/ 2791793 w 12648614"/>
              <a:gd name="connsiteY345" fmla="*/ 3763325 h 7918444"/>
              <a:gd name="connsiteX346" fmla="*/ 2789124 w 12648614"/>
              <a:gd name="connsiteY346" fmla="*/ 3774000 h 7918444"/>
              <a:gd name="connsiteX347" fmla="*/ 2789124 w 12648614"/>
              <a:gd name="connsiteY347" fmla="*/ 3774000 h 7918444"/>
              <a:gd name="connsiteX348" fmla="*/ 2789124 w 12648614"/>
              <a:gd name="connsiteY348" fmla="*/ 3774000 h 7918444"/>
              <a:gd name="connsiteX349" fmla="*/ 3421584 w 12648614"/>
              <a:gd name="connsiteY349" fmla="*/ 4692001 h 7918444"/>
              <a:gd name="connsiteX350" fmla="*/ 3410910 w 12648614"/>
              <a:gd name="connsiteY350" fmla="*/ 4646635 h 7918444"/>
              <a:gd name="connsiteX351" fmla="*/ 3421584 w 12648614"/>
              <a:gd name="connsiteY351" fmla="*/ 4692001 h 7918444"/>
              <a:gd name="connsiteX352" fmla="*/ 3421584 w 12648614"/>
              <a:gd name="connsiteY352" fmla="*/ 4692001 h 7918444"/>
              <a:gd name="connsiteX353" fmla="*/ 3352200 w 12648614"/>
              <a:gd name="connsiteY353" fmla="*/ 7683510 h 7918444"/>
              <a:gd name="connsiteX354" fmla="*/ 3352200 w 12648614"/>
              <a:gd name="connsiteY354" fmla="*/ 7683510 h 7918444"/>
              <a:gd name="connsiteX355" fmla="*/ 3352200 w 12648614"/>
              <a:gd name="connsiteY355" fmla="*/ 7683510 h 7918444"/>
              <a:gd name="connsiteX356" fmla="*/ 3362875 w 12648614"/>
              <a:gd name="connsiteY356" fmla="*/ 7768906 h 7918444"/>
              <a:gd name="connsiteX357" fmla="*/ 3362875 w 12648614"/>
              <a:gd name="connsiteY357" fmla="*/ 7768906 h 7918444"/>
              <a:gd name="connsiteX358" fmla="*/ 3362875 w 12648614"/>
              <a:gd name="connsiteY358" fmla="*/ 7768906 h 7918444"/>
              <a:gd name="connsiteX359" fmla="*/ 3376218 w 12648614"/>
              <a:gd name="connsiteY359" fmla="*/ 7715533 h 7918444"/>
              <a:gd name="connsiteX360" fmla="*/ 3376218 w 12648614"/>
              <a:gd name="connsiteY360" fmla="*/ 7715533 h 7918444"/>
              <a:gd name="connsiteX361" fmla="*/ 3376218 w 12648614"/>
              <a:gd name="connsiteY361" fmla="*/ 7715533 h 7918444"/>
              <a:gd name="connsiteX362" fmla="*/ 3434927 w 12648614"/>
              <a:gd name="connsiteY362" fmla="*/ 7771574 h 7918444"/>
              <a:gd name="connsiteX363" fmla="*/ 3434927 w 12648614"/>
              <a:gd name="connsiteY363" fmla="*/ 7771574 h 7918444"/>
              <a:gd name="connsiteX364" fmla="*/ 3434927 w 12648614"/>
              <a:gd name="connsiteY364" fmla="*/ 7771574 h 7918444"/>
              <a:gd name="connsiteX365" fmla="*/ 3485631 w 12648614"/>
              <a:gd name="connsiteY365" fmla="*/ 7707527 h 7918444"/>
              <a:gd name="connsiteX366" fmla="*/ 3485631 w 12648614"/>
              <a:gd name="connsiteY366" fmla="*/ 7707527 h 7918444"/>
              <a:gd name="connsiteX367" fmla="*/ 3485631 w 12648614"/>
              <a:gd name="connsiteY367" fmla="*/ 7707527 h 7918444"/>
              <a:gd name="connsiteX368" fmla="*/ 3579032 w 12648614"/>
              <a:gd name="connsiteY368" fmla="*/ 7872981 h 7918444"/>
              <a:gd name="connsiteX369" fmla="*/ 3579032 w 12648614"/>
              <a:gd name="connsiteY369" fmla="*/ 7872981 h 7918444"/>
              <a:gd name="connsiteX370" fmla="*/ 3579032 w 12648614"/>
              <a:gd name="connsiteY370" fmla="*/ 7872981 h 7918444"/>
              <a:gd name="connsiteX371" fmla="*/ 3749823 w 12648614"/>
              <a:gd name="connsiteY371" fmla="*/ 4657309 h 7918444"/>
              <a:gd name="connsiteX372" fmla="*/ 3749823 w 12648614"/>
              <a:gd name="connsiteY372" fmla="*/ 4657309 h 7918444"/>
              <a:gd name="connsiteX373" fmla="*/ 3749823 w 12648614"/>
              <a:gd name="connsiteY373" fmla="*/ 4657309 h 7918444"/>
              <a:gd name="connsiteX374" fmla="*/ 4131434 w 12648614"/>
              <a:gd name="connsiteY374" fmla="*/ 6538677 h 7918444"/>
              <a:gd name="connsiteX375" fmla="*/ 4139440 w 12648614"/>
              <a:gd name="connsiteY375" fmla="*/ 6519997 h 7918444"/>
              <a:gd name="connsiteX376" fmla="*/ 4131434 w 12648614"/>
              <a:gd name="connsiteY376" fmla="*/ 6538677 h 7918444"/>
              <a:gd name="connsiteX377" fmla="*/ 4131434 w 12648614"/>
              <a:gd name="connsiteY377" fmla="*/ 6538677 h 7918444"/>
              <a:gd name="connsiteX378" fmla="*/ 4238178 w 12648614"/>
              <a:gd name="connsiteY378" fmla="*/ 5167013 h 7918444"/>
              <a:gd name="connsiteX379" fmla="*/ 4238178 w 12648614"/>
              <a:gd name="connsiteY379" fmla="*/ 5167013 h 7918444"/>
              <a:gd name="connsiteX380" fmla="*/ 4238178 w 12648614"/>
              <a:gd name="connsiteY380" fmla="*/ 5167013 h 7918444"/>
              <a:gd name="connsiteX381" fmla="*/ 5161516 w 12648614"/>
              <a:gd name="connsiteY381" fmla="*/ 1326886 h 7918444"/>
              <a:gd name="connsiteX382" fmla="*/ 4932016 w 12648614"/>
              <a:gd name="connsiteY382" fmla="*/ 1436300 h 7918444"/>
              <a:gd name="connsiteX383" fmla="*/ 4870638 w 12648614"/>
              <a:gd name="connsiteY383" fmla="*/ 1454980 h 7918444"/>
              <a:gd name="connsiteX384" fmla="*/ 4825272 w 12648614"/>
              <a:gd name="connsiteY384" fmla="*/ 1452311 h 7918444"/>
              <a:gd name="connsiteX385" fmla="*/ 4747882 w 12648614"/>
              <a:gd name="connsiteY385" fmla="*/ 1580404 h 7918444"/>
              <a:gd name="connsiteX386" fmla="*/ 4609115 w 12648614"/>
              <a:gd name="connsiteY386" fmla="*/ 1628439 h 7918444"/>
              <a:gd name="connsiteX387" fmla="*/ 4547737 w 12648614"/>
              <a:gd name="connsiteY387" fmla="*/ 1660462 h 7918444"/>
              <a:gd name="connsiteX388" fmla="*/ 4521050 w 12648614"/>
              <a:gd name="connsiteY388" fmla="*/ 1740521 h 7918444"/>
              <a:gd name="connsiteX389" fmla="*/ 4502370 w 12648614"/>
              <a:gd name="connsiteY389" fmla="*/ 1817911 h 7918444"/>
              <a:gd name="connsiteX390" fmla="*/ 4454335 w 12648614"/>
              <a:gd name="connsiteY390" fmla="*/ 1857940 h 7918444"/>
              <a:gd name="connsiteX391" fmla="*/ 4398295 w 12648614"/>
              <a:gd name="connsiteY391" fmla="*/ 2047411 h 7918444"/>
              <a:gd name="connsiteX392" fmla="*/ 4288882 w 12648614"/>
              <a:gd name="connsiteY392" fmla="*/ 1988701 h 7918444"/>
              <a:gd name="connsiteX393" fmla="*/ 4195480 w 12648614"/>
              <a:gd name="connsiteY393" fmla="*/ 1905974 h 7918444"/>
              <a:gd name="connsiteX394" fmla="*/ 4123428 w 12648614"/>
              <a:gd name="connsiteY394" fmla="*/ 1748527 h 7918444"/>
              <a:gd name="connsiteX395" fmla="*/ 4080730 w 12648614"/>
              <a:gd name="connsiteY395" fmla="*/ 1644451 h 7918444"/>
              <a:gd name="connsiteX396" fmla="*/ 4072725 w 12648614"/>
              <a:gd name="connsiteY396" fmla="*/ 1553718 h 7918444"/>
              <a:gd name="connsiteX397" fmla="*/ 4070056 w 12648614"/>
              <a:gd name="connsiteY397" fmla="*/ 1444305 h 7918444"/>
              <a:gd name="connsiteX398" fmla="*/ 4142108 w 12648614"/>
              <a:gd name="connsiteY398" fmla="*/ 1406945 h 7918444"/>
              <a:gd name="connsiteX399" fmla="*/ 4096742 w 12648614"/>
              <a:gd name="connsiteY399" fmla="*/ 1305538 h 7918444"/>
              <a:gd name="connsiteX400" fmla="*/ 4115422 w 12648614"/>
              <a:gd name="connsiteY400" fmla="*/ 1361578 h 7918444"/>
              <a:gd name="connsiteX401" fmla="*/ 4046038 w 12648614"/>
              <a:gd name="connsiteY401" fmla="*/ 1366916 h 7918444"/>
              <a:gd name="connsiteX402" fmla="*/ 4040701 w 12648614"/>
              <a:gd name="connsiteY402" fmla="*/ 1270846 h 7918444"/>
              <a:gd name="connsiteX403" fmla="*/ 4142108 w 12648614"/>
              <a:gd name="connsiteY403" fmla="*/ 1254834 h 7918444"/>
              <a:gd name="connsiteX404" fmla="*/ 4062050 w 12648614"/>
              <a:gd name="connsiteY404" fmla="*/ 1164102 h 7918444"/>
              <a:gd name="connsiteX405" fmla="*/ 3981992 w 12648614"/>
              <a:gd name="connsiteY405" fmla="*/ 1137416 h 7918444"/>
              <a:gd name="connsiteX406" fmla="*/ 3989998 w 12648614"/>
              <a:gd name="connsiteY406" fmla="*/ 1062694 h 7918444"/>
              <a:gd name="connsiteX407" fmla="*/ 3955306 w 12648614"/>
              <a:gd name="connsiteY407" fmla="*/ 953281 h 7918444"/>
              <a:gd name="connsiteX408" fmla="*/ 3901933 w 12648614"/>
              <a:gd name="connsiteY408" fmla="*/ 891903 h 7918444"/>
              <a:gd name="connsiteX409" fmla="*/ 3869910 w 12648614"/>
              <a:gd name="connsiteY409" fmla="*/ 827857 h 7918444"/>
              <a:gd name="connsiteX410" fmla="*/ 3632404 w 12648614"/>
              <a:gd name="connsiteY410" fmla="*/ 790497 h 7918444"/>
              <a:gd name="connsiteX411" fmla="*/ 3493636 w 12648614"/>
              <a:gd name="connsiteY411" fmla="*/ 721113 h 7918444"/>
              <a:gd name="connsiteX412" fmla="*/ 3514985 w 12648614"/>
              <a:gd name="connsiteY412" fmla="*/ 654397 h 7918444"/>
              <a:gd name="connsiteX413" fmla="*/ 3424253 w 12648614"/>
              <a:gd name="connsiteY413" fmla="*/ 526304 h 7918444"/>
              <a:gd name="connsiteX414" fmla="*/ 3645747 w 12648614"/>
              <a:gd name="connsiteY414" fmla="*/ 427566 h 7918444"/>
              <a:gd name="connsiteX415" fmla="*/ 3568357 w 12648614"/>
              <a:gd name="connsiteY415" fmla="*/ 355513 h 7918444"/>
              <a:gd name="connsiteX416" fmla="*/ 3784515 w 12648614"/>
              <a:gd name="connsiteY416" fmla="*/ 278124 h 7918444"/>
              <a:gd name="connsiteX417" fmla="*/ 3800526 w 12648614"/>
              <a:gd name="connsiteY417" fmla="*/ 190060 h 7918444"/>
              <a:gd name="connsiteX418" fmla="*/ 3877916 w 12648614"/>
              <a:gd name="connsiteY418" fmla="*/ 200734 h 7918444"/>
              <a:gd name="connsiteX419" fmla="*/ 3928620 w 12648614"/>
              <a:gd name="connsiteY419" fmla="*/ 155368 h 7918444"/>
              <a:gd name="connsiteX420" fmla="*/ 4067387 w 12648614"/>
              <a:gd name="connsiteY420" fmla="*/ 224751 h 7918444"/>
              <a:gd name="connsiteX421" fmla="*/ 4099411 w 12648614"/>
              <a:gd name="connsiteY421" fmla="*/ 142025 h 7918444"/>
              <a:gd name="connsiteX422" fmla="*/ 4190143 w 12648614"/>
              <a:gd name="connsiteY422" fmla="*/ 184722 h 7918444"/>
              <a:gd name="connsiteX423" fmla="*/ 4174131 w 12648614"/>
              <a:gd name="connsiteY423" fmla="*/ 112670 h 7918444"/>
              <a:gd name="connsiteX424" fmla="*/ 4323574 w 12648614"/>
              <a:gd name="connsiteY424" fmla="*/ 179385 h 7918444"/>
              <a:gd name="connsiteX425" fmla="*/ 4328911 w 12648614"/>
              <a:gd name="connsiteY425" fmla="*/ 104664 h 7918444"/>
              <a:gd name="connsiteX426" fmla="*/ 4387620 w 12648614"/>
              <a:gd name="connsiteY426" fmla="*/ 53961 h 7918444"/>
              <a:gd name="connsiteX427" fmla="*/ 4515713 w 12648614"/>
              <a:gd name="connsiteY427" fmla="*/ 40618 h 7918444"/>
              <a:gd name="connsiteX428" fmla="*/ 4601109 w 12648614"/>
              <a:gd name="connsiteY428" fmla="*/ 59298 h 7918444"/>
              <a:gd name="connsiteX429" fmla="*/ 4619789 w 12648614"/>
              <a:gd name="connsiteY429" fmla="*/ 24606 h 7918444"/>
              <a:gd name="connsiteX430" fmla="*/ 4769231 w 12648614"/>
              <a:gd name="connsiteY430" fmla="*/ 3257 h 7918444"/>
              <a:gd name="connsiteX431" fmla="*/ 5044098 w 12648614"/>
              <a:gd name="connsiteY431" fmla="*/ 35281 h 7918444"/>
              <a:gd name="connsiteX432" fmla="*/ 5094801 w 12648614"/>
              <a:gd name="connsiteY432" fmla="*/ 77978 h 7918444"/>
              <a:gd name="connsiteX433" fmla="*/ 5161516 w 12648614"/>
              <a:gd name="connsiteY433" fmla="*/ 88653 h 7918444"/>
              <a:gd name="connsiteX434" fmla="*/ 5044098 w 12648614"/>
              <a:gd name="connsiteY434" fmla="*/ 184722 h 7918444"/>
              <a:gd name="connsiteX435" fmla="*/ 5022749 w 12648614"/>
              <a:gd name="connsiteY435" fmla="*/ 243432 h 7918444"/>
              <a:gd name="connsiteX436" fmla="*/ 5134830 w 12648614"/>
              <a:gd name="connsiteY436" fmla="*/ 174048 h 7918444"/>
              <a:gd name="connsiteX437" fmla="*/ 5140168 w 12648614"/>
              <a:gd name="connsiteY437" fmla="*/ 299473 h 7918444"/>
              <a:gd name="connsiteX438" fmla="*/ 5252249 w 12648614"/>
              <a:gd name="connsiteY438" fmla="*/ 219414 h 7918444"/>
              <a:gd name="connsiteX439" fmla="*/ 5286941 w 12648614"/>
              <a:gd name="connsiteY439" fmla="*/ 232757 h 7918444"/>
              <a:gd name="connsiteX440" fmla="*/ 5329639 w 12648614"/>
              <a:gd name="connsiteY440" fmla="*/ 243432 h 7918444"/>
              <a:gd name="connsiteX441" fmla="*/ 5342982 w 12648614"/>
              <a:gd name="connsiteY441" fmla="*/ 214077 h 7918444"/>
              <a:gd name="connsiteX442" fmla="*/ 5415034 w 12648614"/>
              <a:gd name="connsiteY442" fmla="*/ 187391 h 7918444"/>
              <a:gd name="connsiteX443" fmla="*/ 5527116 w 12648614"/>
              <a:gd name="connsiteY443" fmla="*/ 264781 h 7918444"/>
              <a:gd name="connsiteX444" fmla="*/ 5369668 w 12648614"/>
              <a:gd name="connsiteY444" fmla="*/ 336833 h 7918444"/>
              <a:gd name="connsiteX445" fmla="*/ 5326970 w 12648614"/>
              <a:gd name="connsiteY445" fmla="*/ 390205 h 7918444"/>
              <a:gd name="connsiteX446" fmla="*/ 5326970 w 12648614"/>
              <a:gd name="connsiteY446" fmla="*/ 440909 h 7918444"/>
              <a:gd name="connsiteX447" fmla="*/ 5278935 w 12648614"/>
              <a:gd name="connsiteY447" fmla="*/ 456921 h 7918444"/>
              <a:gd name="connsiteX448" fmla="*/ 5276266 w 12648614"/>
              <a:gd name="connsiteY448" fmla="*/ 483607 h 7918444"/>
              <a:gd name="connsiteX449" fmla="*/ 5222894 w 12648614"/>
              <a:gd name="connsiteY449" fmla="*/ 528973 h 7918444"/>
              <a:gd name="connsiteX450" fmla="*/ 5196208 w 12648614"/>
              <a:gd name="connsiteY450" fmla="*/ 619705 h 7918444"/>
              <a:gd name="connsiteX451" fmla="*/ 5292278 w 12648614"/>
              <a:gd name="connsiteY451" fmla="*/ 625043 h 7918444"/>
              <a:gd name="connsiteX452" fmla="*/ 5244243 w 12648614"/>
              <a:gd name="connsiteY452" fmla="*/ 646392 h 7918444"/>
              <a:gd name="connsiteX453" fmla="*/ 5332307 w 12648614"/>
              <a:gd name="connsiteY453" fmla="*/ 705101 h 7918444"/>
              <a:gd name="connsiteX454" fmla="*/ 5193540 w 12648614"/>
              <a:gd name="connsiteY454" fmla="*/ 729119 h 7918444"/>
              <a:gd name="connsiteX455" fmla="*/ 5297615 w 12648614"/>
              <a:gd name="connsiteY455" fmla="*/ 809177 h 7918444"/>
              <a:gd name="connsiteX456" fmla="*/ 5225563 w 12648614"/>
              <a:gd name="connsiteY456" fmla="*/ 870555 h 7918444"/>
              <a:gd name="connsiteX457" fmla="*/ 5300284 w 12648614"/>
              <a:gd name="connsiteY457" fmla="*/ 921258 h 7918444"/>
              <a:gd name="connsiteX458" fmla="*/ 5209551 w 12648614"/>
              <a:gd name="connsiteY458" fmla="*/ 953281 h 7918444"/>
              <a:gd name="connsiteX459" fmla="*/ 5110813 w 12648614"/>
              <a:gd name="connsiteY459" fmla="*/ 1006654 h 7918444"/>
              <a:gd name="connsiteX460" fmla="*/ 5081458 w 12648614"/>
              <a:gd name="connsiteY460" fmla="*/ 1049351 h 7918444"/>
              <a:gd name="connsiteX461" fmla="*/ 5198877 w 12648614"/>
              <a:gd name="connsiteY461" fmla="*/ 1065363 h 7918444"/>
              <a:gd name="connsiteX462" fmla="*/ 5116150 w 12648614"/>
              <a:gd name="connsiteY462" fmla="*/ 1105392 h 7918444"/>
              <a:gd name="connsiteX463" fmla="*/ 5204214 w 12648614"/>
              <a:gd name="connsiteY463" fmla="*/ 1230817 h 7918444"/>
              <a:gd name="connsiteX464" fmla="*/ 5065447 w 12648614"/>
              <a:gd name="connsiteY464" fmla="*/ 1209468 h 7918444"/>
              <a:gd name="connsiteX465" fmla="*/ 5046766 w 12648614"/>
              <a:gd name="connsiteY465" fmla="*/ 1268177 h 7918444"/>
              <a:gd name="connsiteX466" fmla="*/ 5196208 w 12648614"/>
              <a:gd name="connsiteY466" fmla="*/ 1286857 h 7918444"/>
              <a:gd name="connsiteX467" fmla="*/ 5161516 w 12648614"/>
              <a:gd name="connsiteY467" fmla="*/ 1326886 h 7918444"/>
              <a:gd name="connsiteX468" fmla="*/ 5161516 w 12648614"/>
              <a:gd name="connsiteY468" fmla="*/ 1326886 h 7918444"/>
              <a:gd name="connsiteX469" fmla="*/ 5265592 w 12648614"/>
              <a:gd name="connsiteY469" fmla="*/ 398211 h 7918444"/>
              <a:gd name="connsiteX470" fmla="*/ 5246912 w 12648614"/>
              <a:gd name="connsiteY470" fmla="*/ 408886 h 7918444"/>
              <a:gd name="connsiteX471" fmla="*/ 5265592 w 12648614"/>
              <a:gd name="connsiteY471" fmla="*/ 398211 h 7918444"/>
              <a:gd name="connsiteX472" fmla="*/ 5265592 w 12648614"/>
              <a:gd name="connsiteY472" fmla="*/ 398211 h 7918444"/>
              <a:gd name="connsiteX473" fmla="*/ 3563020 w 12648614"/>
              <a:gd name="connsiteY473" fmla="*/ 657066 h 7918444"/>
              <a:gd name="connsiteX474" fmla="*/ 3595044 w 12648614"/>
              <a:gd name="connsiteY474" fmla="*/ 659735 h 7918444"/>
              <a:gd name="connsiteX475" fmla="*/ 3530997 w 12648614"/>
              <a:gd name="connsiteY475" fmla="*/ 654397 h 7918444"/>
              <a:gd name="connsiteX476" fmla="*/ 3563020 w 12648614"/>
              <a:gd name="connsiteY476" fmla="*/ 657066 h 7918444"/>
              <a:gd name="connsiteX477" fmla="*/ 3563020 w 12648614"/>
              <a:gd name="connsiteY477" fmla="*/ 657066 h 7918444"/>
              <a:gd name="connsiteX478" fmla="*/ 4406301 w 12648614"/>
              <a:gd name="connsiteY478" fmla="*/ 2042073 h 7918444"/>
              <a:gd name="connsiteX479" fmla="*/ 4406301 w 12648614"/>
              <a:gd name="connsiteY479" fmla="*/ 2042073 h 7918444"/>
              <a:gd name="connsiteX480" fmla="*/ 4406301 w 12648614"/>
              <a:gd name="connsiteY480" fmla="*/ 2042073 h 7918444"/>
              <a:gd name="connsiteX481" fmla="*/ 3389561 w 12648614"/>
              <a:gd name="connsiteY481" fmla="*/ 1225479 h 7918444"/>
              <a:gd name="connsiteX482" fmla="*/ 3410910 w 12648614"/>
              <a:gd name="connsiteY482" fmla="*/ 1182782 h 7918444"/>
              <a:gd name="connsiteX483" fmla="*/ 3365543 w 12648614"/>
              <a:gd name="connsiteY483" fmla="*/ 1190788 h 7918444"/>
              <a:gd name="connsiteX484" fmla="*/ 3301497 w 12648614"/>
              <a:gd name="connsiteY484" fmla="*/ 1137416 h 7918444"/>
              <a:gd name="connsiteX485" fmla="*/ 3253462 w 12648614"/>
              <a:gd name="connsiteY485" fmla="*/ 1086712 h 7918444"/>
              <a:gd name="connsiteX486" fmla="*/ 3208095 w 12648614"/>
              <a:gd name="connsiteY486" fmla="*/ 1078706 h 7918444"/>
              <a:gd name="connsiteX487" fmla="*/ 3165398 w 12648614"/>
              <a:gd name="connsiteY487" fmla="*/ 1126741 h 7918444"/>
              <a:gd name="connsiteX488" fmla="*/ 3138712 w 12648614"/>
              <a:gd name="connsiteY488" fmla="*/ 1100055 h 7918444"/>
              <a:gd name="connsiteX489" fmla="*/ 3090677 w 12648614"/>
              <a:gd name="connsiteY489" fmla="*/ 1129410 h 7918444"/>
              <a:gd name="connsiteX490" fmla="*/ 3074665 w 12648614"/>
              <a:gd name="connsiteY490" fmla="*/ 1017328 h 7918444"/>
              <a:gd name="connsiteX491" fmla="*/ 2978595 w 12648614"/>
              <a:gd name="connsiteY491" fmla="*/ 1011991 h 7918444"/>
              <a:gd name="connsiteX492" fmla="*/ 2935898 w 12648614"/>
              <a:gd name="connsiteY492" fmla="*/ 1102724 h 7918444"/>
              <a:gd name="connsiteX493" fmla="*/ 2917217 w 12648614"/>
              <a:gd name="connsiteY493" fmla="*/ 1145421 h 7918444"/>
              <a:gd name="connsiteX494" fmla="*/ 2954578 w 12648614"/>
              <a:gd name="connsiteY494" fmla="*/ 1180113 h 7918444"/>
              <a:gd name="connsiteX495" fmla="*/ 2893200 w 12648614"/>
              <a:gd name="connsiteY495" fmla="*/ 1118735 h 7918444"/>
              <a:gd name="connsiteX496" fmla="*/ 2943903 w 12648614"/>
              <a:gd name="connsiteY496" fmla="*/ 990642 h 7918444"/>
              <a:gd name="connsiteX497" fmla="*/ 2781118 w 12648614"/>
              <a:gd name="connsiteY497" fmla="*/ 1070700 h 7918444"/>
              <a:gd name="connsiteX498" fmla="*/ 2773113 w 12648614"/>
              <a:gd name="connsiteY498" fmla="*/ 1188119 h 7918444"/>
              <a:gd name="connsiteX499" fmla="*/ 2861176 w 12648614"/>
              <a:gd name="connsiteY499" fmla="*/ 1217474 h 7918444"/>
              <a:gd name="connsiteX500" fmla="*/ 2786456 w 12648614"/>
              <a:gd name="connsiteY500" fmla="*/ 1233485 h 7918444"/>
              <a:gd name="connsiteX501" fmla="*/ 2975927 w 12648614"/>
              <a:gd name="connsiteY501" fmla="*/ 1302869 h 7918444"/>
              <a:gd name="connsiteX502" fmla="*/ 3162729 w 12648614"/>
              <a:gd name="connsiteY502" fmla="*/ 1300200 h 7918444"/>
              <a:gd name="connsiteX503" fmla="*/ 3144049 w 12648614"/>
              <a:gd name="connsiteY503" fmla="*/ 1268177 h 7918444"/>
              <a:gd name="connsiteX504" fmla="*/ 3272142 w 12648614"/>
              <a:gd name="connsiteY504" fmla="*/ 1364247 h 7918444"/>
              <a:gd name="connsiteX505" fmla="*/ 3237450 w 12648614"/>
              <a:gd name="connsiteY505" fmla="*/ 1401608 h 7918444"/>
              <a:gd name="connsiteX506" fmla="*/ 3306834 w 12648614"/>
              <a:gd name="connsiteY506" fmla="*/ 1393602 h 7918444"/>
              <a:gd name="connsiteX507" fmla="*/ 3360206 w 12648614"/>
              <a:gd name="connsiteY507" fmla="*/ 1438968 h 7918444"/>
              <a:gd name="connsiteX508" fmla="*/ 3378886 w 12648614"/>
              <a:gd name="connsiteY508" fmla="*/ 1543044 h 7918444"/>
              <a:gd name="connsiteX509" fmla="*/ 3456276 w 12648614"/>
              <a:gd name="connsiteY509" fmla="*/ 1535038 h 7918444"/>
              <a:gd name="connsiteX510" fmla="*/ 3477625 w 12648614"/>
              <a:gd name="connsiteY510" fmla="*/ 1593747 h 7918444"/>
              <a:gd name="connsiteX511" fmla="*/ 3434927 w 12648614"/>
              <a:gd name="connsiteY511" fmla="*/ 1585741 h 7918444"/>
              <a:gd name="connsiteX512" fmla="*/ 3330852 w 12648614"/>
              <a:gd name="connsiteY512" fmla="*/ 1577736 h 7918444"/>
              <a:gd name="connsiteX513" fmla="*/ 3317509 w 12648614"/>
              <a:gd name="connsiteY513" fmla="*/ 1657794 h 7918444"/>
              <a:gd name="connsiteX514" fmla="*/ 3202758 w 12648614"/>
              <a:gd name="connsiteY514" fmla="*/ 1727178 h 7918444"/>
              <a:gd name="connsiteX515" fmla="*/ 3346863 w 12648614"/>
              <a:gd name="connsiteY515" fmla="*/ 1711166 h 7918444"/>
              <a:gd name="connsiteX516" fmla="*/ 3448270 w 12648614"/>
              <a:gd name="connsiteY516" fmla="*/ 1831254 h 7918444"/>
              <a:gd name="connsiteX517" fmla="*/ 3613724 w 12648614"/>
              <a:gd name="connsiteY517" fmla="*/ 1903306 h 7918444"/>
              <a:gd name="connsiteX518" fmla="*/ 3514985 w 12648614"/>
              <a:gd name="connsiteY518" fmla="*/ 1780550 h 7918444"/>
              <a:gd name="connsiteX519" fmla="*/ 3661759 w 12648614"/>
              <a:gd name="connsiteY519" fmla="*/ 1772544 h 7918444"/>
              <a:gd name="connsiteX520" fmla="*/ 3557683 w 12648614"/>
              <a:gd name="connsiteY520" fmla="*/ 1625770 h 7918444"/>
              <a:gd name="connsiteX521" fmla="*/ 3669765 w 12648614"/>
              <a:gd name="connsiteY521" fmla="*/ 1660462 h 7918444"/>
              <a:gd name="connsiteX522" fmla="*/ 3736480 w 12648614"/>
              <a:gd name="connsiteY522" fmla="*/ 1633776 h 7918444"/>
              <a:gd name="connsiteX523" fmla="*/ 3792521 w 12648614"/>
              <a:gd name="connsiteY523" fmla="*/ 1551050 h 7918444"/>
              <a:gd name="connsiteX524" fmla="*/ 3717800 w 12648614"/>
              <a:gd name="connsiteY524" fmla="*/ 1497678 h 7918444"/>
              <a:gd name="connsiteX525" fmla="*/ 3645747 w 12648614"/>
              <a:gd name="connsiteY525" fmla="*/ 1454980 h 7918444"/>
              <a:gd name="connsiteX526" fmla="*/ 3560352 w 12648614"/>
              <a:gd name="connsiteY526" fmla="*/ 1412282 h 7918444"/>
              <a:gd name="connsiteX527" fmla="*/ 3592375 w 12648614"/>
              <a:gd name="connsiteY527" fmla="*/ 1364247 h 7918444"/>
              <a:gd name="connsiteX528" fmla="*/ 3552346 w 12648614"/>
              <a:gd name="connsiteY528" fmla="*/ 1337561 h 7918444"/>
              <a:gd name="connsiteX529" fmla="*/ 3571026 w 12648614"/>
              <a:gd name="connsiteY529" fmla="*/ 1297532 h 7918444"/>
              <a:gd name="connsiteX530" fmla="*/ 3528328 w 12648614"/>
              <a:gd name="connsiteY530" fmla="*/ 1294863 h 7918444"/>
              <a:gd name="connsiteX531" fmla="*/ 3528328 w 12648614"/>
              <a:gd name="connsiteY531" fmla="*/ 1246828 h 7918444"/>
              <a:gd name="connsiteX532" fmla="*/ 3458945 w 12648614"/>
              <a:gd name="connsiteY532" fmla="*/ 1228148 h 7918444"/>
              <a:gd name="connsiteX533" fmla="*/ 3389561 w 12648614"/>
              <a:gd name="connsiteY533" fmla="*/ 1225479 h 7918444"/>
              <a:gd name="connsiteX534" fmla="*/ 3389561 w 12648614"/>
              <a:gd name="connsiteY534" fmla="*/ 1225479 h 7918444"/>
              <a:gd name="connsiteX535" fmla="*/ 2727746 w 12648614"/>
              <a:gd name="connsiteY535" fmla="*/ 227420 h 7918444"/>
              <a:gd name="connsiteX536" fmla="*/ 2757101 w 12648614"/>
              <a:gd name="connsiteY536" fmla="*/ 222083 h 7918444"/>
              <a:gd name="connsiteX537" fmla="*/ 2738421 w 12648614"/>
              <a:gd name="connsiteY537" fmla="*/ 246100 h 7918444"/>
              <a:gd name="connsiteX538" fmla="*/ 2770444 w 12648614"/>
              <a:gd name="connsiteY538" fmla="*/ 251437 h 7918444"/>
              <a:gd name="connsiteX539" fmla="*/ 2885194 w 12648614"/>
              <a:gd name="connsiteY539" fmla="*/ 302141 h 7918444"/>
              <a:gd name="connsiteX540" fmla="*/ 2911880 w 12648614"/>
              <a:gd name="connsiteY540" fmla="*/ 347508 h 7918444"/>
              <a:gd name="connsiteX541" fmla="*/ 2983933 w 12648614"/>
              <a:gd name="connsiteY541" fmla="*/ 342170 h 7918444"/>
              <a:gd name="connsiteX542" fmla="*/ 3058653 w 12648614"/>
              <a:gd name="connsiteY542" fmla="*/ 331496 h 7918444"/>
              <a:gd name="connsiteX543" fmla="*/ 3138712 w 12648614"/>
              <a:gd name="connsiteY543" fmla="*/ 283461 h 7918444"/>
              <a:gd name="connsiteX544" fmla="*/ 3013287 w 12648614"/>
              <a:gd name="connsiteY544" fmla="*/ 374194 h 7918444"/>
              <a:gd name="connsiteX545" fmla="*/ 3069328 w 12648614"/>
              <a:gd name="connsiteY545" fmla="*/ 430235 h 7918444"/>
              <a:gd name="connsiteX546" fmla="*/ 2877188 w 12648614"/>
              <a:gd name="connsiteY546" fmla="*/ 390205 h 7918444"/>
              <a:gd name="connsiteX547" fmla="*/ 2938566 w 12648614"/>
              <a:gd name="connsiteY547" fmla="*/ 456921 h 7918444"/>
              <a:gd name="connsiteX548" fmla="*/ 3029299 w 12648614"/>
              <a:gd name="connsiteY548" fmla="*/ 542316 h 7918444"/>
              <a:gd name="connsiteX549" fmla="*/ 2877188 w 12648614"/>
              <a:gd name="connsiteY549" fmla="*/ 528973 h 7918444"/>
              <a:gd name="connsiteX550" fmla="*/ 2943903 w 12648614"/>
              <a:gd name="connsiteY550" fmla="*/ 560996 h 7918444"/>
              <a:gd name="connsiteX551" fmla="*/ 2927892 w 12648614"/>
              <a:gd name="connsiteY551" fmla="*/ 619705 h 7918444"/>
              <a:gd name="connsiteX552" fmla="*/ 2922555 w 12648614"/>
              <a:gd name="connsiteY552" fmla="*/ 659735 h 7918444"/>
              <a:gd name="connsiteX553" fmla="*/ 2834490 w 12648614"/>
              <a:gd name="connsiteY553" fmla="*/ 619705 h 7918444"/>
              <a:gd name="connsiteX554" fmla="*/ 2869182 w 12648614"/>
              <a:gd name="connsiteY554" fmla="*/ 675746 h 7918444"/>
              <a:gd name="connsiteX555" fmla="*/ 2826485 w 12648614"/>
              <a:gd name="connsiteY555" fmla="*/ 739793 h 7918444"/>
              <a:gd name="connsiteX556" fmla="*/ 3013287 w 12648614"/>
              <a:gd name="connsiteY556" fmla="*/ 737124 h 7918444"/>
              <a:gd name="connsiteX557" fmla="*/ 3096014 w 12648614"/>
              <a:gd name="connsiteY557" fmla="*/ 763810 h 7918444"/>
              <a:gd name="connsiteX558" fmla="*/ 3197421 w 12648614"/>
              <a:gd name="connsiteY558" fmla="*/ 726450 h 7918444"/>
              <a:gd name="connsiteX559" fmla="*/ 3050648 w 12648614"/>
              <a:gd name="connsiteY559" fmla="*/ 667740 h 7918444"/>
              <a:gd name="connsiteX560" fmla="*/ 3170735 w 12648614"/>
              <a:gd name="connsiteY560" fmla="*/ 651729 h 7918444"/>
              <a:gd name="connsiteX561" fmla="*/ 3176072 w 12648614"/>
              <a:gd name="connsiteY561" fmla="*/ 609031 h 7918444"/>
              <a:gd name="connsiteX562" fmla="*/ 3226776 w 12648614"/>
              <a:gd name="connsiteY562" fmla="*/ 601025 h 7918444"/>
              <a:gd name="connsiteX563" fmla="*/ 3208095 w 12648614"/>
              <a:gd name="connsiteY563" fmla="*/ 480938 h 7918444"/>
              <a:gd name="connsiteX564" fmla="*/ 3296160 w 12648614"/>
              <a:gd name="connsiteY564" fmla="*/ 459589 h 7918444"/>
              <a:gd name="connsiteX565" fmla="*/ 3336189 w 12648614"/>
              <a:gd name="connsiteY565" fmla="*/ 430235 h 7918444"/>
              <a:gd name="connsiteX566" fmla="*/ 3426921 w 12648614"/>
              <a:gd name="connsiteY566" fmla="*/ 400880 h 7918444"/>
              <a:gd name="connsiteX567" fmla="*/ 3667096 w 12648614"/>
              <a:gd name="connsiteY567" fmla="*/ 248769 h 7918444"/>
              <a:gd name="connsiteX568" fmla="*/ 3563020 w 12648614"/>
              <a:gd name="connsiteY568" fmla="*/ 240763 h 7918444"/>
              <a:gd name="connsiteX569" fmla="*/ 3789852 w 12648614"/>
              <a:gd name="connsiteY569" fmla="*/ 139356 h 7918444"/>
              <a:gd name="connsiteX570" fmla="*/ 3701788 w 12648614"/>
              <a:gd name="connsiteY570" fmla="*/ 101996 h 7918444"/>
              <a:gd name="connsiteX571" fmla="*/ 3568357 w 12648614"/>
              <a:gd name="connsiteY571" fmla="*/ 112670 h 7918444"/>
              <a:gd name="connsiteX572" fmla="*/ 3600381 w 12648614"/>
              <a:gd name="connsiteY572" fmla="*/ 77978 h 7918444"/>
              <a:gd name="connsiteX573" fmla="*/ 3466950 w 12648614"/>
              <a:gd name="connsiteY573" fmla="*/ 61967 h 7918444"/>
              <a:gd name="connsiteX574" fmla="*/ 3397567 w 12648614"/>
              <a:gd name="connsiteY574" fmla="*/ 59298 h 7918444"/>
              <a:gd name="connsiteX575" fmla="*/ 3352200 w 12648614"/>
              <a:gd name="connsiteY575" fmla="*/ 96658 h 7918444"/>
              <a:gd name="connsiteX576" fmla="*/ 3242787 w 12648614"/>
              <a:gd name="connsiteY576" fmla="*/ 77978 h 7918444"/>
              <a:gd name="connsiteX577" fmla="*/ 3152055 w 12648614"/>
              <a:gd name="connsiteY577" fmla="*/ 80647 h 7918444"/>
              <a:gd name="connsiteX578" fmla="*/ 3122700 w 12648614"/>
              <a:gd name="connsiteY578" fmla="*/ 99327 h 7918444"/>
              <a:gd name="connsiteX579" fmla="*/ 3082671 w 12648614"/>
              <a:gd name="connsiteY579" fmla="*/ 101996 h 7918444"/>
              <a:gd name="connsiteX580" fmla="*/ 3077334 w 12648614"/>
              <a:gd name="connsiteY580" fmla="*/ 128682 h 7918444"/>
              <a:gd name="connsiteX581" fmla="*/ 2981264 w 12648614"/>
              <a:gd name="connsiteY581" fmla="*/ 150031 h 7918444"/>
              <a:gd name="connsiteX582" fmla="*/ 2885194 w 12648614"/>
              <a:gd name="connsiteY582" fmla="*/ 160705 h 7918444"/>
              <a:gd name="connsiteX583" fmla="*/ 2874520 w 12648614"/>
              <a:gd name="connsiteY583" fmla="*/ 192728 h 7918444"/>
              <a:gd name="connsiteX584" fmla="*/ 2821147 w 12648614"/>
              <a:gd name="connsiteY584" fmla="*/ 176717 h 7918444"/>
              <a:gd name="connsiteX585" fmla="*/ 2695723 w 12648614"/>
              <a:gd name="connsiteY585" fmla="*/ 227420 h 7918444"/>
              <a:gd name="connsiteX586" fmla="*/ 2727746 w 12648614"/>
              <a:gd name="connsiteY586" fmla="*/ 227420 h 7918444"/>
              <a:gd name="connsiteX587" fmla="*/ 2727746 w 12648614"/>
              <a:gd name="connsiteY587" fmla="*/ 227420 h 7918444"/>
              <a:gd name="connsiteX588" fmla="*/ 1604262 w 12648614"/>
              <a:gd name="connsiteY588" fmla="*/ 777154 h 7918444"/>
              <a:gd name="connsiteX589" fmla="*/ 1670977 w 12648614"/>
              <a:gd name="connsiteY589" fmla="*/ 774485 h 7918444"/>
              <a:gd name="connsiteX590" fmla="*/ 1694995 w 12648614"/>
              <a:gd name="connsiteY590" fmla="*/ 809177 h 7918444"/>
              <a:gd name="connsiteX591" fmla="*/ 1724350 w 12648614"/>
              <a:gd name="connsiteY591" fmla="*/ 774485 h 7918444"/>
              <a:gd name="connsiteX592" fmla="*/ 1753704 w 12648614"/>
              <a:gd name="connsiteY592" fmla="*/ 729119 h 7918444"/>
              <a:gd name="connsiteX593" fmla="*/ 1777722 w 12648614"/>
              <a:gd name="connsiteY593" fmla="*/ 731787 h 7918444"/>
              <a:gd name="connsiteX594" fmla="*/ 1807076 w 12648614"/>
              <a:gd name="connsiteY594" fmla="*/ 753136 h 7918444"/>
              <a:gd name="connsiteX595" fmla="*/ 1836431 w 12648614"/>
              <a:gd name="connsiteY595" fmla="*/ 729119 h 7918444"/>
              <a:gd name="connsiteX596" fmla="*/ 1865786 w 12648614"/>
              <a:gd name="connsiteY596" fmla="*/ 657066 h 7918444"/>
              <a:gd name="connsiteX597" fmla="*/ 1817751 w 12648614"/>
              <a:gd name="connsiteY597" fmla="*/ 646392 h 7918444"/>
              <a:gd name="connsiteX598" fmla="*/ 1759042 w 12648614"/>
              <a:gd name="connsiteY598" fmla="*/ 657066 h 7918444"/>
              <a:gd name="connsiteX599" fmla="*/ 1604262 w 12648614"/>
              <a:gd name="connsiteY599" fmla="*/ 777154 h 7918444"/>
              <a:gd name="connsiteX600" fmla="*/ 1604262 w 12648614"/>
              <a:gd name="connsiteY600" fmla="*/ 777154 h 7918444"/>
              <a:gd name="connsiteX601" fmla="*/ 2431531 w 12648614"/>
              <a:gd name="connsiteY601" fmla="*/ 1190788 h 7918444"/>
              <a:gd name="connsiteX602" fmla="*/ 2519595 w 12648614"/>
              <a:gd name="connsiteY602" fmla="*/ 1150759 h 7918444"/>
              <a:gd name="connsiteX603" fmla="*/ 2522263 w 12648614"/>
              <a:gd name="connsiteY603" fmla="*/ 1041346 h 7918444"/>
              <a:gd name="connsiteX604" fmla="*/ 2519595 w 12648614"/>
              <a:gd name="connsiteY604" fmla="*/ 1084043 h 7918444"/>
              <a:gd name="connsiteX605" fmla="*/ 2471560 w 12648614"/>
              <a:gd name="connsiteY605" fmla="*/ 1052020 h 7918444"/>
              <a:gd name="connsiteX606" fmla="*/ 2516926 w 12648614"/>
              <a:gd name="connsiteY606" fmla="*/ 1003985 h 7918444"/>
              <a:gd name="connsiteX607" fmla="*/ 2442205 w 12648614"/>
              <a:gd name="connsiteY607" fmla="*/ 969293 h 7918444"/>
              <a:gd name="connsiteX608" fmla="*/ 2455548 w 12648614"/>
              <a:gd name="connsiteY608" fmla="*/ 987973 h 7918444"/>
              <a:gd name="connsiteX609" fmla="*/ 2359478 w 12648614"/>
              <a:gd name="connsiteY609" fmla="*/ 1006654 h 7918444"/>
              <a:gd name="connsiteX610" fmla="*/ 2407513 w 12648614"/>
              <a:gd name="connsiteY610" fmla="*/ 1049351 h 7918444"/>
              <a:gd name="connsiteX611" fmla="*/ 2319449 w 12648614"/>
              <a:gd name="connsiteY611" fmla="*/ 1062694 h 7918444"/>
              <a:gd name="connsiteX612" fmla="*/ 2431531 w 12648614"/>
              <a:gd name="connsiteY612" fmla="*/ 1190788 h 7918444"/>
              <a:gd name="connsiteX613" fmla="*/ 2431531 w 12648614"/>
              <a:gd name="connsiteY613" fmla="*/ 1190788 h 7918444"/>
              <a:gd name="connsiteX614" fmla="*/ 2327455 w 12648614"/>
              <a:gd name="connsiteY614" fmla="*/ 1316212 h 7918444"/>
              <a:gd name="connsiteX615" fmla="*/ 2354141 w 12648614"/>
              <a:gd name="connsiteY615" fmla="*/ 1278851 h 7918444"/>
              <a:gd name="connsiteX616" fmla="*/ 2250065 w 12648614"/>
              <a:gd name="connsiteY616" fmla="*/ 1185450 h 7918444"/>
              <a:gd name="connsiteX617" fmla="*/ 2239391 w 12648614"/>
              <a:gd name="connsiteY617" fmla="*/ 1044014 h 7918444"/>
              <a:gd name="connsiteX618" fmla="*/ 2226048 w 12648614"/>
              <a:gd name="connsiteY618" fmla="*/ 990642 h 7918444"/>
              <a:gd name="connsiteX619" fmla="*/ 2170007 w 12648614"/>
              <a:gd name="connsiteY619" fmla="*/ 1011991 h 7918444"/>
              <a:gd name="connsiteX620" fmla="*/ 2212705 w 12648614"/>
              <a:gd name="connsiteY620" fmla="*/ 1060026 h 7918444"/>
              <a:gd name="connsiteX621" fmla="*/ 2151327 w 12648614"/>
              <a:gd name="connsiteY621" fmla="*/ 1036008 h 7918444"/>
              <a:gd name="connsiteX622" fmla="*/ 2140652 w 12648614"/>
              <a:gd name="connsiteY622" fmla="*/ 1121404 h 7918444"/>
              <a:gd name="connsiteX623" fmla="*/ 2113966 w 12648614"/>
              <a:gd name="connsiteY623" fmla="*/ 1137416 h 7918444"/>
              <a:gd name="connsiteX624" fmla="*/ 2033908 w 12648614"/>
              <a:gd name="connsiteY624" fmla="*/ 1060026 h 7918444"/>
              <a:gd name="connsiteX625" fmla="*/ 2060594 w 12648614"/>
              <a:gd name="connsiteY625" fmla="*/ 1097386 h 7918444"/>
              <a:gd name="connsiteX626" fmla="*/ 2007222 w 12648614"/>
              <a:gd name="connsiteY626" fmla="*/ 1108061 h 7918444"/>
              <a:gd name="connsiteX627" fmla="*/ 1935170 w 12648614"/>
              <a:gd name="connsiteY627" fmla="*/ 1065363 h 7918444"/>
              <a:gd name="connsiteX628" fmla="*/ 1892472 w 12648614"/>
              <a:gd name="connsiteY628" fmla="*/ 1089381 h 7918444"/>
              <a:gd name="connsiteX629" fmla="*/ 1919158 w 12648614"/>
              <a:gd name="connsiteY629" fmla="*/ 1052020 h 7918444"/>
              <a:gd name="connsiteX630" fmla="*/ 1879129 w 12648614"/>
              <a:gd name="connsiteY630" fmla="*/ 1028002 h 7918444"/>
              <a:gd name="connsiteX631" fmla="*/ 1756373 w 12648614"/>
              <a:gd name="connsiteY631" fmla="*/ 1105392 h 7918444"/>
              <a:gd name="connsiteX632" fmla="*/ 1860449 w 12648614"/>
              <a:gd name="connsiteY632" fmla="*/ 1182782 h 7918444"/>
              <a:gd name="connsiteX633" fmla="*/ 1777722 w 12648614"/>
              <a:gd name="connsiteY633" fmla="*/ 1244160 h 7918444"/>
              <a:gd name="connsiteX634" fmla="*/ 1991210 w 12648614"/>
              <a:gd name="connsiteY634" fmla="*/ 1278851 h 7918444"/>
              <a:gd name="connsiteX635" fmla="*/ 1809745 w 12648614"/>
              <a:gd name="connsiteY635" fmla="*/ 1334892 h 7918444"/>
              <a:gd name="connsiteX636" fmla="*/ 1924495 w 12648614"/>
              <a:gd name="connsiteY636" fmla="*/ 1372253 h 7918444"/>
              <a:gd name="connsiteX637" fmla="*/ 1945844 w 12648614"/>
              <a:gd name="connsiteY637" fmla="*/ 1412282 h 7918444"/>
              <a:gd name="connsiteX638" fmla="*/ 2041914 w 12648614"/>
              <a:gd name="connsiteY638" fmla="*/ 1417619 h 7918444"/>
              <a:gd name="connsiteX639" fmla="*/ 2164670 w 12648614"/>
              <a:gd name="connsiteY639" fmla="*/ 1364247 h 7918444"/>
              <a:gd name="connsiteX640" fmla="*/ 2236722 w 12648614"/>
              <a:gd name="connsiteY640" fmla="*/ 1385596 h 7918444"/>
              <a:gd name="connsiteX641" fmla="*/ 2351472 w 12648614"/>
              <a:gd name="connsiteY641" fmla="*/ 1380259 h 7918444"/>
              <a:gd name="connsiteX642" fmla="*/ 2298100 w 12648614"/>
              <a:gd name="connsiteY642" fmla="*/ 1345567 h 7918444"/>
              <a:gd name="connsiteX643" fmla="*/ 2327455 w 12648614"/>
              <a:gd name="connsiteY643" fmla="*/ 1316212 h 7918444"/>
              <a:gd name="connsiteX644" fmla="*/ 2327455 w 12648614"/>
              <a:gd name="connsiteY644" fmla="*/ 1316212 h 7918444"/>
              <a:gd name="connsiteX645" fmla="*/ 2279420 w 12648614"/>
              <a:gd name="connsiteY645" fmla="*/ 870555 h 7918444"/>
              <a:gd name="connsiteX646" fmla="*/ 2247397 w 12648614"/>
              <a:gd name="connsiteY646" fmla="*/ 849206 h 7918444"/>
              <a:gd name="connsiteX647" fmla="*/ 2279420 w 12648614"/>
              <a:gd name="connsiteY647" fmla="*/ 870555 h 7918444"/>
              <a:gd name="connsiteX648" fmla="*/ 2631676 w 12648614"/>
              <a:gd name="connsiteY648" fmla="*/ 915921 h 7918444"/>
              <a:gd name="connsiteX649" fmla="*/ 2535606 w 12648614"/>
              <a:gd name="connsiteY649" fmla="*/ 859880 h 7918444"/>
              <a:gd name="connsiteX650" fmla="*/ 2631676 w 12648614"/>
              <a:gd name="connsiteY650" fmla="*/ 915921 h 7918444"/>
              <a:gd name="connsiteX651" fmla="*/ 2631676 w 12648614"/>
              <a:gd name="connsiteY651" fmla="*/ 915921 h 7918444"/>
              <a:gd name="connsiteX652" fmla="*/ 2647688 w 12648614"/>
              <a:gd name="connsiteY652" fmla="*/ 627711 h 7918444"/>
              <a:gd name="connsiteX653" fmla="*/ 2543612 w 12648614"/>
              <a:gd name="connsiteY653" fmla="*/ 651729 h 7918444"/>
              <a:gd name="connsiteX654" fmla="*/ 2647688 w 12648614"/>
              <a:gd name="connsiteY654" fmla="*/ 627711 h 7918444"/>
              <a:gd name="connsiteX655" fmla="*/ 2765107 w 12648614"/>
              <a:gd name="connsiteY655" fmla="*/ 643723 h 7918444"/>
              <a:gd name="connsiteX656" fmla="*/ 2730415 w 12648614"/>
              <a:gd name="connsiteY656" fmla="*/ 678415 h 7918444"/>
              <a:gd name="connsiteX657" fmla="*/ 2765107 w 12648614"/>
              <a:gd name="connsiteY657" fmla="*/ 643723 h 7918444"/>
              <a:gd name="connsiteX658" fmla="*/ 3082671 w 12648614"/>
              <a:gd name="connsiteY658" fmla="*/ 995979 h 7918444"/>
              <a:gd name="connsiteX659" fmla="*/ 3133375 w 12648614"/>
              <a:gd name="connsiteY659" fmla="*/ 1081375 h 7918444"/>
              <a:gd name="connsiteX660" fmla="*/ 3240119 w 12648614"/>
              <a:gd name="connsiteY660" fmla="*/ 1054689 h 7918444"/>
              <a:gd name="connsiteX661" fmla="*/ 3082671 w 12648614"/>
              <a:gd name="connsiteY661" fmla="*/ 995979 h 7918444"/>
              <a:gd name="connsiteX662" fmla="*/ 3082671 w 12648614"/>
              <a:gd name="connsiteY662" fmla="*/ 995979 h 7918444"/>
              <a:gd name="connsiteX663" fmla="*/ 3096014 w 12648614"/>
              <a:gd name="connsiteY663" fmla="*/ 1775213 h 7918444"/>
              <a:gd name="connsiteX664" fmla="*/ 2935898 w 12648614"/>
              <a:gd name="connsiteY664" fmla="*/ 1633776 h 7918444"/>
              <a:gd name="connsiteX665" fmla="*/ 2887863 w 12648614"/>
              <a:gd name="connsiteY665" fmla="*/ 1695154 h 7918444"/>
              <a:gd name="connsiteX666" fmla="*/ 2855839 w 12648614"/>
              <a:gd name="connsiteY666" fmla="*/ 1783219 h 7918444"/>
              <a:gd name="connsiteX667" fmla="*/ 2951909 w 12648614"/>
              <a:gd name="connsiteY667" fmla="*/ 1801899 h 7918444"/>
              <a:gd name="connsiteX668" fmla="*/ 2978595 w 12648614"/>
              <a:gd name="connsiteY668" fmla="*/ 1775213 h 7918444"/>
              <a:gd name="connsiteX669" fmla="*/ 3023962 w 12648614"/>
              <a:gd name="connsiteY669" fmla="*/ 1772544 h 7918444"/>
              <a:gd name="connsiteX670" fmla="*/ 3096014 w 12648614"/>
              <a:gd name="connsiteY670" fmla="*/ 1775213 h 7918444"/>
              <a:gd name="connsiteX671" fmla="*/ 3096014 w 12648614"/>
              <a:gd name="connsiteY671" fmla="*/ 1775213 h 7918444"/>
              <a:gd name="connsiteX672" fmla="*/ 2685048 w 12648614"/>
              <a:gd name="connsiteY672" fmla="*/ 875892 h 7918444"/>
              <a:gd name="connsiteX673" fmla="*/ 2799799 w 12648614"/>
              <a:gd name="connsiteY673" fmla="*/ 894572 h 7918444"/>
              <a:gd name="connsiteX674" fmla="*/ 2885194 w 12648614"/>
              <a:gd name="connsiteY674" fmla="*/ 923927 h 7918444"/>
              <a:gd name="connsiteX675" fmla="*/ 2994607 w 12648614"/>
              <a:gd name="connsiteY675" fmla="*/ 897241 h 7918444"/>
              <a:gd name="connsiteX676" fmla="*/ 3106688 w 12648614"/>
              <a:gd name="connsiteY676" fmla="*/ 902578 h 7918444"/>
              <a:gd name="connsiteX677" fmla="*/ 2967921 w 12648614"/>
              <a:gd name="connsiteY677" fmla="*/ 811845 h 7918444"/>
              <a:gd name="connsiteX678" fmla="*/ 2754432 w 12648614"/>
              <a:gd name="connsiteY678" fmla="*/ 798502 h 7918444"/>
              <a:gd name="connsiteX679" fmla="*/ 2783787 w 12648614"/>
              <a:gd name="connsiteY679" fmla="*/ 763810 h 7918444"/>
              <a:gd name="connsiteX680" fmla="*/ 2527601 w 12648614"/>
              <a:gd name="connsiteY680" fmla="*/ 710438 h 7918444"/>
              <a:gd name="connsiteX681" fmla="*/ 2631676 w 12648614"/>
              <a:gd name="connsiteY681" fmla="*/ 761142 h 7918444"/>
              <a:gd name="connsiteX682" fmla="*/ 2685048 w 12648614"/>
              <a:gd name="connsiteY682" fmla="*/ 875892 h 7918444"/>
              <a:gd name="connsiteX683" fmla="*/ 2685048 w 12648614"/>
              <a:gd name="connsiteY683" fmla="*/ 875892 h 7918444"/>
              <a:gd name="connsiteX684" fmla="*/ 1929833 w 12648614"/>
              <a:gd name="connsiteY684" fmla="*/ 625043 h 7918444"/>
              <a:gd name="connsiteX685" fmla="*/ 1881798 w 12648614"/>
              <a:gd name="connsiteY685" fmla="*/ 614368 h 7918444"/>
              <a:gd name="connsiteX686" fmla="*/ 1929833 w 12648614"/>
              <a:gd name="connsiteY686" fmla="*/ 625043 h 7918444"/>
              <a:gd name="connsiteX687" fmla="*/ 1847106 w 12648614"/>
              <a:gd name="connsiteY687" fmla="*/ 766479 h 7918444"/>
              <a:gd name="connsiteX688" fmla="*/ 1833762 w 12648614"/>
              <a:gd name="connsiteY688" fmla="*/ 774485 h 7918444"/>
              <a:gd name="connsiteX689" fmla="*/ 1871123 w 12648614"/>
              <a:gd name="connsiteY689" fmla="*/ 801171 h 7918444"/>
              <a:gd name="connsiteX690" fmla="*/ 1809745 w 12648614"/>
              <a:gd name="connsiteY690" fmla="*/ 827857 h 7918444"/>
              <a:gd name="connsiteX691" fmla="*/ 1863117 w 12648614"/>
              <a:gd name="connsiteY691" fmla="*/ 827857 h 7918444"/>
              <a:gd name="connsiteX692" fmla="*/ 1796402 w 12648614"/>
              <a:gd name="connsiteY692" fmla="*/ 859880 h 7918444"/>
              <a:gd name="connsiteX693" fmla="*/ 1916489 w 12648614"/>
              <a:gd name="connsiteY693" fmla="*/ 841200 h 7918444"/>
              <a:gd name="connsiteX694" fmla="*/ 1932501 w 12648614"/>
              <a:gd name="connsiteY694" fmla="*/ 867886 h 7918444"/>
              <a:gd name="connsiteX695" fmla="*/ 1999216 w 12648614"/>
              <a:gd name="connsiteY695" fmla="*/ 865217 h 7918444"/>
              <a:gd name="connsiteX696" fmla="*/ 1903146 w 12648614"/>
              <a:gd name="connsiteY696" fmla="*/ 907915 h 7918444"/>
              <a:gd name="connsiteX697" fmla="*/ 1983205 w 12648614"/>
              <a:gd name="connsiteY697" fmla="*/ 931932 h 7918444"/>
              <a:gd name="connsiteX698" fmla="*/ 2055257 w 12648614"/>
              <a:gd name="connsiteY698" fmla="*/ 889235 h 7918444"/>
              <a:gd name="connsiteX699" fmla="*/ 2202030 w 12648614"/>
              <a:gd name="connsiteY699" fmla="*/ 862549 h 7918444"/>
              <a:gd name="connsiteX700" fmla="*/ 2135315 w 12648614"/>
              <a:gd name="connsiteY700" fmla="*/ 793165 h 7918444"/>
              <a:gd name="connsiteX701" fmla="*/ 2044583 w 12648614"/>
              <a:gd name="connsiteY701" fmla="*/ 758473 h 7918444"/>
              <a:gd name="connsiteX702" fmla="*/ 2068600 w 12648614"/>
              <a:gd name="connsiteY702" fmla="*/ 774485 h 7918444"/>
              <a:gd name="connsiteX703" fmla="*/ 2081943 w 12648614"/>
              <a:gd name="connsiteY703" fmla="*/ 830526 h 7918444"/>
              <a:gd name="connsiteX704" fmla="*/ 1953850 w 12648614"/>
              <a:gd name="connsiteY704" fmla="*/ 771816 h 7918444"/>
              <a:gd name="connsiteX705" fmla="*/ 1895141 w 12648614"/>
              <a:gd name="connsiteY705" fmla="*/ 747799 h 7918444"/>
              <a:gd name="connsiteX706" fmla="*/ 1847106 w 12648614"/>
              <a:gd name="connsiteY706" fmla="*/ 766479 h 7918444"/>
              <a:gd name="connsiteX707" fmla="*/ 1847106 w 12648614"/>
              <a:gd name="connsiteY707" fmla="*/ 766479 h 7918444"/>
              <a:gd name="connsiteX708" fmla="*/ 1983205 w 12648614"/>
              <a:gd name="connsiteY708" fmla="*/ 577008 h 7918444"/>
              <a:gd name="connsiteX709" fmla="*/ 2071269 w 12648614"/>
              <a:gd name="connsiteY709" fmla="*/ 539647 h 7918444"/>
              <a:gd name="connsiteX710" fmla="*/ 1940507 w 12648614"/>
              <a:gd name="connsiteY710" fmla="*/ 560996 h 7918444"/>
              <a:gd name="connsiteX711" fmla="*/ 1983205 w 12648614"/>
              <a:gd name="connsiteY711" fmla="*/ 577008 h 7918444"/>
              <a:gd name="connsiteX712" fmla="*/ 1983205 w 12648614"/>
              <a:gd name="connsiteY712" fmla="*/ 577008 h 7918444"/>
              <a:gd name="connsiteX713" fmla="*/ 2057926 w 12648614"/>
              <a:gd name="connsiteY713" fmla="*/ 614368 h 7918444"/>
              <a:gd name="connsiteX714" fmla="*/ 1948513 w 12648614"/>
              <a:gd name="connsiteY714" fmla="*/ 641054 h 7918444"/>
              <a:gd name="connsiteX715" fmla="*/ 2017896 w 12648614"/>
              <a:gd name="connsiteY715" fmla="*/ 665072 h 7918444"/>
              <a:gd name="connsiteX716" fmla="*/ 2036577 w 12648614"/>
              <a:gd name="connsiteY716" fmla="*/ 622374 h 7918444"/>
              <a:gd name="connsiteX717" fmla="*/ 2057926 w 12648614"/>
              <a:gd name="connsiteY717" fmla="*/ 614368 h 7918444"/>
              <a:gd name="connsiteX718" fmla="*/ 2057926 w 12648614"/>
              <a:gd name="connsiteY718" fmla="*/ 614368 h 7918444"/>
              <a:gd name="connsiteX719" fmla="*/ 2540944 w 12648614"/>
              <a:gd name="connsiteY719" fmla="*/ 422229 h 7918444"/>
              <a:gd name="connsiteX720" fmla="*/ 2594316 w 12648614"/>
              <a:gd name="connsiteY720" fmla="*/ 472932 h 7918444"/>
              <a:gd name="connsiteX721" fmla="*/ 2677043 w 12648614"/>
              <a:gd name="connsiteY721" fmla="*/ 472932 h 7918444"/>
              <a:gd name="connsiteX722" fmla="*/ 2615665 w 12648614"/>
              <a:gd name="connsiteY722" fmla="*/ 510293 h 7918444"/>
              <a:gd name="connsiteX723" fmla="*/ 2783787 w 12648614"/>
              <a:gd name="connsiteY723" fmla="*/ 579676 h 7918444"/>
              <a:gd name="connsiteX724" fmla="*/ 2930560 w 12648614"/>
              <a:gd name="connsiteY724" fmla="*/ 472932 h 7918444"/>
              <a:gd name="connsiteX725" fmla="*/ 2871851 w 12648614"/>
              <a:gd name="connsiteY725" fmla="*/ 451583 h 7918444"/>
              <a:gd name="connsiteX726" fmla="*/ 2861176 w 12648614"/>
              <a:gd name="connsiteY726" fmla="*/ 416891 h 7918444"/>
              <a:gd name="connsiteX727" fmla="*/ 2847833 w 12648614"/>
              <a:gd name="connsiteY727" fmla="*/ 382200 h 7918444"/>
              <a:gd name="connsiteX728" fmla="*/ 2823816 w 12648614"/>
              <a:gd name="connsiteY728" fmla="*/ 374194 h 7918444"/>
              <a:gd name="connsiteX729" fmla="*/ 2612996 w 12648614"/>
              <a:gd name="connsiteY729" fmla="*/ 259443 h 7918444"/>
              <a:gd name="connsiteX730" fmla="*/ 2639682 w 12648614"/>
              <a:gd name="connsiteY730" fmla="*/ 280792 h 7918444"/>
              <a:gd name="connsiteX731" fmla="*/ 2588979 w 12648614"/>
              <a:gd name="connsiteY731" fmla="*/ 294135 h 7918444"/>
              <a:gd name="connsiteX732" fmla="*/ 2615665 w 12648614"/>
              <a:gd name="connsiteY732" fmla="*/ 318153 h 7918444"/>
              <a:gd name="connsiteX733" fmla="*/ 2554287 w 12648614"/>
              <a:gd name="connsiteY733" fmla="*/ 339502 h 7918444"/>
              <a:gd name="connsiteX734" fmla="*/ 2594316 w 12648614"/>
              <a:gd name="connsiteY734" fmla="*/ 387537 h 7918444"/>
              <a:gd name="connsiteX735" fmla="*/ 2532938 w 12648614"/>
              <a:gd name="connsiteY735" fmla="*/ 406217 h 7918444"/>
              <a:gd name="connsiteX736" fmla="*/ 2540944 w 12648614"/>
              <a:gd name="connsiteY736" fmla="*/ 422229 h 7918444"/>
              <a:gd name="connsiteX737" fmla="*/ 2540944 w 12648614"/>
              <a:gd name="connsiteY737" fmla="*/ 422229 h 7918444"/>
              <a:gd name="connsiteX738" fmla="*/ 1545553 w 12648614"/>
              <a:gd name="connsiteY738" fmla="*/ 1156096 h 7918444"/>
              <a:gd name="connsiteX739" fmla="*/ 1601594 w 12648614"/>
              <a:gd name="connsiteY739" fmla="*/ 1222811 h 7918444"/>
              <a:gd name="connsiteX740" fmla="*/ 1676315 w 12648614"/>
              <a:gd name="connsiteY740" fmla="*/ 1190788 h 7918444"/>
              <a:gd name="connsiteX741" fmla="*/ 1732356 w 12648614"/>
              <a:gd name="connsiteY741" fmla="*/ 1089381 h 7918444"/>
              <a:gd name="connsiteX742" fmla="*/ 1852443 w 12648614"/>
              <a:gd name="connsiteY742" fmla="*/ 1022665 h 7918444"/>
              <a:gd name="connsiteX743" fmla="*/ 1532210 w 12648614"/>
              <a:gd name="connsiteY743" fmla="*/ 953281 h 7918444"/>
              <a:gd name="connsiteX744" fmla="*/ 1532210 w 12648614"/>
              <a:gd name="connsiteY744" fmla="*/ 1054689 h 7918444"/>
              <a:gd name="connsiteX745" fmla="*/ 1545553 w 12648614"/>
              <a:gd name="connsiteY745" fmla="*/ 1156096 h 7918444"/>
              <a:gd name="connsiteX746" fmla="*/ 1545553 w 12648614"/>
              <a:gd name="connsiteY746" fmla="*/ 1156096 h 7918444"/>
              <a:gd name="connsiteX747" fmla="*/ 1735024 w 12648614"/>
              <a:gd name="connsiteY747" fmla="*/ 833194 h 7918444"/>
              <a:gd name="connsiteX748" fmla="*/ 1788396 w 12648614"/>
              <a:gd name="connsiteY748" fmla="*/ 787828 h 7918444"/>
              <a:gd name="connsiteX749" fmla="*/ 1735024 w 12648614"/>
              <a:gd name="connsiteY749" fmla="*/ 833194 h 7918444"/>
              <a:gd name="connsiteX750" fmla="*/ 2455548 w 12648614"/>
              <a:gd name="connsiteY750" fmla="*/ 734456 h 7918444"/>
              <a:gd name="connsiteX751" fmla="*/ 2375490 w 12648614"/>
              <a:gd name="connsiteY751" fmla="*/ 718444 h 7918444"/>
              <a:gd name="connsiteX752" fmla="*/ 2407513 w 12648614"/>
              <a:gd name="connsiteY752" fmla="*/ 779822 h 7918444"/>
              <a:gd name="connsiteX753" fmla="*/ 2340798 w 12648614"/>
              <a:gd name="connsiteY753" fmla="*/ 747799 h 7918444"/>
              <a:gd name="connsiteX754" fmla="*/ 2351472 w 12648614"/>
              <a:gd name="connsiteY754" fmla="*/ 798502 h 7918444"/>
              <a:gd name="connsiteX755" fmla="*/ 2250065 w 12648614"/>
              <a:gd name="connsiteY755" fmla="*/ 739793 h 7918444"/>
              <a:gd name="connsiteX756" fmla="*/ 2402176 w 12648614"/>
              <a:gd name="connsiteY756" fmla="*/ 822520 h 7918444"/>
              <a:gd name="connsiteX757" fmla="*/ 2412851 w 12648614"/>
              <a:gd name="connsiteY757" fmla="*/ 889235 h 7918444"/>
              <a:gd name="connsiteX758" fmla="*/ 2492909 w 12648614"/>
              <a:gd name="connsiteY758" fmla="*/ 854543 h 7918444"/>
              <a:gd name="connsiteX759" fmla="*/ 2455548 w 12648614"/>
              <a:gd name="connsiteY759" fmla="*/ 734456 h 7918444"/>
              <a:gd name="connsiteX760" fmla="*/ 2455548 w 12648614"/>
              <a:gd name="connsiteY760" fmla="*/ 734456 h 7918444"/>
              <a:gd name="connsiteX761" fmla="*/ 2522263 w 12648614"/>
              <a:gd name="connsiteY761" fmla="*/ 617037 h 7918444"/>
              <a:gd name="connsiteX762" fmla="*/ 2586310 w 12648614"/>
              <a:gd name="connsiteY762" fmla="*/ 577008 h 7918444"/>
              <a:gd name="connsiteX763" fmla="*/ 2546281 w 12648614"/>
              <a:gd name="connsiteY763" fmla="*/ 550322 h 7918444"/>
              <a:gd name="connsiteX764" fmla="*/ 2522263 w 12648614"/>
              <a:gd name="connsiteY764" fmla="*/ 617037 h 7918444"/>
              <a:gd name="connsiteX765" fmla="*/ 2252734 w 12648614"/>
              <a:gd name="connsiteY765" fmla="*/ 683752 h 7918444"/>
              <a:gd name="connsiteX766" fmla="*/ 2199362 w 12648614"/>
              <a:gd name="connsiteY766" fmla="*/ 630380 h 7918444"/>
              <a:gd name="connsiteX767" fmla="*/ 2252734 w 12648614"/>
              <a:gd name="connsiteY767" fmla="*/ 683752 h 7918444"/>
              <a:gd name="connsiteX768" fmla="*/ 2242060 w 12648614"/>
              <a:gd name="connsiteY768" fmla="*/ 518298 h 7918444"/>
              <a:gd name="connsiteX769" fmla="*/ 2290095 w 12648614"/>
              <a:gd name="connsiteY769" fmla="*/ 544984 h 7918444"/>
              <a:gd name="connsiteX770" fmla="*/ 2234054 w 12648614"/>
              <a:gd name="connsiteY770" fmla="*/ 555659 h 7918444"/>
              <a:gd name="connsiteX771" fmla="*/ 2314112 w 12648614"/>
              <a:gd name="connsiteY771" fmla="*/ 566333 h 7918444"/>
              <a:gd name="connsiteX772" fmla="*/ 2407513 w 12648614"/>
              <a:gd name="connsiteY772" fmla="*/ 617037 h 7918444"/>
              <a:gd name="connsiteX773" fmla="*/ 2380827 w 12648614"/>
              <a:gd name="connsiteY773" fmla="*/ 520967 h 7918444"/>
              <a:gd name="connsiteX774" fmla="*/ 2298100 w 12648614"/>
              <a:gd name="connsiteY774" fmla="*/ 467595 h 7918444"/>
              <a:gd name="connsiteX775" fmla="*/ 2234054 w 12648614"/>
              <a:gd name="connsiteY775" fmla="*/ 464926 h 7918444"/>
              <a:gd name="connsiteX776" fmla="*/ 2242060 w 12648614"/>
              <a:gd name="connsiteY776" fmla="*/ 518298 h 7918444"/>
              <a:gd name="connsiteX777" fmla="*/ 2242060 w 12648614"/>
              <a:gd name="connsiteY777" fmla="*/ 518298 h 7918444"/>
              <a:gd name="connsiteX778" fmla="*/ 2455548 w 12648614"/>
              <a:gd name="connsiteY778" fmla="*/ 424897 h 7918444"/>
              <a:gd name="connsiteX779" fmla="*/ 2407513 w 12648614"/>
              <a:gd name="connsiteY779" fmla="*/ 403548 h 7918444"/>
              <a:gd name="connsiteX780" fmla="*/ 2455548 w 12648614"/>
              <a:gd name="connsiteY780" fmla="*/ 424897 h 7918444"/>
              <a:gd name="connsiteX781" fmla="*/ 3976655 w 12648614"/>
              <a:gd name="connsiteY781" fmla="*/ 2589138 h 7918444"/>
              <a:gd name="connsiteX782" fmla="*/ 3960643 w 12648614"/>
              <a:gd name="connsiteY782" fmla="*/ 2575795 h 7918444"/>
              <a:gd name="connsiteX783" fmla="*/ 3917945 w 12648614"/>
              <a:gd name="connsiteY783" fmla="*/ 2634504 h 7918444"/>
              <a:gd name="connsiteX784" fmla="*/ 3901933 w 12648614"/>
              <a:gd name="connsiteY784" fmla="*/ 2690545 h 7918444"/>
              <a:gd name="connsiteX785" fmla="*/ 3867241 w 12648614"/>
              <a:gd name="connsiteY785" fmla="*/ 2735911 h 7918444"/>
              <a:gd name="connsiteX786" fmla="*/ 3909939 w 12648614"/>
              <a:gd name="connsiteY786" fmla="*/ 2797289 h 7918444"/>
              <a:gd name="connsiteX787" fmla="*/ 3998003 w 12648614"/>
              <a:gd name="connsiteY787" fmla="*/ 2799958 h 7918444"/>
              <a:gd name="connsiteX788" fmla="*/ 3984660 w 12648614"/>
              <a:gd name="connsiteY788" fmla="*/ 2826644 h 7918444"/>
              <a:gd name="connsiteX789" fmla="*/ 4059382 w 12648614"/>
              <a:gd name="connsiteY789" fmla="*/ 2791952 h 7918444"/>
              <a:gd name="connsiteX790" fmla="*/ 4067387 w 12648614"/>
              <a:gd name="connsiteY790" fmla="*/ 2751923 h 7918444"/>
              <a:gd name="connsiteX791" fmla="*/ 4051376 w 12648614"/>
              <a:gd name="connsiteY791" fmla="*/ 2711894 h 7918444"/>
              <a:gd name="connsiteX792" fmla="*/ 4016684 w 12648614"/>
              <a:gd name="connsiteY792" fmla="*/ 2709225 h 7918444"/>
              <a:gd name="connsiteX793" fmla="*/ 3976655 w 12648614"/>
              <a:gd name="connsiteY793" fmla="*/ 2666527 h 7918444"/>
              <a:gd name="connsiteX794" fmla="*/ 3944631 w 12648614"/>
              <a:gd name="connsiteY794" fmla="*/ 2671865 h 7918444"/>
              <a:gd name="connsiteX795" fmla="*/ 3976655 w 12648614"/>
              <a:gd name="connsiteY795" fmla="*/ 2589138 h 7918444"/>
              <a:gd name="connsiteX796" fmla="*/ 3976655 w 12648614"/>
              <a:gd name="connsiteY796" fmla="*/ 2589138 h 7918444"/>
              <a:gd name="connsiteX797" fmla="*/ 5623185 w 12648614"/>
              <a:gd name="connsiteY797" fmla="*/ 2581132 h 7918444"/>
              <a:gd name="connsiteX798" fmla="*/ 5724593 w 12648614"/>
              <a:gd name="connsiteY798" fmla="*/ 2538435 h 7918444"/>
              <a:gd name="connsiteX799" fmla="*/ 5743273 w 12648614"/>
              <a:gd name="connsiteY799" fmla="*/ 2415678 h 7918444"/>
              <a:gd name="connsiteX800" fmla="*/ 5759285 w 12648614"/>
              <a:gd name="connsiteY800" fmla="*/ 2359638 h 7918444"/>
              <a:gd name="connsiteX801" fmla="*/ 5703244 w 12648614"/>
              <a:gd name="connsiteY801" fmla="*/ 2335620 h 7918444"/>
              <a:gd name="connsiteX802" fmla="*/ 5652540 w 12648614"/>
              <a:gd name="connsiteY802" fmla="*/ 2380987 h 7918444"/>
              <a:gd name="connsiteX803" fmla="*/ 5617848 w 12648614"/>
              <a:gd name="connsiteY803" fmla="*/ 2474388 h 7918444"/>
              <a:gd name="connsiteX804" fmla="*/ 5623185 w 12648614"/>
              <a:gd name="connsiteY804" fmla="*/ 2581132 h 7918444"/>
              <a:gd name="connsiteX805" fmla="*/ 5705912 w 12648614"/>
              <a:gd name="connsiteY805" fmla="*/ 2191516 h 7918444"/>
              <a:gd name="connsiteX806" fmla="*/ 5735267 w 12648614"/>
              <a:gd name="connsiteY806" fmla="*/ 2140812 h 7918444"/>
              <a:gd name="connsiteX807" fmla="*/ 5705912 w 12648614"/>
              <a:gd name="connsiteY807" fmla="*/ 2191516 h 7918444"/>
              <a:gd name="connsiteX808" fmla="*/ 5713918 w 12648614"/>
              <a:gd name="connsiteY808" fmla="*/ 2191516 h 7918444"/>
              <a:gd name="connsiteX809" fmla="*/ 5732599 w 12648614"/>
              <a:gd name="connsiteY809" fmla="*/ 2234213 h 7918444"/>
              <a:gd name="connsiteX810" fmla="*/ 5737936 w 12648614"/>
              <a:gd name="connsiteY810" fmla="*/ 2284917 h 7918444"/>
              <a:gd name="connsiteX811" fmla="*/ 5775296 w 12648614"/>
              <a:gd name="connsiteY811" fmla="*/ 2330283 h 7918444"/>
              <a:gd name="connsiteX812" fmla="*/ 5817994 w 12648614"/>
              <a:gd name="connsiteY812" fmla="*/ 2378318 h 7918444"/>
              <a:gd name="connsiteX813" fmla="*/ 5834006 w 12648614"/>
              <a:gd name="connsiteY813" fmla="*/ 2445033 h 7918444"/>
              <a:gd name="connsiteX814" fmla="*/ 5807320 w 12648614"/>
              <a:gd name="connsiteY814" fmla="*/ 2453039 h 7918444"/>
              <a:gd name="connsiteX815" fmla="*/ 5796645 w 12648614"/>
              <a:gd name="connsiteY815" fmla="*/ 2517086 h 7918444"/>
              <a:gd name="connsiteX816" fmla="*/ 5809988 w 12648614"/>
              <a:gd name="connsiteY816" fmla="*/ 2581132 h 7918444"/>
              <a:gd name="connsiteX817" fmla="*/ 5764622 w 12648614"/>
              <a:gd name="connsiteY817" fmla="*/ 2677202 h 7918444"/>
              <a:gd name="connsiteX818" fmla="*/ 5831337 w 12648614"/>
              <a:gd name="connsiteY818" fmla="*/ 2647847 h 7918444"/>
              <a:gd name="connsiteX819" fmla="*/ 5930075 w 12648614"/>
              <a:gd name="connsiteY819" fmla="*/ 2631836 h 7918444"/>
              <a:gd name="connsiteX820" fmla="*/ 5988785 w 12648614"/>
              <a:gd name="connsiteY820" fmla="*/ 2570458 h 7918444"/>
              <a:gd name="connsiteX821" fmla="*/ 6026145 w 12648614"/>
              <a:gd name="connsiteY821" fmla="*/ 2514417 h 7918444"/>
              <a:gd name="connsiteX822" fmla="*/ 5972773 w 12648614"/>
              <a:gd name="connsiteY822" fmla="*/ 2485062 h 7918444"/>
              <a:gd name="connsiteX823" fmla="*/ 5858023 w 12648614"/>
              <a:gd name="connsiteY823" fmla="*/ 2290254 h 7918444"/>
              <a:gd name="connsiteX824" fmla="*/ 5823331 w 12648614"/>
              <a:gd name="connsiteY824" fmla="*/ 2180841 h 7918444"/>
              <a:gd name="connsiteX825" fmla="*/ 5850017 w 12648614"/>
              <a:gd name="connsiteY825" fmla="*/ 2116795 h 7918444"/>
              <a:gd name="connsiteX826" fmla="*/ 5820663 w 12648614"/>
              <a:gd name="connsiteY826" fmla="*/ 2124800 h 7918444"/>
              <a:gd name="connsiteX827" fmla="*/ 5759285 w 12648614"/>
              <a:gd name="connsiteY827" fmla="*/ 2154155 h 7918444"/>
              <a:gd name="connsiteX828" fmla="*/ 5745942 w 12648614"/>
              <a:gd name="connsiteY828" fmla="*/ 2188847 h 7918444"/>
              <a:gd name="connsiteX829" fmla="*/ 5713918 w 12648614"/>
              <a:gd name="connsiteY829" fmla="*/ 2191516 h 7918444"/>
              <a:gd name="connsiteX830" fmla="*/ 5713918 w 12648614"/>
              <a:gd name="connsiteY830" fmla="*/ 2191516 h 7918444"/>
              <a:gd name="connsiteX831" fmla="*/ 10864331 w 12648614"/>
              <a:gd name="connsiteY831" fmla="*/ 3045470 h 7918444"/>
              <a:gd name="connsiteX832" fmla="*/ 10837645 w 12648614"/>
              <a:gd name="connsiteY832" fmla="*/ 3146877 h 7918444"/>
              <a:gd name="connsiteX833" fmla="*/ 10877674 w 12648614"/>
              <a:gd name="connsiteY833" fmla="*/ 3104179 h 7918444"/>
              <a:gd name="connsiteX834" fmla="*/ 10955063 w 12648614"/>
              <a:gd name="connsiteY834" fmla="*/ 3128197 h 7918444"/>
              <a:gd name="connsiteX835" fmla="*/ 10987087 w 12648614"/>
              <a:gd name="connsiteY835" fmla="*/ 3082830 h 7918444"/>
              <a:gd name="connsiteX836" fmla="*/ 11083156 w 12648614"/>
              <a:gd name="connsiteY836" fmla="*/ 2989429 h 7918444"/>
              <a:gd name="connsiteX837" fmla="*/ 11019110 w 12648614"/>
              <a:gd name="connsiteY837" fmla="*/ 2994766 h 7918444"/>
              <a:gd name="connsiteX838" fmla="*/ 10936383 w 12648614"/>
              <a:gd name="connsiteY838" fmla="*/ 2936057 h 7918444"/>
              <a:gd name="connsiteX839" fmla="*/ 10864331 w 12648614"/>
              <a:gd name="connsiteY839" fmla="*/ 3045470 h 7918444"/>
              <a:gd name="connsiteX840" fmla="*/ 10864331 w 12648614"/>
              <a:gd name="connsiteY840" fmla="*/ 3045470 h 7918444"/>
              <a:gd name="connsiteX841" fmla="*/ 10594801 w 12648614"/>
              <a:gd name="connsiteY841" fmla="*/ 3445761 h 7918444"/>
              <a:gd name="connsiteX842" fmla="*/ 10698877 w 12648614"/>
              <a:gd name="connsiteY842" fmla="*/ 3424412 h 7918444"/>
              <a:gd name="connsiteX843" fmla="*/ 10752249 w 12648614"/>
              <a:gd name="connsiteY843" fmla="*/ 3352360 h 7918444"/>
              <a:gd name="connsiteX844" fmla="*/ 10765592 w 12648614"/>
              <a:gd name="connsiteY844" fmla="*/ 3371040 h 7918444"/>
              <a:gd name="connsiteX845" fmla="*/ 10816295 w 12648614"/>
              <a:gd name="connsiteY845" fmla="*/ 3304325 h 7918444"/>
              <a:gd name="connsiteX846" fmla="*/ 10829638 w 12648614"/>
              <a:gd name="connsiteY846" fmla="*/ 3216261 h 7918444"/>
              <a:gd name="connsiteX847" fmla="*/ 10920372 w 12648614"/>
              <a:gd name="connsiteY847" fmla="*/ 3285645 h 7918444"/>
              <a:gd name="connsiteX848" fmla="*/ 10888348 w 12648614"/>
              <a:gd name="connsiteY848" fmla="*/ 3323005 h 7918444"/>
              <a:gd name="connsiteX849" fmla="*/ 10888348 w 12648614"/>
              <a:gd name="connsiteY849" fmla="*/ 3373708 h 7918444"/>
              <a:gd name="connsiteX850" fmla="*/ 10867000 w 12648614"/>
              <a:gd name="connsiteY850" fmla="*/ 3475116 h 7918444"/>
              <a:gd name="connsiteX851" fmla="*/ 10781604 w 12648614"/>
              <a:gd name="connsiteY851" fmla="*/ 3512476 h 7918444"/>
              <a:gd name="connsiteX852" fmla="*/ 10664185 w 12648614"/>
              <a:gd name="connsiteY852" fmla="*/ 3547168 h 7918444"/>
              <a:gd name="connsiteX853" fmla="*/ 10570784 w 12648614"/>
              <a:gd name="connsiteY853" fmla="*/ 3600540 h 7918444"/>
              <a:gd name="connsiteX854" fmla="*/ 10517412 w 12648614"/>
              <a:gd name="connsiteY854" fmla="*/ 3696610 h 7918444"/>
              <a:gd name="connsiteX855" fmla="*/ 10498731 w 12648614"/>
              <a:gd name="connsiteY855" fmla="*/ 3608546 h 7918444"/>
              <a:gd name="connsiteX856" fmla="*/ 10482719 w 12648614"/>
              <a:gd name="connsiteY856" fmla="*/ 3563180 h 7918444"/>
              <a:gd name="connsiteX857" fmla="*/ 10594801 w 12648614"/>
              <a:gd name="connsiteY857" fmla="*/ 3445761 h 7918444"/>
              <a:gd name="connsiteX858" fmla="*/ 10658848 w 12648614"/>
              <a:gd name="connsiteY858" fmla="*/ 3512476 h 7918444"/>
              <a:gd name="connsiteX859" fmla="*/ 10658848 w 12648614"/>
              <a:gd name="connsiteY859" fmla="*/ 3512476 h 7918444"/>
              <a:gd name="connsiteX860" fmla="*/ 10658848 w 12648614"/>
              <a:gd name="connsiteY860" fmla="*/ 3512476 h 7918444"/>
              <a:gd name="connsiteX861" fmla="*/ 10613482 w 12648614"/>
              <a:gd name="connsiteY861" fmla="*/ 3517813 h 7918444"/>
              <a:gd name="connsiteX862" fmla="*/ 10592132 w 12648614"/>
              <a:gd name="connsiteY862" fmla="*/ 3523151 h 7918444"/>
              <a:gd name="connsiteX863" fmla="*/ 10613482 w 12648614"/>
              <a:gd name="connsiteY863" fmla="*/ 3517813 h 7918444"/>
              <a:gd name="connsiteX864" fmla="*/ 10613482 w 12648614"/>
              <a:gd name="connsiteY864" fmla="*/ 3517813 h 7918444"/>
              <a:gd name="connsiteX865" fmla="*/ 10565446 w 12648614"/>
              <a:gd name="connsiteY865" fmla="*/ 3579192 h 7918444"/>
              <a:gd name="connsiteX866" fmla="*/ 10570784 w 12648614"/>
              <a:gd name="connsiteY866" fmla="*/ 3539162 h 7918444"/>
              <a:gd name="connsiteX867" fmla="*/ 10533424 w 12648614"/>
              <a:gd name="connsiteY867" fmla="*/ 3547168 h 7918444"/>
              <a:gd name="connsiteX868" fmla="*/ 10565446 w 12648614"/>
              <a:gd name="connsiteY868" fmla="*/ 3579192 h 7918444"/>
              <a:gd name="connsiteX869" fmla="*/ 10159819 w 12648614"/>
              <a:gd name="connsiteY869" fmla="*/ 4120919 h 7918444"/>
              <a:gd name="connsiteX870" fmla="*/ 10194510 w 12648614"/>
              <a:gd name="connsiteY870" fmla="*/ 3955465 h 7918444"/>
              <a:gd name="connsiteX871" fmla="*/ 10159819 w 12648614"/>
              <a:gd name="connsiteY871" fmla="*/ 4120919 h 7918444"/>
              <a:gd name="connsiteX872" fmla="*/ 10109114 w 12648614"/>
              <a:gd name="connsiteY872" fmla="*/ 4606606 h 7918444"/>
              <a:gd name="connsiteX873" fmla="*/ 10042399 w 12648614"/>
              <a:gd name="connsiteY873" fmla="*/ 4756048 h 7918444"/>
              <a:gd name="connsiteX874" fmla="*/ 10109114 w 12648614"/>
              <a:gd name="connsiteY874" fmla="*/ 4606606 h 7918444"/>
              <a:gd name="connsiteX875" fmla="*/ 10119789 w 12648614"/>
              <a:gd name="connsiteY875" fmla="*/ 4379774 h 7918444"/>
              <a:gd name="connsiteX876" fmla="*/ 10141138 w 12648614"/>
              <a:gd name="connsiteY876" fmla="*/ 4513204 h 7918444"/>
              <a:gd name="connsiteX877" fmla="*/ 10159819 w 12648614"/>
              <a:gd name="connsiteY877" fmla="*/ 4507867 h 7918444"/>
              <a:gd name="connsiteX878" fmla="*/ 10226534 w 12648614"/>
              <a:gd name="connsiteY878" fmla="*/ 4521210 h 7918444"/>
              <a:gd name="connsiteX879" fmla="*/ 10277237 w 12648614"/>
              <a:gd name="connsiteY879" fmla="*/ 4593263 h 7918444"/>
              <a:gd name="connsiteX880" fmla="*/ 10293249 w 12648614"/>
              <a:gd name="connsiteY880" fmla="*/ 4659978 h 7918444"/>
              <a:gd name="connsiteX881" fmla="*/ 10205184 w 12648614"/>
              <a:gd name="connsiteY881" fmla="*/ 4571913 h 7918444"/>
              <a:gd name="connsiteX882" fmla="*/ 10226534 w 12648614"/>
              <a:gd name="connsiteY882" fmla="*/ 4649303 h 7918444"/>
              <a:gd name="connsiteX883" fmla="*/ 10242545 w 12648614"/>
              <a:gd name="connsiteY883" fmla="*/ 4724024 h 7918444"/>
              <a:gd name="connsiteX884" fmla="*/ 10207853 w 12648614"/>
              <a:gd name="connsiteY884" fmla="*/ 4817425 h 7918444"/>
              <a:gd name="connsiteX885" fmla="*/ 10258557 w 12648614"/>
              <a:gd name="connsiteY885" fmla="*/ 4785402 h 7918444"/>
              <a:gd name="connsiteX886" fmla="*/ 10293249 w 12648614"/>
              <a:gd name="connsiteY886" fmla="*/ 4860123 h 7918444"/>
              <a:gd name="connsiteX887" fmla="*/ 10338615 w 12648614"/>
              <a:gd name="connsiteY887" fmla="*/ 4820094 h 7918444"/>
              <a:gd name="connsiteX888" fmla="*/ 10335946 w 12648614"/>
              <a:gd name="connsiteY888" fmla="*/ 4673321 h 7918444"/>
              <a:gd name="connsiteX889" fmla="*/ 10303923 w 12648614"/>
              <a:gd name="connsiteY889" fmla="*/ 4718687 h 7918444"/>
              <a:gd name="connsiteX890" fmla="*/ 10253220 w 12648614"/>
              <a:gd name="connsiteY890" fmla="*/ 4718687 h 7918444"/>
              <a:gd name="connsiteX891" fmla="*/ 10346621 w 12648614"/>
              <a:gd name="connsiteY891" fmla="*/ 4603937 h 7918444"/>
              <a:gd name="connsiteX892" fmla="*/ 10207853 w 12648614"/>
              <a:gd name="connsiteY892" fmla="*/ 4470506 h 7918444"/>
              <a:gd name="connsiteX893" fmla="*/ 10221196 w 12648614"/>
              <a:gd name="connsiteY893" fmla="*/ 4294378 h 7918444"/>
              <a:gd name="connsiteX894" fmla="*/ 10141138 w 12648614"/>
              <a:gd name="connsiteY894" fmla="*/ 4374436 h 7918444"/>
              <a:gd name="connsiteX895" fmla="*/ 10119789 w 12648614"/>
              <a:gd name="connsiteY895" fmla="*/ 4379774 h 7918444"/>
              <a:gd name="connsiteX896" fmla="*/ 10119789 w 12648614"/>
              <a:gd name="connsiteY896" fmla="*/ 4379774 h 7918444"/>
              <a:gd name="connsiteX897" fmla="*/ 11125854 w 12648614"/>
              <a:gd name="connsiteY897" fmla="*/ 5423200 h 7918444"/>
              <a:gd name="connsiteX898" fmla="*/ 10909697 w 12648614"/>
              <a:gd name="connsiteY898" fmla="*/ 5244403 h 7918444"/>
              <a:gd name="connsiteX899" fmla="*/ 10760255 w 12648614"/>
              <a:gd name="connsiteY899" fmla="*/ 5180356 h 7918444"/>
              <a:gd name="connsiteX900" fmla="*/ 10661516 w 12648614"/>
              <a:gd name="connsiteY900" fmla="*/ 5260414 h 7918444"/>
              <a:gd name="connsiteX901" fmla="*/ 10533424 w 12648614"/>
              <a:gd name="connsiteY901" fmla="*/ 5148333 h 7918444"/>
              <a:gd name="connsiteX902" fmla="*/ 10552103 w 12648614"/>
              <a:gd name="connsiteY902" fmla="*/ 5231060 h 7918444"/>
              <a:gd name="connsiteX903" fmla="*/ 10570784 w 12648614"/>
              <a:gd name="connsiteY903" fmla="*/ 5287101 h 7918444"/>
              <a:gd name="connsiteX904" fmla="*/ 10648173 w 12648614"/>
              <a:gd name="connsiteY904" fmla="*/ 5319123 h 7918444"/>
              <a:gd name="connsiteX905" fmla="*/ 10792278 w 12648614"/>
              <a:gd name="connsiteY905" fmla="*/ 5444548 h 7918444"/>
              <a:gd name="connsiteX906" fmla="*/ 10848319 w 12648614"/>
              <a:gd name="connsiteY906" fmla="*/ 5508595 h 7918444"/>
              <a:gd name="connsiteX907" fmla="*/ 10952394 w 12648614"/>
              <a:gd name="connsiteY907" fmla="*/ 5532612 h 7918444"/>
              <a:gd name="connsiteX908" fmla="*/ 11016441 w 12648614"/>
              <a:gd name="connsiteY908" fmla="*/ 5484577 h 7918444"/>
              <a:gd name="connsiteX909" fmla="*/ 11213919 w 12648614"/>
              <a:gd name="connsiteY909" fmla="*/ 5583316 h 7918444"/>
              <a:gd name="connsiteX910" fmla="*/ 11163214 w 12648614"/>
              <a:gd name="connsiteY910" fmla="*/ 5521938 h 7918444"/>
              <a:gd name="connsiteX911" fmla="*/ 11099168 w 12648614"/>
              <a:gd name="connsiteY911" fmla="*/ 5433874 h 7918444"/>
              <a:gd name="connsiteX912" fmla="*/ 11125854 w 12648614"/>
              <a:gd name="connsiteY912" fmla="*/ 5423200 h 7918444"/>
              <a:gd name="connsiteX913" fmla="*/ 11125854 w 12648614"/>
              <a:gd name="connsiteY913" fmla="*/ 5423200 h 7918444"/>
              <a:gd name="connsiteX914" fmla="*/ 8766805 w 12648614"/>
              <a:gd name="connsiteY914" fmla="*/ 4673321 h 7918444"/>
              <a:gd name="connsiteX915" fmla="*/ 8780148 w 12648614"/>
              <a:gd name="connsiteY915" fmla="*/ 4865460 h 7918444"/>
              <a:gd name="connsiteX916" fmla="*/ 8766805 w 12648614"/>
              <a:gd name="connsiteY916" fmla="*/ 4673321 h 7918444"/>
              <a:gd name="connsiteX917" fmla="*/ 8766805 w 12648614"/>
              <a:gd name="connsiteY917" fmla="*/ 4673321 h 7918444"/>
              <a:gd name="connsiteX918" fmla="*/ 7696693 w 12648614"/>
              <a:gd name="connsiteY918" fmla="*/ 5727421 h 7918444"/>
              <a:gd name="connsiteX919" fmla="*/ 7597955 w 12648614"/>
              <a:gd name="connsiteY919" fmla="*/ 5746101 h 7918444"/>
              <a:gd name="connsiteX920" fmla="*/ 7531240 w 12648614"/>
              <a:gd name="connsiteY920" fmla="*/ 5810148 h 7918444"/>
              <a:gd name="connsiteX921" fmla="*/ 7467193 w 12648614"/>
              <a:gd name="connsiteY921" fmla="*/ 5975601 h 7918444"/>
              <a:gd name="connsiteX922" fmla="*/ 7459188 w 12648614"/>
              <a:gd name="connsiteY922" fmla="*/ 6237125 h 7918444"/>
              <a:gd name="connsiteX923" fmla="*/ 7581944 w 12648614"/>
              <a:gd name="connsiteY923" fmla="*/ 6263811 h 7918444"/>
              <a:gd name="connsiteX924" fmla="*/ 7656664 w 12648614"/>
              <a:gd name="connsiteY924" fmla="*/ 5986275 h 7918444"/>
              <a:gd name="connsiteX925" fmla="*/ 7678014 w 12648614"/>
              <a:gd name="connsiteY925" fmla="*/ 5831496 h 7918444"/>
              <a:gd name="connsiteX926" fmla="*/ 7696693 w 12648614"/>
              <a:gd name="connsiteY926" fmla="*/ 5727421 h 7918444"/>
              <a:gd name="connsiteX927" fmla="*/ 7696693 w 12648614"/>
              <a:gd name="connsiteY927" fmla="*/ 5727421 h 7918444"/>
              <a:gd name="connsiteX928" fmla="*/ 10741575 w 12648614"/>
              <a:gd name="connsiteY928" fmla="*/ 6781521 h 7918444"/>
              <a:gd name="connsiteX929" fmla="*/ 10714889 w 12648614"/>
              <a:gd name="connsiteY929" fmla="*/ 6818881 h 7918444"/>
              <a:gd name="connsiteX930" fmla="*/ 10741575 w 12648614"/>
              <a:gd name="connsiteY930" fmla="*/ 6781521 h 7918444"/>
              <a:gd name="connsiteX931" fmla="*/ 11323331 w 12648614"/>
              <a:gd name="connsiteY931" fmla="*/ 6418590 h 7918444"/>
              <a:gd name="connsiteX932" fmla="*/ 11291308 w 12648614"/>
              <a:gd name="connsiteY932" fmla="*/ 6287828 h 7918444"/>
              <a:gd name="connsiteX933" fmla="*/ 11181895 w 12648614"/>
              <a:gd name="connsiteY933" fmla="*/ 6138386 h 7918444"/>
              <a:gd name="connsiteX934" fmla="*/ 11064476 w 12648614"/>
              <a:gd name="connsiteY934" fmla="*/ 5956921 h 7918444"/>
              <a:gd name="connsiteX935" fmla="*/ 10973744 w 12648614"/>
              <a:gd name="connsiteY935" fmla="*/ 5764781 h 7918444"/>
              <a:gd name="connsiteX936" fmla="*/ 10917703 w 12648614"/>
              <a:gd name="connsiteY936" fmla="*/ 5599327 h 7918444"/>
              <a:gd name="connsiteX937" fmla="*/ 10880343 w 12648614"/>
              <a:gd name="connsiteY937" fmla="*/ 5818153 h 7918444"/>
              <a:gd name="connsiteX938" fmla="*/ 10685534 w 12648614"/>
              <a:gd name="connsiteY938" fmla="*/ 5786130 h 7918444"/>
              <a:gd name="connsiteX939" fmla="*/ 10698877 w 12648614"/>
              <a:gd name="connsiteY939" fmla="*/ 5660706 h 7918444"/>
              <a:gd name="connsiteX940" fmla="*/ 10602807 w 12648614"/>
              <a:gd name="connsiteY940" fmla="*/ 5636688 h 7918444"/>
              <a:gd name="connsiteX941" fmla="*/ 10562778 w 12648614"/>
              <a:gd name="connsiteY941" fmla="*/ 5652699 h 7918444"/>
              <a:gd name="connsiteX942" fmla="*/ 10528086 w 12648614"/>
              <a:gd name="connsiteY942" fmla="*/ 5660706 h 7918444"/>
              <a:gd name="connsiteX943" fmla="*/ 10509405 w 12648614"/>
              <a:gd name="connsiteY943" fmla="*/ 5626013 h 7918444"/>
              <a:gd name="connsiteX944" fmla="*/ 10504069 w 12648614"/>
              <a:gd name="connsiteY944" fmla="*/ 5666042 h 7918444"/>
              <a:gd name="connsiteX945" fmla="*/ 10456033 w 12648614"/>
              <a:gd name="connsiteY945" fmla="*/ 5786130 h 7918444"/>
              <a:gd name="connsiteX946" fmla="*/ 10341284 w 12648614"/>
              <a:gd name="connsiteY946" fmla="*/ 5748769 h 7918444"/>
              <a:gd name="connsiteX947" fmla="*/ 10271900 w 12648614"/>
              <a:gd name="connsiteY947" fmla="*/ 5844839 h 7918444"/>
              <a:gd name="connsiteX948" fmla="*/ 10253220 w 12648614"/>
              <a:gd name="connsiteY948" fmla="*/ 5892874 h 7918444"/>
              <a:gd name="connsiteX949" fmla="*/ 10250551 w 12648614"/>
              <a:gd name="connsiteY949" fmla="*/ 5895543 h 7918444"/>
              <a:gd name="connsiteX950" fmla="*/ 10186505 w 12648614"/>
              <a:gd name="connsiteY950" fmla="*/ 5954252 h 7918444"/>
              <a:gd name="connsiteX951" fmla="*/ 10045068 w 12648614"/>
              <a:gd name="connsiteY951" fmla="*/ 6044985 h 7918444"/>
              <a:gd name="connsiteX952" fmla="*/ 9919644 w 12648614"/>
              <a:gd name="connsiteY952" fmla="*/ 6098357 h 7918444"/>
              <a:gd name="connsiteX953" fmla="*/ 9900963 w 12648614"/>
              <a:gd name="connsiteY953" fmla="*/ 6290497 h 7918444"/>
              <a:gd name="connsiteX954" fmla="*/ 9935655 w 12648614"/>
              <a:gd name="connsiteY954" fmla="*/ 6479968 h 7918444"/>
              <a:gd name="connsiteX955" fmla="*/ 9970347 w 12648614"/>
              <a:gd name="connsiteY955" fmla="*/ 6597387 h 7918444"/>
              <a:gd name="connsiteX956" fmla="*/ 9943661 w 12648614"/>
              <a:gd name="connsiteY956" fmla="*/ 6685451 h 7918444"/>
              <a:gd name="connsiteX957" fmla="*/ 10077092 w 12648614"/>
              <a:gd name="connsiteY957" fmla="*/ 6749497 h 7918444"/>
              <a:gd name="connsiteX958" fmla="*/ 10125126 w 12648614"/>
              <a:gd name="connsiteY958" fmla="*/ 6709468 h 7918444"/>
              <a:gd name="connsiteX959" fmla="*/ 10253220 w 12648614"/>
              <a:gd name="connsiteY959" fmla="*/ 6698794 h 7918444"/>
              <a:gd name="connsiteX960" fmla="*/ 10325272 w 12648614"/>
              <a:gd name="connsiteY960" fmla="*/ 6637416 h 7918444"/>
              <a:gd name="connsiteX961" fmla="*/ 10424011 w 12648614"/>
              <a:gd name="connsiteY961" fmla="*/ 6613398 h 7918444"/>
              <a:gd name="connsiteX962" fmla="*/ 10605476 w 12648614"/>
              <a:gd name="connsiteY962" fmla="*/ 6621404 h 7918444"/>
              <a:gd name="connsiteX963" fmla="*/ 10658848 w 12648614"/>
              <a:gd name="connsiteY963" fmla="*/ 6714806 h 7918444"/>
              <a:gd name="connsiteX964" fmla="*/ 10704214 w 12648614"/>
              <a:gd name="connsiteY964" fmla="*/ 6730817 h 7918444"/>
              <a:gd name="connsiteX965" fmla="*/ 10754918 w 12648614"/>
              <a:gd name="connsiteY965" fmla="*/ 6661433 h 7918444"/>
              <a:gd name="connsiteX966" fmla="*/ 10722894 w 12648614"/>
              <a:gd name="connsiteY966" fmla="*/ 6741492 h 7918444"/>
              <a:gd name="connsiteX967" fmla="*/ 10765592 w 12648614"/>
              <a:gd name="connsiteY967" fmla="*/ 6736154 h 7918444"/>
              <a:gd name="connsiteX968" fmla="*/ 10762923 w 12648614"/>
              <a:gd name="connsiteY968" fmla="*/ 6786857 h 7918444"/>
              <a:gd name="connsiteX969" fmla="*/ 10792278 w 12648614"/>
              <a:gd name="connsiteY969" fmla="*/ 6792195 h 7918444"/>
              <a:gd name="connsiteX970" fmla="*/ 10816295 w 12648614"/>
              <a:gd name="connsiteY970" fmla="*/ 6864248 h 7918444"/>
              <a:gd name="connsiteX971" fmla="*/ 11000430 w 12648614"/>
              <a:gd name="connsiteY971" fmla="*/ 6936300 h 7918444"/>
              <a:gd name="connsiteX972" fmla="*/ 11072482 w 12648614"/>
              <a:gd name="connsiteY972" fmla="*/ 6968323 h 7918444"/>
              <a:gd name="connsiteX973" fmla="*/ 11136528 w 12648614"/>
              <a:gd name="connsiteY973" fmla="*/ 6914951 h 7918444"/>
              <a:gd name="connsiteX974" fmla="*/ 11200575 w 12648614"/>
              <a:gd name="connsiteY974" fmla="*/ 6858910 h 7918444"/>
              <a:gd name="connsiteX975" fmla="*/ 11285970 w 12648614"/>
              <a:gd name="connsiteY975" fmla="*/ 6629410 h 7918444"/>
              <a:gd name="connsiteX976" fmla="*/ 11323331 w 12648614"/>
              <a:gd name="connsiteY976" fmla="*/ 6418590 h 7918444"/>
              <a:gd name="connsiteX977" fmla="*/ 11323331 w 12648614"/>
              <a:gd name="connsiteY977" fmla="*/ 6418590 h 7918444"/>
              <a:gd name="connsiteX978" fmla="*/ 11067145 w 12648614"/>
              <a:gd name="connsiteY978" fmla="*/ 7227178 h 7918444"/>
              <a:gd name="connsiteX979" fmla="*/ 10995092 w 12648614"/>
              <a:gd name="connsiteY979" fmla="*/ 7069730 h 7918444"/>
              <a:gd name="connsiteX980" fmla="*/ 11117848 w 12648614"/>
              <a:gd name="connsiteY980" fmla="*/ 7048381 h 7918444"/>
              <a:gd name="connsiteX981" fmla="*/ 11067145 w 12648614"/>
              <a:gd name="connsiteY981" fmla="*/ 7227178 h 7918444"/>
              <a:gd name="connsiteX982" fmla="*/ 11085825 w 12648614"/>
              <a:gd name="connsiteY982" fmla="*/ 7197824 h 7918444"/>
              <a:gd name="connsiteX983" fmla="*/ 11085825 w 12648614"/>
              <a:gd name="connsiteY983" fmla="*/ 7197824 h 7918444"/>
              <a:gd name="connsiteX984" fmla="*/ 11085825 w 12648614"/>
              <a:gd name="connsiteY984" fmla="*/ 7197824 h 7918444"/>
              <a:gd name="connsiteX985" fmla="*/ 12195966 w 12648614"/>
              <a:gd name="connsiteY985" fmla="*/ 6888265 h 7918444"/>
              <a:gd name="connsiteX986" fmla="*/ 12123913 w 12648614"/>
              <a:gd name="connsiteY986" fmla="*/ 6882927 h 7918444"/>
              <a:gd name="connsiteX987" fmla="*/ 12099896 w 12648614"/>
              <a:gd name="connsiteY987" fmla="*/ 6837562 h 7918444"/>
              <a:gd name="connsiteX988" fmla="*/ 12086553 w 12648614"/>
              <a:gd name="connsiteY988" fmla="*/ 6853573 h 7918444"/>
              <a:gd name="connsiteX989" fmla="*/ 12017169 w 12648614"/>
              <a:gd name="connsiteY989" fmla="*/ 6741492 h 7918444"/>
              <a:gd name="connsiteX990" fmla="*/ 12035849 w 12648614"/>
              <a:gd name="connsiteY990" fmla="*/ 6821550 h 7918444"/>
              <a:gd name="connsiteX991" fmla="*/ 12057198 w 12648614"/>
              <a:gd name="connsiteY991" fmla="*/ 6944306 h 7918444"/>
              <a:gd name="connsiteX992" fmla="*/ 12030512 w 12648614"/>
              <a:gd name="connsiteY992" fmla="*/ 6976329 h 7918444"/>
              <a:gd name="connsiteX993" fmla="*/ 12070541 w 12648614"/>
              <a:gd name="connsiteY993" fmla="*/ 7029701 h 7918444"/>
              <a:gd name="connsiteX994" fmla="*/ 12094559 w 12648614"/>
              <a:gd name="connsiteY994" fmla="*/ 7120433 h 7918444"/>
              <a:gd name="connsiteX995" fmla="*/ 12163942 w 12648614"/>
              <a:gd name="connsiteY995" fmla="*/ 7019027 h 7918444"/>
              <a:gd name="connsiteX996" fmla="*/ 12195966 w 12648614"/>
              <a:gd name="connsiteY996" fmla="*/ 6888265 h 7918444"/>
              <a:gd name="connsiteX997" fmla="*/ 12054530 w 12648614"/>
              <a:gd name="connsiteY997" fmla="*/ 7091079 h 7918444"/>
              <a:gd name="connsiteX998" fmla="*/ 11987815 w 12648614"/>
              <a:gd name="connsiteY998" fmla="*/ 7051050 h 7918444"/>
              <a:gd name="connsiteX999" fmla="*/ 11915762 w 12648614"/>
              <a:gd name="connsiteY999" fmla="*/ 7173806 h 7918444"/>
              <a:gd name="connsiteX1000" fmla="*/ 11817023 w 12648614"/>
              <a:gd name="connsiteY1000" fmla="*/ 7379289 h 7918444"/>
              <a:gd name="connsiteX1001" fmla="*/ 11833035 w 12648614"/>
              <a:gd name="connsiteY1001" fmla="*/ 7416649 h 7918444"/>
              <a:gd name="connsiteX1002" fmla="*/ 11873064 w 12648614"/>
              <a:gd name="connsiteY1002" fmla="*/ 7392632 h 7918444"/>
              <a:gd name="connsiteX1003" fmla="*/ 11955791 w 12648614"/>
              <a:gd name="connsiteY1003" fmla="*/ 7267207 h 7918444"/>
              <a:gd name="connsiteX1004" fmla="*/ 11987815 w 12648614"/>
              <a:gd name="connsiteY1004" fmla="*/ 7243190 h 7918444"/>
              <a:gd name="connsiteX1005" fmla="*/ 12011832 w 12648614"/>
              <a:gd name="connsiteY1005" fmla="*/ 7216503 h 7918444"/>
              <a:gd name="connsiteX1006" fmla="*/ 12009163 w 12648614"/>
              <a:gd name="connsiteY1006" fmla="*/ 7208498 h 7918444"/>
              <a:gd name="connsiteX1007" fmla="*/ 12054530 w 12648614"/>
              <a:gd name="connsiteY1007" fmla="*/ 7091079 h 7918444"/>
              <a:gd name="connsiteX1008" fmla="*/ 12054530 w 12648614"/>
              <a:gd name="connsiteY1008" fmla="*/ 7091079 h 7918444"/>
              <a:gd name="connsiteX1009" fmla="*/ 12633617 w 12648614"/>
              <a:gd name="connsiteY1009" fmla="*/ 1607090 h 7918444"/>
              <a:gd name="connsiteX1010" fmla="*/ 12625612 w 12648614"/>
              <a:gd name="connsiteY1010" fmla="*/ 1628439 h 7918444"/>
              <a:gd name="connsiteX1011" fmla="*/ 12553559 w 12648614"/>
              <a:gd name="connsiteY1011" fmla="*/ 1671137 h 7918444"/>
              <a:gd name="connsiteX1012" fmla="*/ 12468164 w 12648614"/>
              <a:gd name="connsiteY1012" fmla="*/ 1740521 h 7918444"/>
              <a:gd name="connsiteX1013" fmla="*/ 12369425 w 12648614"/>
              <a:gd name="connsiteY1013" fmla="*/ 1671137 h 7918444"/>
              <a:gd name="connsiteX1014" fmla="*/ 12310716 w 12648614"/>
              <a:gd name="connsiteY1014" fmla="*/ 1620433 h 7918444"/>
              <a:gd name="connsiteX1015" fmla="*/ 12289367 w 12648614"/>
              <a:gd name="connsiteY1015" fmla="*/ 1633776 h 7918444"/>
              <a:gd name="connsiteX1016" fmla="*/ 12190628 w 12648614"/>
              <a:gd name="connsiteY1016" fmla="*/ 1737852 h 7918444"/>
              <a:gd name="connsiteX1017" fmla="*/ 12254675 w 12648614"/>
              <a:gd name="connsiteY1017" fmla="*/ 1887294 h 7918444"/>
              <a:gd name="connsiteX1018" fmla="*/ 12171948 w 12648614"/>
              <a:gd name="connsiteY1018" fmla="*/ 1884626 h 7918444"/>
              <a:gd name="connsiteX1019" fmla="*/ 12049192 w 12648614"/>
              <a:gd name="connsiteY1019" fmla="*/ 1951341 h 7918444"/>
              <a:gd name="connsiteX1020" fmla="*/ 11926436 w 12648614"/>
              <a:gd name="connsiteY1020" fmla="*/ 2063422 h 7918444"/>
              <a:gd name="connsiteX1021" fmla="*/ 11867727 w 12648614"/>
              <a:gd name="connsiteY1021" fmla="*/ 2028730 h 7918444"/>
              <a:gd name="connsiteX1022" fmla="*/ 11811686 w 12648614"/>
              <a:gd name="connsiteY1022" fmla="*/ 2052748 h 7918444"/>
              <a:gd name="connsiteX1023" fmla="*/ 11774326 w 12648614"/>
              <a:gd name="connsiteY1023" fmla="*/ 2031399 h 7918444"/>
              <a:gd name="connsiteX1024" fmla="*/ 11742303 w 12648614"/>
              <a:gd name="connsiteY1024" fmla="*/ 2074097 h 7918444"/>
              <a:gd name="connsiteX1025" fmla="*/ 11715616 w 12648614"/>
              <a:gd name="connsiteY1025" fmla="*/ 2066091 h 7918444"/>
              <a:gd name="connsiteX1026" fmla="*/ 11662244 w 12648614"/>
              <a:gd name="connsiteY1026" fmla="*/ 2143481 h 7918444"/>
              <a:gd name="connsiteX1027" fmla="*/ 11680925 w 12648614"/>
              <a:gd name="connsiteY1027" fmla="*/ 2191516 h 7918444"/>
              <a:gd name="connsiteX1028" fmla="*/ 11672919 w 12648614"/>
              <a:gd name="connsiteY1028" fmla="*/ 2263568 h 7918444"/>
              <a:gd name="connsiteX1029" fmla="*/ 11678256 w 12648614"/>
              <a:gd name="connsiteY1029" fmla="*/ 2311603 h 7918444"/>
              <a:gd name="connsiteX1030" fmla="*/ 11656907 w 12648614"/>
              <a:gd name="connsiteY1030" fmla="*/ 2311603 h 7918444"/>
              <a:gd name="connsiteX1031" fmla="*/ 11640896 w 12648614"/>
              <a:gd name="connsiteY1031" fmla="*/ 2407673 h 7918444"/>
              <a:gd name="connsiteX1032" fmla="*/ 11568843 w 12648614"/>
              <a:gd name="connsiteY1032" fmla="*/ 2455708 h 7918444"/>
              <a:gd name="connsiteX1033" fmla="*/ 11550162 w 12648614"/>
              <a:gd name="connsiteY1033" fmla="*/ 2498405 h 7918444"/>
              <a:gd name="connsiteX1034" fmla="*/ 11520808 w 12648614"/>
              <a:gd name="connsiteY1034" fmla="*/ 2514417 h 7918444"/>
              <a:gd name="connsiteX1035" fmla="*/ 11430075 w 12648614"/>
              <a:gd name="connsiteY1035" fmla="*/ 2597144 h 7918444"/>
              <a:gd name="connsiteX1036" fmla="*/ 11440750 w 12648614"/>
              <a:gd name="connsiteY1036" fmla="*/ 2220870 h 7918444"/>
              <a:gd name="connsiteX1037" fmla="*/ 11483447 w 12648614"/>
              <a:gd name="connsiteY1037" fmla="*/ 2172835 h 7918444"/>
              <a:gd name="connsiteX1038" fmla="*/ 11598198 w 12648614"/>
              <a:gd name="connsiteY1038" fmla="*/ 2052748 h 7918444"/>
              <a:gd name="connsiteX1039" fmla="*/ 11683593 w 12648614"/>
              <a:gd name="connsiteY1039" fmla="*/ 1972689 h 7918444"/>
              <a:gd name="connsiteX1040" fmla="*/ 11710279 w 12648614"/>
              <a:gd name="connsiteY1040" fmla="*/ 1879288 h 7918444"/>
              <a:gd name="connsiteX1041" fmla="*/ 11680925 w 12648614"/>
              <a:gd name="connsiteY1041" fmla="*/ 1946003 h 7918444"/>
              <a:gd name="connsiteX1042" fmla="*/ 11630221 w 12648614"/>
              <a:gd name="connsiteY1042" fmla="*/ 1970021 h 7918444"/>
              <a:gd name="connsiteX1043" fmla="*/ 11558169 w 12648614"/>
              <a:gd name="connsiteY1043" fmla="*/ 2004713 h 7918444"/>
              <a:gd name="connsiteX1044" fmla="*/ 11552831 w 12648614"/>
              <a:gd name="connsiteY1044" fmla="*/ 1946003 h 7918444"/>
              <a:gd name="connsiteX1045" fmla="*/ 11464767 w 12648614"/>
              <a:gd name="connsiteY1045" fmla="*/ 1946003 h 7918444"/>
              <a:gd name="connsiteX1046" fmla="*/ 11427407 w 12648614"/>
              <a:gd name="connsiteY1046" fmla="*/ 1996707 h 7918444"/>
              <a:gd name="connsiteX1047" fmla="*/ 11368697 w 12648614"/>
              <a:gd name="connsiteY1047" fmla="*/ 2071428 h 7918444"/>
              <a:gd name="connsiteX1048" fmla="*/ 11339343 w 12648614"/>
              <a:gd name="connsiteY1048" fmla="*/ 2119463 h 7918444"/>
              <a:gd name="connsiteX1049" fmla="*/ 11269959 w 12648614"/>
              <a:gd name="connsiteY1049" fmla="*/ 2132806 h 7918444"/>
              <a:gd name="connsiteX1050" fmla="*/ 11256616 w 12648614"/>
              <a:gd name="connsiteY1050" fmla="*/ 2095446 h 7918444"/>
              <a:gd name="connsiteX1051" fmla="*/ 11128523 w 12648614"/>
              <a:gd name="connsiteY1051" fmla="*/ 2100783 h 7918444"/>
              <a:gd name="connsiteX1052" fmla="*/ 10979081 w 12648614"/>
              <a:gd name="connsiteY1052" fmla="*/ 2095446 h 7918444"/>
              <a:gd name="connsiteX1053" fmla="*/ 10805621 w 12648614"/>
              <a:gd name="connsiteY1053" fmla="*/ 2258231 h 7918444"/>
              <a:gd name="connsiteX1054" fmla="*/ 10690871 w 12648614"/>
              <a:gd name="connsiteY1054" fmla="*/ 2380987 h 7918444"/>
              <a:gd name="connsiteX1055" fmla="*/ 10741575 w 12648614"/>
              <a:gd name="connsiteY1055" fmla="*/ 2421016 h 7918444"/>
              <a:gd name="connsiteX1056" fmla="*/ 10776266 w 12648614"/>
              <a:gd name="connsiteY1056" fmla="*/ 2442365 h 7918444"/>
              <a:gd name="connsiteX1057" fmla="*/ 10904360 w 12648614"/>
              <a:gd name="connsiteY1057" fmla="*/ 2471719 h 7918444"/>
              <a:gd name="connsiteX1058" fmla="*/ 10960401 w 12648614"/>
              <a:gd name="connsiteY1058" fmla="*/ 2442365 h 7918444"/>
              <a:gd name="connsiteX1059" fmla="*/ 10979081 w 12648614"/>
              <a:gd name="connsiteY1059" fmla="*/ 2578464 h 7918444"/>
              <a:gd name="connsiteX1060" fmla="*/ 11013773 w 12648614"/>
              <a:gd name="connsiteY1060" fmla="*/ 2722568 h 7918444"/>
              <a:gd name="connsiteX1061" fmla="*/ 10968406 w 12648614"/>
              <a:gd name="connsiteY1061" fmla="*/ 2725237 h 7918444"/>
              <a:gd name="connsiteX1062" fmla="*/ 10957732 w 12648614"/>
              <a:gd name="connsiteY1062" fmla="*/ 2826644 h 7918444"/>
              <a:gd name="connsiteX1063" fmla="*/ 10987087 w 12648614"/>
              <a:gd name="connsiteY1063" fmla="*/ 2888022 h 7918444"/>
              <a:gd name="connsiteX1064" fmla="*/ 10944389 w 12648614"/>
              <a:gd name="connsiteY1064" fmla="*/ 2874679 h 7918444"/>
              <a:gd name="connsiteX1065" fmla="*/ 10912365 w 12648614"/>
              <a:gd name="connsiteY1065" fmla="*/ 2898697 h 7918444"/>
              <a:gd name="connsiteX1066" fmla="*/ 10917703 w 12648614"/>
              <a:gd name="connsiteY1066" fmla="*/ 2770603 h 7918444"/>
              <a:gd name="connsiteX1067" fmla="*/ 10907029 w 12648614"/>
              <a:gd name="connsiteY1067" fmla="*/ 2546440 h 7918444"/>
              <a:gd name="connsiteX1068" fmla="*/ 10826970 w 12648614"/>
              <a:gd name="connsiteY1068" fmla="*/ 2810632 h 7918444"/>
              <a:gd name="connsiteX1069" fmla="*/ 10637499 w 12648614"/>
              <a:gd name="connsiteY1069" fmla="*/ 3072156 h 7918444"/>
              <a:gd name="connsiteX1070" fmla="*/ 10544098 w 12648614"/>
              <a:gd name="connsiteY1070" fmla="*/ 3077493 h 7918444"/>
              <a:gd name="connsiteX1071" fmla="*/ 10493394 w 12648614"/>
              <a:gd name="connsiteY1071" fmla="*/ 3154883 h 7918444"/>
              <a:gd name="connsiteX1072" fmla="*/ 10407999 w 12648614"/>
              <a:gd name="connsiteY1072" fmla="*/ 3250953 h 7918444"/>
              <a:gd name="connsiteX1073" fmla="*/ 10480051 w 12648614"/>
              <a:gd name="connsiteY1073" fmla="*/ 3365703 h 7918444"/>
              <a:gd name="connsiteX1074" fmla="*/ 10464040 w 12648614"/>
              <a:gd name="connsiteY1074" fmla="*/ 3472447 h 7918444"/>
              <a:gd name="connsiteX1075" fmla="*/ 10367970 w 12648614"/>
              <a:gd name="connsiteY1075" fmla="*/ 3517813 h 7918444"/>
              <a:gd name="connsiteX1076" fmla="*/ 10349289 w 12648614"/>
              <a:gd name="connsiteY1076" fmla="*/ 3347022 h 7918444"/>
              <a:gd name="connsiteX1077" fmla="*/ 10303923 w 12648614"/>
              <a:gd name="connsiteY1077" fmla="*/ 3328342 h 7918444"/>
              <a:gd name="connsiteX1078" fmla="*/ 10309260 w 12648614"/>
              <a:gd name="connsiteY1078" fmla="*/ 3248284 h 7918444"/>
              <a:gd name="connsiteX1079" fmla="*/ 10173162 w 12648614"/>
              <a:gd name="connsiteY1079" fmla="*/ 3290982 h 7918444"/>
              <a:gd name="connsiteX1080" fmla="*/ 10210522 w 12648614"/>
              <a:gd name="connsiteY1080" fmla="*/ 3194912 h 7918444"/>
              <a:gd name="connsiteX1081" fmla="*/ 10122457 w 12648614"/>
              <a:gd name="connsiteY1081" fmla="*/ 3253621 h 7918444"/>
              <a:gd name="connsiteX1082" fmla="*/ 10066417 w 12648614"/>
              <a:gd name="connsiteY1082" fmla="*/ 3304325 h 7918444"/>
              <a:gd name="connsiteX1083" fmla="*/ 10117121 w 12648614"/>
              <a:gd name="connsiteY1083" fmla="*/ 3341685 h 7918444"/>
              <a:gd name="connsiteX1084" fmla="*/ 10127795 w 12648614"/>
              <a:gd name="connsiteY1084" fmla="*/ 3363034 h 7918444"/>
              <a:gd name="connsiteX1085" fmla="*/ 10154481 w 12648614"/>
              <a:gd name="connsiteY1085" fmla="*/ 3333679 h 7918444"/>
              <a:gd name="connsiteX1086" fmla="*/ 10199848 w 12648614"/>
              <a:gd name="connsiteY1086" fmla="*/ 3333679 h 7918444"/>
              <a:gd name="connsiteX1087" fmla="*/ 10127795 w 12648614"/>
              <a:gd name="connsiteY1087" fmla="*/ 3475116 h 7918444"/>
              <a:gd name="connsiteX1088" fmla="*/ 10197179 w 12648614"/>
              <a:gd name="connsiteY1088" fmla="*/ 3651243 h 7918444"/>
              <a:gd name="connsiteX1089" fmla="*/ 10197179 w 12648614"/>
              <a:gd name="connsiteY1089" fmla="*/ 3707284 h 7918444"/>
              <a:gd name="connsiteX1090" fmla="*/ 10223865 w 12648614"/>
              <a:gd name="connsiteY1090" fmla="*/ 3741977 h 7918444"/>
              <a:gd name="connsiteX1091" fmla="*/ 10186505 w 12648614"/>
              <a:gd name="connsiteY1091" fmla="*/ 3830040 h 7918444"/>
              <a:gd name="connsiteX1092" fmla="*/ 10111783 w 12648614"/>
              <a:gd name="connsiteY1092" fmla="*/ 3976814 h 7918444"/>
              <a:gd name="connsiteX1093" fmla="*/ 9981021 w 12648614"/>
              <a:gd name="connsiteY1093" fmla="*/ 4080889 h 7918444"/>
              <a:gd name="connsiteX1094" fmla="*/ 9807562 w 12648614"/>
              <a:gd name="connsiteY1094" fmla="*/ 4190303 h 7918444"/>
              <a:gd name="connsiteX1095" fmla="*/ 9802224 w 12648614"/>
              <a:gd name="connsiteY1095" fmla="*/ 4283704 h 7918444"/>
              <a:gd name="connsiteX1096" fmla="*/ 9783545 w 12648614"/>
              <a:gd name="connsiteY1096" fmla="*/ 4192971 h 7918444"/>
              <a:gd name="connsiteX1097" fmla="*/ 9775538 w 12648614"/>
              <a:gd name="connsiteY1097" fmla="*/ 4139599 h 7918444"/>
              <a:gd name="connsiteX1098" fmla="*/ 9671463 w 12648614"/>
              <a:gd name="connsiteY1098" fmla="*/ 4203646 h 7918444"/>
              <a:gd name="connsiteX1099" fmla="*/ 9767533 w 12648614"/>
              <a:gd name="connsiteY1099" fmla="*/ 4459832 h 7918444"/>
              <a:gd name="connsiteX1100" fmla="*/ 9663457 w 12648614"/>
              <a:gd name="connsiteY1100" fmla="*/ 4683995 h 7918444"/>
              <a:gd name="connsiteX1101" fmla="*/ 9580730 w 12648614"/>
              <a:gd name="connsiteY1101" fmla="*/ 4651971 h 7918444"/>
              <a:gd name="connsiteX1102" fmla="*/ 9538032 w 12648614"/>
              <a:gd name="connsiteY1102" fmla="*/ 4627954 h 7918444"/>
              <a:gd name="connsiteX1103" fmla="*/ 9527358 w 12648614"/>
              <a:gd name="connsiteY1103" fmla="*/ 4582588 h 7918444"/>
              <a:gd name="connsiteX1104" fmla="*/ 9455305 w 12648614"/>
              <a:gd name="connsiteY1104" fmla="*/ 4523879 h 7918444"/>
              <a:gd name="connsiteX1105" fmla="*/ 9457974 w 12648614"/>
              <a:gd name="connsiteY1105" fmla="*/ 4772059 h 7918444"/>
              <a:gd name="connsiteX1106" fmla="*/ 9538032 w 12648614"/>
              <a:gd name="connsiteY1106" fmla="*/ 4860123 h 7918444"/>
              <a:gd name="connsiteX1107" fmla="*/ 9570056 w 12648614"/>
              <a:gd name="connsiteY1107" fmla="*/ 4996222 h 7918444"/>
              <a:gd name="connsiteX1108" fmla="*/ 9532696 w 12648614"/>
              <a:gd name="connsiteY1108" fmla="*/ 5041588 h 7918444"/>
              <a:gd name="connsiteX1109" fmla="*/ 9452638 w 12648614"/>
              <a:gd name="connsiteY1109" fmla="*/ 4934844 h 7918444"/>
              <a:gd name="connsiteX1110" fmla="*/ 9407271 w 12648614"/>
              <a:gd name="connsiteY1110" fmla="*/ 4785402 h 7918444"/>
              <a:gd name="connsiteX1111" fmla="*/ 9375247 w 12648614"/>
              <a:gd name="connsiteY1111" fmla="*/ 4651971 h 7918444"/>
              <a:gd name="connsiteX1112" fmla="*/ 9324544 w 12648614"/>
              <a:gd name="connsiteY1112" fmla="*/ 4347750 h 7918444"/>
              <a:gd name="connsiteX1113" fmla="*/ 9244486 w 12648614"/>
              <a:gd name="connsiteY1113" fmla="*/ 4390448 h 7918444"/>
              <a:gd name="connsiteX1114" fmla="*/ 9236480 w 12648614"/>
              <a:gd name="connsiteY1114" fmla="*/ 4291709 h 7918444"/>
              <a:gd name="connsiteX1115" fmla="*/ 9191113 w 12648614"/>
              <a:gd name="connsiteY1115" fmla="*/ 4198308 h 7918444"/>
              <a:gd name="connsiteX1116" fmla="*/ 9143079 w 12648614"/>
              <a:gd name="connsiteY1116" fmla="*/ 4080889 h 7918444"/>
              <a:gd name="connsiteX1117" fmla="*/ 9087038 w 12648614"/>
              <a:gd name="connsiteY1117" fmla="*/ 4123587 h 7918444"/>
              <a:gd name="connsiteX1118" fmla="*/ 9030997 w 12648614"/>
              <a:gd name="connsiteY1118" fmla="*/ 4136930 h 7918444"/>
              <a:gd name="connsiteX1119" fmla="*/ 8998974 w 12648614"/>
              <a:gd name="connsiteY1119" fmla="*/ 4200977 h 7918444"/>
              <a:gd name="connsiteX1120" fmla="*/ 8905573 w 12648614"/>
              <a:gd name="connsiteY1120" fmla="*/ 4302384 h 7918444"/>
              <a:gd name="connsiteX1121" fmla="*/ 8793491 w 12648614"/>
              <a:gd name="connsiteY1121" fmla="*/ 4419803 h 7918444"/>
              <a:gd name="connsiteX1122" fmla="*/ 8772143 w 12648614"/>
              <a:gd name="connsiteY1122" fmla="*/ 4619949 h 7918444"/>
              <a:gd name="connsiteX1123" fmla="*/ 8702759 w 12648614"/>
              <a:gd name="connsiteY1123" fmla="*/ 4753379 h 7918444"/>
              <a:gd name="connsiteX1124" fmla="*/ 8628037 w 12648614"/>
              <a:gd name="connsiteY1124" fmla="*/ 4643966 h 7918444"/>
              <a:gd name="connsiteX1125" fmla="*/ 8507950 w 12648614"/>
              <a:gd name="connsiteY1125" fmla="*/ 4144936 h 7918444"/>
              <a:gd name="connsiteX1126" fmla="*/ 8395869 w 12648614"/>
              <a:gd name="connsiteY1126" fmla="*/ 4083558 h 7918444"/>
              <a:gd name="connsiteX1127" fmla="*/ 8315811 w 12648614"/>
              <a:gd name="connsiteY1127" fmla="*/ 3990157 h 7918444"/>
              <a:gd name="connsiteX1128" fmla="*/ 8211735 w 12648614"/>
              <a:gd name="connsiteY1128" fmla="*/ 3958133 h 7918444"/>
              <a:gd name="connsiteX1129" fmla="*/ 8094316 w 12648614"/>
              <a:gd name="connsiteY1129" fmla="*/ 3968808 h 7918444"/>
              <a:gd name="connsiteX1130" fmla="*/ 7992909 w 12648614"/>
              <a:gd name="connsiteY1130" fmla="*/ 3950128 h 7918444"/>
              <a:gd name="connsiteX1131" fmla="*/ 7955549 w 12648614"/>
              <a:gd name="connsiteY1131" fmla="*/ 3891418 h 7918444"/>
              <a:gd name="connsiteX1132" fmla="*/ 7880827 w 12648614"/>
              <a:gd name="connsiteY1132" fmla="*/ 3902093 h 7918444"/>
              <a:gd name="connsiteX1133" fmla="*/ 7792764 w 12648614"/>
              <a:gd name="connsiteY1133" fmla="*/ 3854058 h 7918444"/>
              <a:gd name="connsiteX1134" fmla="*/ 7696693 w 12648614"/>
              <a:gd name="connsiteY1134" fmla="*/ 3728634 h 7918444"/>
              <a:gd name="connsiteX1135" fmla="*/ 7670007 w 12648614"/>
              <a:gd name="connsiteY1135" fmla="*/ 3795349 h 7918444"/>
              <a:gd name="connsiteX1136" fmla="*/ 7702031 w 12648614"/>
              <a:gd name="connsiteY1136" fmla="*/ 3856727 h 7918444"/>
              <a:gd name="connsiteX1137" fmla="*/ 7731386 w 12648614"/>
              <a:gd name="connsiteY1137" fmla="*/ 3944790 h 7918444"/>
              <a:gd name="connsiteX1138" fmla="*/ 7779420 w 12648614"/>
              <a:gd name="connsiteY1138" fmla="*/ 3958133 h 7918444"/>
              <a:gd name="connsiteX1139" fmla="*/ 7806107 w 12648614"/>
              <a:gd name="connsiteY1139" fmla="*/ 3998162 h 7918444"/>
              <a:gd name="connsiteX1140" fmla="*/ 7899508 w 12648614"/>
              <a:gd name="connsiteY1140" fmla="*/ 3936785 h 7918444"/>
              <a:gd name="connsiteX1141" fmla="*/ 7952880 w 12648614"/>
              <a:gd name="connsiteY1141" fmla="*/ 3944790 h 7918444"/>
              <a:gd name="connsiteX1142" fmla="*/ 7971561 w 12648614"/>
              <a:gd name="connsiteY1142" fmla="*/ 4000831 h 7918444"/>
              <a:gd name="connsiteX1143" fmla="*/ 8051619 w 12648614"/>
              <a:gd name="connsiteY1143" fmla="*/ 4067546 h 7918444"/>
              <a:gd name="connsiteX1144" fmla="*/ 7995578 w 12648614"/>
              <a:gd name="connsiteY1144" fmla="*/ 4230332 h 7918444"/>
              <a:gd name="connsiteX1145" fmla="*/ 7904845 w 12648614"/>
              <a:gd name="connsiteY1145" fmla="*/ 4329071 h 7918444"/>
              <a:gd name="connsiteX1146" fmla="*/ 7795432 w 12648614"/>
              <a:gd name="connsiteY1146" fmla="*/ 4390448 h 7918444"/>
              <a:gd name="connsiteX1147" fmla="*/ 7480536 w 12648614"/>
              <a:gd name="connsiteY1147" fmla="*/ 4547896 h 7918444"/>
              <a:gd name="connsiteX1148" fmla="*/ 7461856 w 12648614"/>
              <a:gd name="connsiteY1148" fmla="*/ 4585256 h 7918444"/>
              <a:gd name="connsiteX1149" fmla="*/ 7536577 w 12648614"/>
              <a:gd name="connsiteY1149" fmla="*/ 4625285 h 7918444"/>
              <a:gd name="connsiteX1150" fmla="*/ 7678014 w 12648614"/>
              <a:gd name="connsiteY1150" fmla="*/ 4590594 h 7918444"/>
              <a:gd name="connsiteX1151" fmla="*/ 7750066 w 12648614"/>
              <a:gd name="connsiteY1151" fmla="*/ 4641297 h 7918444"/>
              <a:gd name="connsiteX1152" fmla="*/ 7694025 w 12648614"/>
              <a:gd name="connsiteY1152" fmla="*/ 4796077 h 7918444"/>
              <a:gd name="connsiteX1153" fmla="*/ 7413821 w 12648614"/>
              <a:gd name="connsiteY1153" fmla="*/ 5188362 h 7918444"/>
              <a:gd name="connsiteX1154" fmla="*/ 7325757 w 12648614"/>
              <a:gd name="connsiteY1154" fmla="*/ 5364490 h 7918444"/>
              <a:gd name="connsiteX1155" fmla="*/ 7373792 w 12648614"/>
              <a:gd name="connsiteY1155" fmla="*/ 5815484 h 7918444"/>
              <a:gd name="connsiteX1156" fmla="*/ 7170978 w 12648614"/>
              <a:gd name="connsiteY1156" fmla="*/ 6015630 h 7918444"/>
              <a:gd name="connsiteX1157" fmla="*/ 7194996 w 12648614"/>
              <a:gd name="connsiteY1157" fmla="*/ 6170410 h 7918444"/>
              <a:gd name="connsiteX1158" fmla="*/ 7093588 w 12648614"/>
              <a:gd name="connsiteY1158" fmla="*/ 6295834 h 7918444"/>
              <a:gd name="connsiteX1159" fmla="*/ 7058896 w 12648614"/>
              <a:gd name="connsiteY1159" fmla="*/ 6453282 h 7918444"/>
              <a:gd name="connsiteX1160" fmla="*/ 6872094 w 12648614"/>
              <a:gd name="connsiteY1160" fmla="*/ 6682782 h 7918444"/>
              <a:gd name="connsiteX1161" fmla="*/ 6760012 w 12648614"/>
              <a:gd name="connsiteY1161" fmla="*/ 6701463 h 7918444"/>
              <a:gd name="connsiteX1162" fmla="*/ 6610570 w 12648614"/>
              <a:gd name="connsiteY1162" fmla="*/ 6714806 h 7918444"/>
              <a:gd name="connsiteX1163" fmla="*/ 6583884 w 12648614"/>
              <a:gd name="connsiteY1163" fmla="*/ 6589381 h 7918444"/>
              <a:gd name="connsiteX1164" fmla="*/ 6487815 w 12648614"/>
              <a:gd name="connsiteY1164" fmla="*/ 6367887 h 7918444"/>
              <a:gd name="connsiteX1165" fmla="*/ 6434442 w 12648614"/>
              <a:gd name="connsiteY1165" fmla="*/ 6074340 h 7918444"/>
              <a:gd name="connsiteX1166" fmla="*/ 6373064 w 12648614"/>
              <a:gd name="connsiteY1166" fmla="*/ 5876863 h 7918444"/>
              <a:gd name="connsiteX1167" fmla="*/ 6439780 w 12648614"/>
              <a:gd name="connsiteY1167" fmla="*/ 5650031 h 7918444"/>
              <a:gd name="connsiteX1168" fmla="*/ 6418431 w 12648614"/>
              <a:gd name="connsiteY1168" fmla="*/ 5457891 h 7918444"/>
              <a:gd name="connsiteX1169" fmla="*/ 6354384 w 12648614"/>
              <a:gd name="connsiteY1169" fmla="*/ 5295106 h 7918444"/>
              <a:gd name="connsiteX1170" fmla="*/ 6271657 w 12648614"/>
              <a:gd name="connsiteY1170" fmla="*/ 5153670 h 7918444"/>
              <a:gd name="connsiteX1171" fmla="*/ 6301012 w 12648614"/>
              <a:gd name="connsiteY1171" fmla="*/ 5102967 h 7918444"/>
              <a:gd name="connsiteX1172" fmla="*/ 6290337 w 12648614"/>
              <a:gd name="connsiteY1172" fmla="*/ 5057600 h 7918444"/>
              <a:gd name="connsiteX1173" fmla="*/ 6311686 w 12648614"/>
              <a:gd name="connsiteY1173" fmla="*/ 4974873 h 7918444"/>
              <a:gd name="connsiteX1174" fmla="*/ 6258314 w 12648614"/>
              <a:gd name="connsiteY1174" fmla="*/ 4913495 h 7918444"/>
              <a:gd name="connsiteX1175" fmla="*/ 6194268 w 12648614"/>
              <a:gd name="connsiteY1175" fmla="*/ 4924170 h 7918444"/>
              <a:gd name="connsiteX1176" fmla="*/ 6151570 w 12648614"/>
              <a:gd name="connsiteY1176" fmla="*/ 4876135 h 7918444"/>
              <a:gd name="connsiteX1177" fmla="*/ 5932744 w 12648614"/>
              <a:gd name="connsiteY1177" fmla="*/ 4892146 h 7918444"/>
              <a:gd name="connsiteX1178" fmla="*/ 5799314 w 12648614"/>
              <a:gd name="connsiteY1178" fmla="*/ 4892146 h 7918444"/>
              <a:gd name="connsiteX1179" fmla="*/ 5671220 w 12648614"/>
              <a:gd name="connsiteY1179" fmla="*/ 4910827 h 7918444"/>
              <a:gd name="connsiteX1180" fmla="*/ 5489755 w 12648614"/>
              <a:gd name="connsiteY1180" fmla="*/ 4713350 h 7918444"/>
              <a:gd name="connsiteX1181" fmla="*/ 5375005 w 12648614"/>
              <a:gd name="connsiteY1181" fmla="*/ 4553233 h 7918444"/>
              <a:gd name="connsiteX1182" fmla="*/ 5385680 w 12648614"/>
              <a:gd name="connsiteY1182" fmla="*/ 4291709 h 7918444"/>
              <a:gd name="connsiteX1183" fmla="*/ 5375005 w 12648614"/>
              <a:gd name="connsiteY1183" fmla="*/ 4078221 h 7918444"/>
              <a:gd name="connsiteX1184" fmla="*/ 5481749 w 12648614"/>
              <a:gd name="connsiteY1184" fmla="*/ 3856727 h 7918444"/>
              <a:gd name="connsiteX1185" fmla="*/ 5607174 w 12648614"/>
              <a:gd name="connsiteY1185" fmla="*/ 3731302 h 7918444"/>
              <a:gd name="connsiteX1186" fmla="*/ 5647203 w 12648614"/>
              <a:gd name="connsiteY1186" fmla="*/ 3568517 h 7918444"/>
              <a:gd name="connsiteX1187" fmla="*/ 5721924 w 12648614"/>
              <a:gd name="connsiteY1187" fmla="*/ 3381714 h 7918444"/>
              <a:gd name="connsiteX1188" fmla="*/ 5647203 w 12648614"/>
              <a:gd name="connsiteY1188" fmla="*/ 3381714 h 7918444"/>
              <a:gd name="connsiteX1189" fmla="*/ 5639197 w 12648614"/>
              <a:gd name="connsiteY1189" fmla="*/ 3298988 h 7918444"/>
              <a:gd name="connsiteX1190" fmla="*/ 5623185 w 12648614"/>
              <a:gd name="connsiteY1190" fmla="*/ 3258959 h 7918444"/>
              <a:gd name="connsiteX1191" fmla="*/ 5639197 w 12648614"/>
              <a:gd name="connsiteY1191" fmla="*/ 3210924 h 7918444"/>
              <a:gd name="connsiteX1192" fmla="*/ 5641866 w 12648614"/>
              <a:gd name="connsiteY1192" fmla="*/ 3082830 h 7918444"/>
              <a:gd name="connsiteX1193" fmla="*/ 5668552 w 12648614"/>
              <a:gd name="connsiteY1193" fmla="*/ 3018784 h 7918444"/>
              <a:gd name="connsiteX1194" fmla="*/ 5711250 w 12648614"/>
              <a:gd name="connsiteY1194" fmla="*/ 3021452 h 7918444"/>
              <a:gd name="connsiteX1195" fmla="*/ 5900721 w 12648614"/>
              <a:gd name="connsiteY1195" fmla="*/ 3032127 h 7918444"/>
              <a:gd name="connsiteX1196" fmla="*/ 5874035 w 12648614"/>
              <a:gd name="connsiteY1196" fmla="*/ 2823976 h 7918444"/>
              <a:gd name="connsiteX1197" fmla="*/ 5809988 w 12648614"/>
              <a:gd name="connsiteY1197" fmla="*/ 2727905 h 7918444"/>
              <a:gd name="connsiteX1198" fmla="*/ 5900721 w 12648614"/>
              <a:gd name="connsiteY1198" fmla="*/ 2738580 h 7918444"/>
              <a:gd name="connsiteX1199" fmla="*/ 5890046 w 12648614"/>
              <a:gd name="connsiteY1199" fmla="*/ 2682539 h 7918444"/>
              <a:gd name="connsiteX1200" fmla="*/ 5932744 w 12648614"/>
              <a:gd name="connsiteY1200" fmla="*/ 2682539 h 7918444"/>
              <a:gd name="connsiteX1201" fmla="*/ 5959430 w 12648614"/>
              <a:gd name="connsiteY1201" fmla="*/ 2693214 h 7918444"/>
              <a:gd name="connsiteX1202" fmla="*/ 5967436 w 12648614"/>
              <a:gd name="connsiteY1202" fmla="*/ 2669196 h 7918444"/>
              <a:gd name="connsiteX1203" fmla="*/ 6047494 w 12648614"/>
              <a:gd name="connsiteY1203" fmla="*/ 2589138 h 7918444"/>
              <a:gd name="connsiteX1204" fmla="*/ 6210279 w 12648614"/>
              <a:gd name="connsiteY1204" fmla="*/ 2447702 h 7918444"/>
              <a:gd name="connsiteX1205" fmla="*/ 6266320 w 12648614"/>
              <a:gd name="connsiteY1205" fmla="*/ 2380987 h 7918444"/>
              <a:gd name="connsiteX1206" fmla="*/ 6244971 w 12648614"/>
              <a:gd name="connsiteY1206" fmla="*/ 2252893 h 7918444"/>
              <a:gd name="connsiteX1207" fmla="*/ 6327698 w 12648614"/>
              <a:gd name="connsiteY1207" fmla="*/ 2175504 h 7918444"/>
              <a:gd name="connsiteX1208" fmla="*/ 6351715 w 12648614"/>
              <a:gd name="connsiteY1208" fmla="*/ 2260899 h 7918444"/>
              <a:gd name="connsiteX1209" fmla="*/ 6325029 w 12648614"/>
              <a:gd name="connsiteY1209" fmla="*/ 2316940 h 7918444"/>
              <a:gd name="connsiteX1210" fmla="*/ 6322361 w 12648614"/>
              <a:gd name="connsiteY1210" fmla="*/ 2367643 h 7918444"/>
              <a:gd name="connsiteX1211" fmla="*/ 6359721 w 12648614"/>
              <a:gd name="connsiteY1211" fmla="*/ 2383655 h 7918444"/>
              <a:gd name="connsiteX1212" fmla="*/ 6351715 w 12648614"/>
              <a:gd name="connsiteY1212" fmla="*/ 2327614 h 7918444"/>
              <a:gd name="connsiteX1213" fmla="*/ 6389076 w 12648614"/>
              <a:gd name="connsiteY1213" fmla="*/ 2282248 h 7918444"/>
              <a:gd name="connsiteX1214" fmla="*/ 6402419 w 12648614"/>
              <a:gd name="connsiteY1214" fmla="*/ 2250225 h 7918444"/>
              <a:gd name="connsiteX1215" fmla="*/ 6343710 w 12648614"/>
              <a:gd name="connsiteY1215" fmla="*/ 2087440 h 7918444"/>
              <a:gd name="connsiteX1216" fmla="*/ 6234297 w 12648614"/>
              <a:gd name="connsiteY1216" fmla="*/ 2172835 h 7918444"/>
              <a:gd name="connsiteX1217" fmla="*/ 6167582 w 12648614"/>
              <a:gd name="connsiteY1217" fmla="*/ 2138143 h 7918444"/>
              <a:gd name="connsiteX1218" fmla="*/ 6170250 w 12648614"/>
              <a:gd name="connsiteY1218" fmla="*/ 2090108 h 7918444"/>
              <a:gd name="connsiteX1219" fmla="*/ 6140896 w 12648614"/>
              <a:gd name="connsiteY1219" fmla="*/ 1895300 h 7918444"/>
              <a:gd name="connsiteX1220" fmla="*/ 6210279 w 12648614"/>
              <a:gd name="connsiteY1220" fmla="*/ 1844597 h 7918444"/>
              <a:gd name="connsiteX1221" fmla="*/ 6293006 w 12648614"/>
              <a:gd name="connsiteY1221" fmla="*/ 1783219 h 7918444"/>
              <a:gd name="connsiteX1222" fmla="*/ 6325029 w 12648614"/>
              <a:gd name="connsiteY1222" fmla="*/ 1735184 h 7918444"/>
              <a:gd name="connsiteX1223" fmla="*/ 6359721 w 12648614"/>
              <a:gd name="connsiteY1223" fmla="*/ 1679143 h 7918444"/>
              <a:gd name="connsiteX1224" fmla="*/ 6397082 w 12648614"/>
              <a:gd name="connsiteY1224" fmla="*/ 1639113 h 7918444"/>
              <a:gd name="connsiteX1225" fmla="*/ 6426437 w 12648614"/>
              <a:gd name="connsiteY1225" fmla="*/ 1596416 h 7918444"/>
              <a:gd name="connsiteX1226" fmla="*/ 6506495 w 12648614"/>
              <a:gd name="connsiteY1226" fmla="*/ 1446974 h 7918444"/>
              <a:gd name="connsiteX1227" fmla="*/ 6413093 w 12648614"/>
              <a:gd name="connsiteY1227" fmla="*/ 1473660 h 7918444"/>
              <a:gd name="connsiteX1228" fmla="*/ 6477140 w 12648614"/>
              <a:gd name="connsiteY1228" fmla="*/ 1401608 h 7918444"/>
              <a:gd name="connsiteX1229" fmla="*/ 6543855 w 12648614"/>
              <a:gd name="connsiteY1229" fmla="*/ 1377590 h 7918444"/>
              <a:gd name="connsiteX1230" fmla="*/ 6615907 w 12648614"/>
              <a:gd name="connsiteY1230" fmla="*/ 1316212 h 7918444"/>
              <a:gd name="connsiteX1231" fmla="*/ 6666611 w 12648614"/>
              <a:gd name="connsiteY1231" fmla="*/ 1302869 h 7918444"/>
              <a:gd name="connsiteX1232" fmla="*/ 6727989 w 12648614"/>
              <a:gd name="connsiteY1232" fmla="*/ 1252165 h 7918444"/>
              <a:gd name="connsiteX1233" fmla="*/ 6765350 w 12648614"/>
              <a:gd name="connsiteY1233" fmla="*/ 1236154 h 7918444"/>
              <a:gd name="connsiteX1234" fmla="*/ 6808047 w 12648614"/>
              <a:gd name="connsiteY1234" fmla="*/ 1236154 h 7918444"/>
              <a:gd name="connsiteX1235" fmla="*/ 6906785 w 12648614"/>
              <a:gd name="connsiteY1235" fmla="*/ 1252165 h 7918444"/>
              <a:gd name="connsiteX1236" fmla="*/ 7002856 w 12648614"/>
              <a:gd name="connsiteY1236" fmla="*/ 1236154 h 7918444"/>
              <a:gd name="connsiteX1237" fmla="*/ 7026873 w 12648614"/>
              <a:gd name="connsiteY1237" fmla="*/ 1308206 h 7918444"/>
              <a:gd name="connsiteX1238" fmla="*/ 7128280 w 12648614"/>
              <a:gd name="connsiteY1238" fmla="*/ 1345567 h 7918444"/>
              <a:gd name="connsiteX1239" fmla="*/ 7395141 w 12648614"/>
              <a:gd name="connsiteY1239" fmla="*/ 1476329 h 7918444"/>
              <a:gd name="connsiteX1240" fmla="*/ 7363118 w 12648614"/>
              <a:gd name="connsiteY1240" fmla="*/ 1607090 h 7918444"/>
              <a:gd name="connsiteX1241" fmla="*/ 7146960 w 12648614"/>
              <a:gd name="connsiteY1241" fmla="*/ 1575067 h 7918444"/>
              <a:gd name="connsiteX1242" fmla="*/ 7194996 w 12648614"/>
              <a:gd name="connsiteY1242" fmla="*/ 1700492 h 7918444"/>
              <a:gd name="connsiteX1243" fmla="*/ 7288397 w 12648614"/>
              <a:gd name="connsiteY1243" fmla="*/ 1751195 h 7918444"/>
              <a:gd name="connsiteX1244" fmla="*/ 7267047 w 12648614"/>
              <a:gd name="connsiteY1244" fmla="*/ 1663131 h 7918444"/>
              <a:gd name="connsiteX1245" fmla="*/ 7376461 w 12648614"/>
              <a:gd name="connsiteY1245" fmla="*/ 1711166 h 7918444"/>
              <a:gd name="connsiteX1246" fmla="*/ 7400478 w 12648614"/>
              <a:gd name="connsiteY1246" fmla="*/ 1601753 h 7918444"/>
              <a:gd name="connsiteX1247" fmla="*/ 7469862 w 12648614"/>
              <a:gd name="connsiteY1247" fmla="*/ 1572398 h 7918444"/>
              <a:gd name="connsiteX1248" fmla="*/ 7512560 w 12648614"/>
              <a:gd name="connsiteY1248" fmla="*/ 1529701 h 7918444"/>
              <a:gd name="connsiteX1249" fmla="*/ 7491211 w 12648614"/>
              <a:gd name="connsiteY1249" fmla="*/ 1513689 h 7918444"/>
              <a:gd name="connsiteX1250" fmla="*/ 7485874 w 12648614"/>
              <a:gd name="connsiteY1250" fmla="*/ 1433631 h 7918444"/>
              <a:gd name="connsiteX1251" fmla="*/ 7579275 w 12648614"/>
              <a:gd name="connsiteY1251" fmla="*/ 1417619 h 7918444"/>
              <a:gd name="connsiteX1252" fmla="*/ 7613966 w 12648614"/>
              <a:gd name="connsiteY1252" fmla="*/ 1473660 h 7918444"/>
              <a:gd name="connsiteX1253" fmla="*/ 7592618 w 12648614"/>
              <a:gd name="connsiteY1253" fmla="*/ 1495009 h 7918444"/>
              <a:gd name="connsiteX1254" fmla="*/ 7579275 w 12648614"/>
              <a:gd name="connsiteY1254" fmla="*/ 1548381 h 7918444"/>
              <a:gd name="connsiteX1255" fmla="*/ 7632647 w 12648614"/>
              <a:gd name="connsiteY1255" fmla="*/ 1529701 h 7918444"/>
              <a:gd name="connsiteX1256" fmla="*/ 7664671 w 12648614"/>
              <a:gd name="connsiteY1256" fmla="*/ 1487003 h 7918444"/>
              <a:gd name="connsiteX1257" fmla="*/ 7712705 w 12648614"/>
              <a:gd name="connsiteY1257" fmla="*/ 1454980 h 7918444"/>
              <a:gd name="connsiteX1258" fmla="*/ 7811444 w 12648614"/>
              <a:gd name="connsiteY1258" fmla="*/ 1428294 h 7918444"/>
              <a:gd name="connsiteX1259" fmla="*/ 7872822 w 12648614"/>
              <a:gd name="connsiteY1259" fmla="*/ 1449643 h 7918444"/>
              <a:gd name="connsiteX1260" fmla="*/ 8062293 w 12648614"/>
              <a:gd name="connsiteY1260" fmla="*/ 1430962 h 7918444"/>
              <a:gd name="connsiteX1261" fmla="*/ 8070299 w 12648614"/>
              <a:gd name="connsiteY1261" fmla="*/ 1433631 h 7918444"/>
              <a:gd name="connsiteX1262" fmla="*/ 8110328 w 12648614"/>
              <a:gd name="connsiteY1262" fmla="*/ 1404276 h 7918444"/>
              <a:gd name="connsiteX1263" fmla="*/ 8048950 w 12648614"/>
              <a:gd name="connsiteY1263" fmla="*/ 1334892 h 7918444"/>
              <a:gd name="connsiteX1264" fmla="*/ 8107659 w 12648614"/>
              <a:gd name="connsiteY1264" fmla="*/ 1316212 h 7918444"/>
              <a:gd name="connsiteX1265" fmla="*/ 8225078 w 12648614"/>
              <a:gd name="connsiteY1265" fmla="*/ 1334892 h 7918444"/>
              <a:gd name="connsiteX1266" fmla="*/ 8382526 w 12648614"/>
              <a:gd name="connsiteY1266" fmla="*/ 1444305 h 7918444"/>
              <a:gd name="connsiteX1267" fmla="*/ 8395869 w 12648614"/>
              <a:gd name="connsiteY1267" fmla="*/ 1417619 h 7918444"/>
              <a:gd name="connsiteX1268" fmla="*/ 8331823 w 12648614"/>
              <a:gd name="connsiteY1268" fmla="*/ 1356241 h 7918444"/>
              <a:gd name="connsiteX1269" fmla="*/ 8337159 w 12648614"/>
              <a:gd name="connsiteY1269" fmla="*/ 1265508 h 7918444"/>
              <a:gd name="connsiteX1270" fmla="*/ 8401205 w 12648614"/>
              <a:gd name="connsiteY1270" fmla="*/ 1094718 h 7918444"/>
              <a:gd name="connsiteX1271" fmla="*/ 8435898 w 12648614"/>
              <a:gd name="connsiteY1271" fmla="*/ 1030671 h 7918444"/>
              <a:gd name="connsiteX1272" fmla="*/ 8483932 w 12648614"/>
              <a:gd name="connsiteY1272" fmla="*/ 1070700 h 7918444"/>
              <a:gd name="connsiteX1273" fmla="*/ 8515956 w 12648614"/>
              <a:gd name="connsiteY1273" fmla="*/ 1198793 h 7918444"/>
              <a:gd name="connsiteX1274" fmla="*/ 8539973 w 12648614"/>
              <a:gd name="connsiteY1274" fmla="*/ 1361578 h 7918444"/>
              <a:gd name="connsiteX1275" fmla="*/ 8566659 w 12648614"/>
              <a:gd name="connsiteY1275" fmla="*/ 1452311 h 7918444"/>
              <a:gd name="connsiteX1276" fmla="*/ 8491939 w 12648614"/>
              <a:gd name="connsiteY1276" fmla="*/ 1588410 h 7918444"/>
              <a:gd name="connsiteX1277" fmla="*/ 8569328 w 12648614"/>
              <a:gd name="connsiteY1277" fmla="*/ 1537707 h 7918444"/>
              <a:gd name="connsiteX1278" fmla="*/ 8596014 w 12648614"/>
              <a:gd name="connsiteY1278" fmla="*/ 1492340 h 7918444"/>
              <a:gd name="connsiteX1279" fmla="*/ 8604020 w 12648614"/>
              <a:gd name="connsiteY1279" fmla="*/ 1404276 h 7918444"/>
              <a:gd name="connsiteX1280" fmla="*/ 8574665 w 12648614"/>
              <a:gd name="connsiteY1280" fmla="*/ 1289526 h 7918444"/>
              <a:gd name="connsiteX1281" fmla="*/ 8555985 w 12648614"/>
              <a:gd name="connsiteY1281" fmla="*/ 1174776 h 7918444"/>
              <a:gd name="connsiteX1282" fmla="*/ 8604020 w 12648614"/>
              <a:gd name="connsiteY1282" fmla="*/ 1132078 h 7918444"/>
              <a:gd name="connsiteX1283" fmla="*/ 8628037 w 12648614"/>
              <a:gd name="connsiteY1283" fmla="*/ 1073369 h 7918444"/>
              <a:gd name="connsiteX1284" fmla="*/ 8641380 w 12648614"/>
              <a:gd name="connsiteY1284" fmla="*/ 1204131 h 7918444"/>
              <a:gd name="connsiteX1285" fmla="*/ 8676073 w 12648614"/>
              <a:gd name="connsiteY1285" fmla="*/ 1204131 h 7918444"/>
              <a:gd name="connsiteX1286" fmla="*/ 8700090 w 12648614"/>
              <a:gd name="connsiteY1286" fmla="*/ 1140084 h 7918444"/>
              <a:gd name="connsiteX1287" fmla="*/ 8700090 w 12648614"/>
              <a:gd name="connsiteY1287" fmla="*/ 1137416 h 7918444"/>
              <a:gd name="connsiteX1288" fmla="*/ 8740119 w 12648614"/>
              <a:gd name="connsiteY1288" fmla="*/ 1108061 h 7918444"/>
              <a:gd name="connsiteX1289" fmla="*/ 8876218 w 12648614"/>
              <a:gd name="connsiteY1289" fmla="*/ 1164102 h 7918444"/>
              <a:gd name="connsiteX1290" fmla="*/ 8822846 w 12648614"/>
              <a:gd name="connsiteY1290" fmla="*/ 1009322 h 7918444"/>
              <a:gd name="connsiteX1291" fmla="*/ 9022992 w 12648614"/>
              <a:gd name="connsiteY1291" fmla="*/ 982636 h 7918444"/>
              <a:gd name="connsiteX1292" fmla="*/ 9217800 w 12648614"/>
              <a:gd name="connsiteY1292" fmla="*/ 809177 h 7918444"/>
              <a:gd name="connsiteX1293" fmla="*/ 9276509 w 12648614"/>
              <a:gd name="connsiteY1293" fmla="*/ 769148 h 7918444"/>
              <a:gd name="connsiteX1294" fmla="*/ 9348561 w 12648614"/>
              <a:gd name="connsiteY1294" fmla="*/ 774485 h 7918444"/>
              <a:gd name="connsiteX1295" fmla="*/ 9473986 w 12648614"/>
              <a:gd name="connsiteY1295" fmla="*/ 745130 h 7918444"/>
              <a:gd name="connsiteX1296" fmla="*/ 9572725 w 12648614"/>
              <a:gd name="connsiteY1296" fmla="*/ 633048 h 7918444"/>
              <a:gd name="connsiteX1297" fmla="*/ 9642108 w 12648614"/>
              <a:gd name="connsiteY1297" fmla="*/ 694427 h 7918444"/>
              <a:gd name="connsiteX1298" fmla="*/ 9692812 w 12648614"/>
              <a:gd name="connsiteY1298" fmla="*/ 747799 h 7918444"/>
              <a:gd name="connsiteX1299" fmla="*/ 9807562 w 12648614"/>
              <a:gd name="connsiteY1299" fmla="*/ 726450 h 7918444"/>
              <a:gd name="connsiteX1300" fmla="*/ 9922312 w 12648614"/>
              <a:gd name="connsiteY1300" fmla="*/ 779822 h 7918444"/>
              <a:gd name="connsiteX1301" fmla="*/ 9796888 w 12648614"/>
              <a:gd name="connsiteY1301" fmla="*/ 974630 h 7918444"/>
              <a:gd name="connsiteX1302" fmla="*/ 9895626 w 12648614"/>
              <a:gd name="connsiteY1302" fmla="*/ 987973 h 7918444"/>
              <a:gd name="connsiteX1303" fmla="*/ 9967678 w 12648614"/>
              <a:gd name="connsiteY1303" fmla="*/ 1006654 h 7918444"/>
              <a:gd name="connsiteX1304" fmla="*/ 10106446 w 12648614"/>
              <a:gd name="connsiteY1304" fmla="*/ 1046683 h 7918444"/>
              <a:gd name="connsiteX1305" fmla="*/ 10175830 w 12648614"/>
              <a:gd name="connsiteY1305" fmla="*/ 1057357 h 7918444"/>
              <a:gd name="connsiteX1306" fmla="*/ 10266563 w 12648614"/>
              <a:gd name="connsiteY1306" fmla="*/ 1062694 h 7918444"/>
              <a:gd name="connsiteX1307" fmla="*/ 10303923 w 12648614"/>
              <a:gd name="connsiteY1307" fmla="*/ 979967 h 7918444"/>
              <a:gd name="connsiteX1308" fmla="*/ 10365301 w 12648614"/>
              <a:gd name="connsiteY1308" fmla="*/ 1011991 h 7918444"/>
              <a:gd name="connsiteX1309" fmla="*/ 10424011 w 12648614"/>
              <a:gd name="connsiteY1309" fmla="*/ 1014659 h 7918444"/>
              <a:gd name="connsiteX1310" fmla="*/ 10474714 w 12648614"/>
              <a:gd name="connsiteY1310" fmla="*/ 1161433 h 7918444"/>
              <a:gd name="connsiteX1311" fmla="*/ 10552103 w 12648614"/>
              <a:gd name="connsiteY1311" fmla="*/ 1238822 h 7918444"/>
              <a:gd name="connsiteX1312" fmla="*/ 10576121 w 12648614"/>
              <a:gd name="connsiteY1312" fmla="*/ 1196125 h 7918444"/>
              <a:gd name="connsiteX1313" fmla="*/ 10602807 w 12648614"/>
              <a:gd name="connsiteY1313" fmla="*/ 1153427 h 7918444"/>
              <a:gd name="connsiteX1314" fmla="*/ 10629493 w 12648614"/>
              <a:gd name="connsiteY1314" fmla="*/ 1177445 h 7918444"/>
              <a:gd name="connsiteX1315" fmla="*/ 10850988 w 12648614"/>
              <a:gd name="connsiteY1315" fmla="*/ 1188119 h 7918444"/>
              <a:gd name="connsiteX1316" fmla="*/ 10824302 w 12648614"/>
              <a:gd name="connsiteY1316" fmla="*/ 1145421 h 7918444"/>
              <a:gd name="connsiteX1317" fmla="*/ 10885679 w 12648614"/>
              <a:gd name="connsiteY1317" fmla="*/ 1100055 h 7918444"/>
              <a:gd name="connsiteX1318" fmla="*/ 11083156 w 12648614"/>
              <a:gd name="connsiteY1318" fmla="*/ 1105392 h 7918444"/>
              <a:gd name="connsiteX1319" fmla="*/ 11216586 w 12648614"/>
              <a:gd name="connsiteY1319" fmla="*/ 1180113 h 7918444"/>
              <a:gd name="connsiteX1320" fmla="*/ 11301982 w 12648614"/>
              <a:gd name="connsiteY1320" fmla="*/ 1238822 h 7918444"/>
              <a:gd name="connsiteX1321" fmla="*/ 11400721 w 12648614"/>
              <a:gd name="connsiteY1321" fmla="*/ 1228148 h 7918444"/>
              <a:gd name="connsiteX1322" fmla="*/ 11574181 w 12648614"/>
              <a:gd name="connsiteY1322" fmla="*/ 1273514 h 7918444"/>
              <a:gd name="connsiteX1323" fmla="*/ 11584855 w 12648614"/>
              <a:gd name="connsiteY1323" fmla="*/ 1332224 h 7918444"/>
              <a:gd name="connsiteX1324" fmla="*/ 11680925 w 12648614"/>
              <a:gd name="connsiteY1324" fmla="*/ 1337561 h 7918444"/>
              <a:gd name="connsiteX1325" fmla="*/ 11779663 w 12648614"/>
              <a:gd name="connsiteY1325" fmla="*/ 1353573 h 7918444"/>
              <a:gd name="connsiteX1326" fmla="*/ 11891745 w 12648614"/>
              <a:gd name="connsiteY1326" fmla="*/ 1313543 h 7918444"/>
              <a:gd name="connsiteX1327" fmla="*/ 11875733 w 12648614"/>
              <a:gd name="connsiteY1327" fmla="*/ 1361578 h 7918444"/>
              <a:gd name="connsiteX1328" fmla="*/ 11953122 w 12648614"/>
              <a:gd name="connsiteY1328" fmla="*/ 1382927 h 7918444"/>
              <a:gd name="connsiteX1329" fmla="*/ 11939779 w 12648614"/>
              <a:gd name="connsiteY1329" fmla="*/ 1324218 h 7918444"/>
              <a:gd name="connsiteX1330" fmla="*/ 11982477 w 12648614"/>
              <a:gd name="connsiteY1330" fmla="*/ 1300200 h 7918444"/>
              <a:gd name="connsiteX1331" fmla="*/ 12110570 w 12648614"/>
              <a:gd name="connsiteY1331" fmla="*/ 1318881 h 7918444"/>
              <a:gd name="connsiteX1332" fmla="*/ 12193297 w 12648614"/>
              <a:gd name="connsiteY1332" fmla="*/ 1337561 h 7918444"/>
              <a:gd name="connsiteX1333" fmla="*/ 12465495 w 12648614"/>
              <a:gd name="connsiteY1333" fmla="*/ 1505683 h 7918444"/>
              <a:gd name="connsiteX1334" fmla="*/ 12537547 w 12648614"/>
              <a:gd name="connsiteY1334" fmla="*/ 1540375 h 7918444"/>
              <a:gd name="connsiteX1335" fmla="*/ 12633617 w 12648614"/>
              <a:gd name="connsiteY1335" fmla="*/ 1607090 h 7918444"/>
              <a:gd name="connsiteX1336" fmla="*/ 12633617 w 12648614"/>
              <a:gd name="connsiteY1336" fmla="*/ 1607090 h 7918444"/>
              <a:gd name="connsiteX1337" fmla="*/ 7205670 w 12648614"/>
              <a:gd name="connsiteY1337" fmla="*/ 2861336 h 7918444"/>
              <a:gd name="connsiteX1338" fmla="*/ 7229687 w 12648614"/>
              <a:gd name="connsiteY1338" fmla="*/ 2917377 h 7918444"/>
              <a:gd name="connsiteX1339" fmla="*/ 7272385 w 12648614"/>
              <a:gd name="connsiteY1339" fmla="*/ 2877348 h 7918444"/>
              <a:gd name="connsiteX1340" fmla="*/ 7288397 w 12648614"/>
              <a:gd name="connsiteY1340" fmla="*/ 2831981 h 7918444"/>
              <a:gd name="connsiteX1341" fmla="*/ 7205670 w 12648614"/>
              <a:gd name="connsiteY1341" fmla="*/ 2861336 h 7918444"/>
              <a:gd name="connsiteX1342" fmla="*/ 7205670 w 12648614"/>
              <a:gd name="connsiteY1342" fmla="*/ 2861336 h 7918444"/>
              <a:gd name="connsiteX1343" fmla="*/ 6962826 w 12648614"/>
              <a:gd name="connsiteY1343" fmla="*/ 2965412 h 7918444"/>
              <a:gd name="connsiteX1344" fmla="*/ 6914792 w 12648614"/>
              <a:gd name="connsiteY1344" fmla="*/ 3077493 h 7918444"/>
              <a:gd name="connsiteX1345" fmla="*/ 7029542 w 12648614"/>
              <a:gd name="connsiteY1345" fmla="*/ 3141540 h 7918444"/>
              <a:gd name="connsiteX1346" fmla="*/ 7208339 w 12648614"/>
              <a:gd name="connsiteY1346" fmla="*/ 3120191 h 7918444"/>
              <a:gd name="connsiteX1347" fmla="*/ 7352443 w 12648614"/>
              <a:gd name="connsiteY1347" fmla="*/ 3144208 h 7918444"/>
              <a:gd name="connsiteX1348" fmla="*/ 7360449 w 12648614"/>
              <a:gd name="connsiteY1348" fmla="*/ 3053476 h 7918444"/>
              <a:gd name="connsiteX1349" fmla="*/ 7235025 w 12648614"/>
              <a:gd name="connsiteY1349" fmla="*/ 2946731 h 7918444"/>
              <a:gd name="connsiteX1350" fmla="*/ 7125612 w 12648614"/>
              <a:gd name="connsiteY1350" fmla="*/ 2984092 h 7918444"/>
              <a:gd name="connsiteX1351" fmla="*/ 7090920 w 12648614"/>
              <a:gd name="connsiteY1351" fmla="*/ 2933388 h 7918444"/>
              <a:gd name="connsiteX1352" fmla="*/ 7112269 w 12648614"/>
              <a:gd name="connsiteY1352" fmla="*/ 2888022 h 7918444"/>
              <a:gd name="connsiteX1353" fmla="*/ 7064234 w 12648614"/>
              <a:gd name="connsiteY1353" fmla="*/ 2853330 h 7918444"/>
              <a:gd name="connsiteX1354" fmla="*/ 6962826 w 12648614"/>
              <a:gd name="connsiteY1354" fmla="*/ 2965412 h 7918444"/>
              <a:gd name="connsiteX1355" fmla="*/ 6962826 w 12648614"/>
              <a:gd name="connsiteY1355" fmla="*/ 2965412 h 7918444"/>
              <a:gd name="connsiteX1356" fmla="*/ 6354384 w 12648614"/>
              <a:gd name="connsiteY1356" fmla="*/ 2410341 h 7918444"/>
              <a:gd name="connsiteX1357" fmla="*/ 6442448 w 12648614"/>
              <a:gd name="connsiteY1357" fmla="*/ 2375649 h 7918444"/>
              <a:gd name="connsiteX1358" fmla="*/ 6482477 w 12648614"/>
              <a:gd name="connsiteY1358" fmla="*/ 2399667 h 7918444"/>
              <a:gd name="connsiteX1359" fmla="*/ 6538518 w 12648614"/>
              <a:gd name="connsiteY1359" fmla="*/ 2370312 h 7918444"/>
              <a:gd name="connsiteX1360" fmla="*/ 6674617 w 12648614"/>
              <a:gd name="connsiteY1360" fmla="*/ 2319608 h 7918444"/>
              <a:gd name="connsiteX1361" fmla="*/ 6687960 w 12648614"/>
              <a:gd name="connsiteY1361" fmla="*/ 2202190 h 7918444"/>
              <a:gd name="connsiteX1362" fmla="*/ 6706640 w 12648614"/>
              <a:gd name="connsiteY1362" fmla="*/ 2159492 h 7918444"/>
              <a:gd name="connsiteX1363" fmla="*/ 6717315 w 12648614"/>
              <a:gd name="connsiteY1363" fmla="*/ 2100783 h 7918444"/>
              <a:gd name="connsiteX1364" fmla="*/ 6826728 w 12648614"/>
              <a:gd name="connsiteY1364" fmla="*/ 2050079 h 7918444"/>
              <a:gd name="connsiteX1365" fmla="*/ 6954821 w 12648614"/>
              <a:gd name="connsiteY1365" fmla="*/ 2023393 h 7918444"/>
              <a:gd name="connsiteX1366" fmla="*/ 6770687 w 12648614"/>
              <a:gd name="connsiteY1366" fmla="*/ 2036736 h 7918444"/>
              <a:gd name="connsiteX1367" fmla="*/ 6711977 w 12648614"/>
              <a:gd name="connsiteY1367" fmla="*/ 2007381 h 7918444"/>
              <a:gd name="connsiteX1368" fmla="*/ 6693297 w 12648614"/>
              <a:gd name="connsiteY1368" fmla="*/ 1924655 h 7918444"/>
              <a:gd name="connsiteX1369" fmla="*/ 6725320 w 12648614"/>
              <a:gd name="connsiteY1369" fmla="*/ 1777881 h 7918444"/>
              <a:gd name="connsiteX1370" fmla="*/ 6821391 w 12648614"/>
              <a:gd name="connsiteY1370" fmla="*/ 1652457 h 7918444"/>
              <a:gd name="connsiteX1371" fmla="*/ 6711977 w 12648614"/>
              <a:gd name="connsiteY1371" fmla="*/ 1668468 h 7918444"/>
              <a:gd name="connsiteX1372" fmla="*/ 6693297 w 12648614"/>
              <a:gd name="connsiteY1372" fmla="*/ 1743189 h 7918444"/>
              <a:gd name="connsiteX1373" fmla="*/ 6602564 w 12648614"/>
              <a:gd name="connsiteY1373" fmla="*/ 1831254 h 7918444"/>
              <a:gd name="connsiteX1374" fmla="*/ 6557198 w 12648614"/>
              <a:gd name="connsiteY1374" fmla="*/ 1924655 h 7918444"/>
              <a:gd name="connsiteX1375" fmla="*/ 6610570 w 12648614"/>
              <a:gd name="connsiteY1375" fmla="*/ 2010050 h 7918444"/>
              <a:gd name="connsiteX1376" fmla="*/ 6559867 w 12648614"/>
              <a:gd name="connsiteY1376" fmla="*/ 2116795 h 7918444"/>
              <a:gd name="connsiteX1377" fmla="*/ 6538518 w 12648614"/>
              <a:gd name="connsiteY1377" fmla="*/ 2204859 h 7918444"/>
              <a:gd name="connsiteX1378" fmla="*/ 6522506 w 12648614"/>
              <a:gd name="connsiteY1378" fmla="*/ 2276911 h 7918444"/>
              <a:gd name="connsiteX1379" fmla="*/ 6487815 w 12648614"/>
              <a:gd name="connsiteY1379" fmla="*/ 2290254 h 7918444"/>
              <a:gd name="connsiteX1380" fmla="*/ 6399750 w 12648614"/>
              <a:gd name="connsiteY1380" fmla="*/ 2319608 h 7918444"/>
              <a:gd name="connsiteX1381" fmla="*/ 6351715 w 12648614"/>
              <a:gd name="connsiteY1381" fmla="*/ 2383655 h 7918444"/>
              <a:gd name="connsiteX1382" fmla="*/ 6354384 w 12648614"/>
              <a:gd name="connsiteY1382" fmla="*/ 2410341 h 7918444"/>
              <a:gd name="connsiteX1383" fmla="*/ 6354384 w 12648614"/>
              <a:gd name="connsiteY1383" fmla="*/ 2410341 h 7918444"/>
              <a:gd name="connsiteX1384" fmla="*/ 7128280 w 12648614"/>
              <a:gd name="connsiteY1384" fmla="*/ 3651243 h 7918444"/>
              <a:gd name="connsiteX1385" fmla="*/ 7186989 w 12648614"/>
              <a:gd name="connsiteY1385" fmla="*/ 3491127 h 7918444"/>
              <a:gd name="connsiteX1386" fmla="*/ 7194996 w 12648614"/>
              <a:gd name="connsiteY1386" fmla="*/ 3392389 h 7918444"/>
              <a:gd name="connsiteX1387" fmla="*/ 7074908 w 12648614"/>
              <a:gd name="connsiteY1387" fmla="*/ 3419075 h 7918444"/>
              <a:gd name="connsiteX1388" fmla="*/ 7018867 w 12648614"/>
              <a:gd name="connsiteY1388" fmla="*/ 3392389 h 7918444"/>
              <a:gd name="connsiteX1389" fmla="*/ 6992181 w 12648614"/>
              <a:gd name="connsiteY1389" fmla="*/ 3421743 h 7918444"/>
              <a:gd name="connsiteX1390" fmla="*/ 6954821 w 12648614"/>
              <a:gd name="connsiteY1390" fmla="*/ 3408400 h 7918444"/>
              <a:gd name="connsiteX1391" fmla="*/ 6882768 w 12648614"/>
              <a:gd name="connsiteY1391" fmla="*/ 3320336 h 7918444"/>
              <a:gd name="connsiteX1392" fmla="*/ 6861420 w 12648614"/>
              <a:gd name="connsiteY1392" fmla="*/ 3192243 h 7918444"/>
              <a:gd name="connsiteX1393" fmla="*/ 6789367 w 12648614"/>
              <a:gd name="connsiteY1393" fmla="*/ 3178900 h 7918444"/>
              <a:gd name="connsiteX1394" fmla="*/ 6784030 w 12648614"/>
              <a:gd name="connsiteY1394" fmla="*/ 3213592 h 7918444"/>
              <a:gd name="connsiteX1395" fmla="*/ 6741332 w 12648614"/>
              <a:gd name="connsiteY1395" fmla="*/ 3205586 h 7918444"/>
              <a:gd name="connsiteX1396" fmla="*/ 6802710 w 12648614"/>
              <a:gd name="connsiteY1396" fmla="*/ 3298988 h 7918444"/>
              <a:gd name="connsiteX1397" fmla="*/ 6757344 w 12648614"/>
              <a:gd name="connsiteY1397" fmla="*/ 3363034 h 7918444"/>
              <a:gd name="connsiteX1398" fmla="*/ 6719983 w 12648614"/>
              <a:gd name="connsiteY1398" fmla="*/ 3387051 h 7918444"/>
              <a:gd name="connsiteX1399" fmla="*/ 6682623 w 12648614"/>
              <a:gd name="connsiteY1399" fmla="*/ 3306993 h 7918444"/>
              <a:gd name="connsiteX1400" fmla="*/ 6626582 w 12648614"/>
              <a:gd name="connsiteY1400" fmla="*/ 3125528 h 7918444"/>
              <a:gd name="connsiteX1401" fmla="*/ 6413093 w 12648614"/>
              <a:gd name="connsiteY1401" fmla="*/ 2925383 h 7918444"/>
              <a:gd name="connsiteX1402" fmla="*/ 6501158 w 12648614"/>
              <a:gd name="connsiteY1402" fmla="*/ 3109516 h 7918444"/>
              <a:gd name="connsiteX1403" fmla="*/ 6594559 w 12648614"/>
              <a:gd name="connsiteY1403" fmla="*/ 3186906 h 7918444"/>
              <a:gd name="connsiteX1404" fmla="*/ 6543855 w 12648614"/>
              <a:gd name="connsiteY1404" fmla="*/ 3216261 h 7918444"/>
              <a:gd name="connsiteX1405" fmla="*/ 6559867 w 12648614"/>
              <a:gd name="connsiteY1405" fmla="*/ 3245616 h 7918444"/>
              <a:gd name="connsiteX1406" fmla="*/ 6538518 w 12648614"/>
              <a:gd name="connsiteY1406" fmla="*/ 3288313 h 7918444"/>
              <a:gd name="connsiteX1407" fmla="*/ 6493152 w 12648614"/>
              <a:gd name="connsiteY1407" fmla="*/ 3368371 h 7918444"/>
              <a:gd name="connsiteX1408" fmla="*/ 6431774 w 12648614"/>
              <a:gd name="connsiteY1408" fmla="*/ 3371040 h 7918444"/>
              <a:gd name="connsiteX1409" fmla="*/ 6431774 w 12648614"/>
              <a:gd name="connsiteY1409" fmla="*/ 3306993 h 7918444"/>
              <a:gd name="connsiteX1410" fmla="*/ 6501158 w 12648614"/>
              <a:gd name="connsiteY1410" fmla="*/ 3248284 h 7918444"/>
              <a:gd name="connsiteX1411" fmla="*/ 6450454 w 12648614"/>
              <a:gd name="connsiteY1411" fmla="*/ 3186906 h 7918444"/>
              <a:gd name="connsiteX1412" fmla="*/ 6333035 w 12648614"/>
              <a:gd name="connsiteY1412" fmla="*/ 3077493 h 7918444"/>
              <a:gd name="connsiteX1413" fmla="*/ 6290337 w 12648614"/>
              <a:gd name="connsiteY1413" fmla="*/ 3002772 h 7918444"/>
              <a:gd name="connsiteX1414" fmla="*/ 6226291 w 12648614"/>
              <a:gd name="connsiteY1414" fmla="*/ 3029458 h 7918444"/>
              <a:gd name="connsiteX1415" fmla="*/ 6167582 w 12648614"/>
              <a:gd name="connsiteY1415" fmla="*/ 3066819 h 7918444"/>
              <a:gd name="connsiteX1416" fmla="*/ 6116878 w 12648614"/>
              <a:gd name="connsiteY1416" fmla="*/ 3050807 h 7918444"/>
              <a:gd name="connsiteX1417" fmla="*/ 6076849 w 12648614"/>
              <a:gd name="connsiteY1417" fmla="*/ 3096173 h 7918444"/>
              <a:gd name="connsiteX1418" fmla="*/ 5994122 w 12648614"/>
              <a:gd name="connsiteY1418" fmla="*/ 3176232 h 7918444"/>
              <a:gd name="connsiteX1419" fmla="*/ 5932744 w 12648614"/>
              <a:gd name="connsiteY1419" fmla="*/ 3349691 h 7918444"/>
              <a:gd name="connsiteX1420" fmla="*/ 5769959 w 12648614"/>
              <a:gd name="connsiteY1420" fmla="*/ 3421743 h 7918444"/>
              <a:gd name="connsiteX1421" fmla="*/ 5879372 w 12648614"/>
              <a:gd name="connsiteY1421" fmla="*/ 3472447 h 7918444"/>
              <a:gd name="connsiteX1422" fmla="*/ 5991453 w 12648614"/>
              <a:gd name="connsiteY1422" fmla="*/ 3395057 h 7918444"/>
              <a:gd name="connsiteX1423" fmla="*/ 6330366 w 12648614"/>
              <a:gd name="connsiteY1423" fmla="*/ 3379046 h 7918444"/>
              <a:gd name="connsiteX1424" fmla="*/ 6343710 w 12648614"/>
              <a:gd name="connsiteY1424" fmla="*/ 3413738 h 7918444"/>
              <a:gd name="connsiteX1425" fmla="*/ 6314355 w 12648614"/>
              <a:gd name="connsiteY1425" fmla="*/ 3525819 h 7918444"/>
              <a:gd name="connsiteX1426" fmla="*/ 6373064 w 12648614"/>
              <a:gd name="connsiteY1426" fmla="*/ 3573854 h 7918444"/>
              <a:gd name="connsiteX1427" fmla="*/ 6466466 w 12648614"/>
              <a:gd name="connsiteY1427" fmla="*/ 3595203 h 7918444"/>
              <a:gd name="connsiteX1428" fmla="*/ 6546524 w 12648614"/>
              <a:gd name="connsiteY1428" fmla="*/ 3653912 h 7918444"/>
              <a:gd name="connsiteX1429" fmla="*/ 6615907 w 12648614"/>
              <a:gd name="connsiteY1429" fmla="*/ 3693941 h 7918444"/>
              <a:gd name="connsiteX1430" fmla="*/ 6629250 w 12648614"/>
              <a:gd name="connsiteY1430" fmla="*/ 3632564 h 7918444"/>
              <a:gd name="connsiteX1431" fmla="*/ 6824059 w 12648614"/>
              <a:gd name="connsiteY1431" fmla="*/ 3627226 h 7918444"/>
              <a:gd name="connsiteX1432" fmla="*/ 6933472 w 12648614"/>
              <a:gd name="connsiteY1432" fmla="*/ 3659250 h 7918444"/>
              <a:gd name="connsiteX1433" fmla="*/ 7029542 w 12648614"/>
              <a:gd name="connsiteY1433" fmla="*/ 3637900 h 7918444"/>
              <a:gd name="connsiteX1434" fmla="*/ 7128280 w 12648614"/>
              <a:gd name="connsiteY1434" fmla="*/ 3651243 h 7918444"/>
              <a:gd name="connsiteX1435" fmla="*/ 6474472 w 12648614"/>
              <a:gd name="connsiteY1435" fmla="*/ 3387051 h 7918444"/>
              <a:gd name="connsiteX1436" fmla="*/ 6474472 w 12648614"/>
              <a:gd name="connsiteY1436" fmla="*/ 3387051 h 7918444"/>
              <a:gd name="connsiteX1437" fmla="*/ 6474472 w 12648614"/>
              <a:gd name="connsiteY1437" fmla="*/ 3387051 h 7918444"/>
              <a:gd name="connsiteX1438" fmla="*/ 7416490 w 12648614"/>
              <a:gd name="connsiteY1438" fmla="*/ 4478512 h 7918444"/>
              <a:gd name="connsiteX1439" fmla="*/ 7448513 w 12648614"/>
              <a:gd name="connsiteY1439" fmla="*/ 4523879 h 7918444"/>
              <a:gd name="connsiteX1440" fmla="*/ 7304409 w 12648614"/>
              <a:gd name="connsiteY1440" fmla="*/ 4142268 h 7918444"/>
              <a:gd name="connsiteX1441" fmla="*/ 7296402 w 12648614"/>
              <a:gd name="connsiteY1441" fmla="*/ 4070215 h 7918444"/>
              <a:gd name="connsiteX1442" fmla="*/ 7243030 w 12648614"/>
              <a:gd name="connsiteY1442" fmla="*/ 3992826 h 7918444"/>
              <a:gd name="connsiteX1443" fmla="*/ 7152298 w 12648614"/>
              <a:gd name="connsiteY1443" fmla="*/ 3816697 h 7918444"/>
              <a:gd name="connsiteX1444" fmla="*/ 7125612 w 12648614"/>
              <a:gd name="connsiteY1444" fmla="*/ 3832709 h 7918444"/>
              <a:gd name="connsiteX1445" fmla="*/ 7248368 w 12648614"/>
              <a:gd name="connsiteY1445" fmla="*/ 4134262 h 7918444"/>
              <a:gd name="connsiteX1446" fmla="*/ 7269716 w 12648614"/>
              <a:gd name="connsiteY1446" fmla="*/ 4257018 h 7918444"/>
              <a:gd name="connsiteX1447" fmla="*/ 7307077 w 12648614"/>
              <a:gd name="connsiteY1447" fmla="*/ 4310390 h 7918444"/>
              <a:gd name="connsiteX1448" fmla="*/ 7347106 w 12648614"/>
              <a:gd name="connsiteY1448" fmla="*/ 4414466 h 7918444"/>
              <a:gd name="connsiteX1449" fmla="*/ 7416490 w 12648614"/>
              <a:gd name="connsiteY1449" fmla="*/ 4478512 h 7918444"/>
              <a:gd name="connsiteX1450" fmla="*/ 7416490 w 12648614"/>
              <a:gd name="connsiteY1450" fmla="*/ 4478512 h 7918444"/>
              <a:gd name="connsiteX1451" fmla="*/ 7848804 w 12648614"/>
              <a:gd name="connsiteY1451" fmla="*/ 3170895 h 7918444"/>
              <a:gd name="connsiteX1452" fmla="*/ 7816781 w 12648614"/>
              <a:gd name="connsiteY1452" fmla="*/ 3122859 h 7918444"/>
              <a:gd name="connsiteX1453" fmla="*/ 7787426 w 12648614"/>
              <a:gd name="connsiteY1453" fmla="*/ 3082830 h 7918444"/>
              <a:gd name="connsiteX1454" fmla="*/ 7734054 w 12648614"/>
              <a:gd name="connsiteY1454" fmla="*/ 3034795 h 7918444"/>
              <a:gd name="connsiteX1455" fmla="*/ 7731386 w 12648614"/>
              <a:gd name="connsiteY1455" fmla="*/ 2962743 h 7918444"/>
              <a:gd name="connsiteX1456" fmla="*/ 7806107 w 12648614"/>
              <a:gd name="connsiteY1456" fmla="*/ 2917377 h 7918444"/>
              <a:gd name="connsiteX1457" fmla="*/ 7712705 w 12648614"/>
              <a:gd name="connsiteY1457" fmla="*/ 2855999 h 7918444"/>
              <a:gd name="connsiteX1458" fmla="*/ 7635316 w 12648614"/>
              <a:gd name="connsiteY1458" fmla="*/ 2912040 h 7918444"/>
              <a:gd name="connsiteX1459" fmla="*/ 7624642 w 12648614"/>
              <a:gd name="connsiteY1459" fmla="*/ 3066819 h 7918444"/>
              <a:gd name="connsiteX1460" fmla="*/ 7683350 w 12648614"/>
              <a:gd name="connsiteY1460" fmla="*/ 3240278 h 7918444"/>
              <a:gd name="connsiteX1461" fmla="*/ 7736723 w 12648614"/>
              <a:gd name="connsiteY1461" fmla="*/ 3365703 h 7918444"/>
              <a:gd name="connsiteX1462" fmla="*/ 7830124 w 12648614"/>
              <a:gd name="connsiteY1462" fmla="*/ 3290982 h 7918444"/>
              <a:gd name="connsiteX1463" fmla="*/ 7811444 w 12648614"/>
              <a:gd name="connsiteY1463" fmla="*/ 3232273 h 7918444"/>
              <a:gd name="connsiteX1464" fmla="*/ 7792764 w 12648614"/>
              <a:gd name="connsiteY1464" fmla="*/ 3181569 h 7918444"/>
              <a:gd name="connsiteX1465" fmla="*/ 7848804 w 12648614"/>
              <a:gd name="connsiteY1465" fmla="*/ 3170895 h 7918444"/>
              <a:gd name="connsiteX1466" fmla="*/ 7848804 w 12648614"/>
              <a:gd name="connsiteY1466" fmla="*/ 3170895 h 7918444"/>
              <a:gd name="connsiteX1467" fmla="*/ 8435898 w 12648614"/>
              <a:gd name="connsiteY1467" fmla="*/ 1583073 h 7918444"/>
              <a:gd name="connsiteX1468" fmla="*/ 8435898 w 12648614"/>
              <a:gd name="connsiteY1468" fmla="*/ 1583073 h 7918444"/>
              <a:gd name="connsiteX1469" fmla="*/ 8435898 w 12648614"/>
              <a:gd name="connsiteY1469" fmla="*/ 1583073 h 7918444"/>
              <a:gd name="connsiteX1470" fmla="*/ 8620032 w 12648614"/>
              <a:gd name="connsiteY1470" fmla="*/ 1385596 h 7918444"/>
              <a:gd name="connsiteX1471" fmla="*/ 8620032 w 12648614"/>
              <a:gd name="connsiteY1471" fmla="*/ 1385596 h 7918444"/>
              <a:gd name="connsiteX1472" fmla="*/ 8620032 w 12648614"/>
              <a:gd name="connsiteY1472" fmla="*/ 1385596 h 7918444"/>
              <a:gd name="connsiteX1473" fmla="*/ 8694752 w 12648614"/>
              <a:gd name="connsiteY1473" fmla="*/ 1441637 h 7918444"/>
              <a:gd name="connsiteX1474" fmla="*/ 8670735 w 12648614"/>
              <a:gd name="connsiteY1474" fmla="*/ 1401608 h 7918444"/>
              <a:gd name="connsiteX1475" fmla="*/ 8694752 w 12648614"/>
              <a:gd name="connsiteY1475" fmla="*/ 1441637 h 7918444"/>
              <a:gd name="connsiteX1476" fmla="*/ 8694752 w 12648614"/>
              <a:gd name="connsiteY1476" fmla="*/ 1441637 h 7918444"/>
              <a:gd name="connsiteX1477" fmla="*/ 9762195 w 12648614"/>
              <a:gd name="connsiteY1477" fmla="*/ 990642 h 7918444"/>
              <a:gd name="connsiteX1478" fmla="*/ 9772870 w 12648614"/>
              <a:gd name="connsiteY1478" fmla="*/ 974630 h 7918444"/>
              <a:gd name="connsiteX1479" fmla="*/ 9655451 w 12648614"/>
              <a:gd name="connsiteY1479" fmla="*/ 1044014 h 7918444"/>
              <a:gd name="connsiteX1480" fmla="*/ 9762195 w 12648614"/>
              <a:gd name="connsiteY1480" fmla="*/ 990642 h 7918444"/>
              <a:gd name="connsiteX1481" fmla="*/ 9762195 w 12648614"/>
              <a:gd name="connsiteY1481" fmla="*/ 990642 h 7918444"/>
              <a:gd name="connsiteX1482" fmla="*/ 10904360 w 12648614"/>
              <a:gd name="connsiteY1482" fmla="*/ 2533097 h 7918444"/>
              <a:gd name="connsiteX1483" fmla="*/ 10901691 w 12648614"/>
              <a:gd name="connsiteY1483" fmla="*/ 2498405 h 7918444"/>
              <a:gd name="connsiteX1484" fmla="*/ 10904360 w 12648614"/>
              <a:gd name="connsiteY1484" fmla="*/ 2533097 h 7918444"/>
              <a:gd name="connsiteX1485" fmla="*/ 8729445 w 12648614"/>
              <a:gd name="connsiteY1485" fmla="*/ 1086712 h 7918444"/>
              <a:gd name="connsiteX1486" fmla="*/ 8761467 w 12648614"/>
              <a:gd name="connsiteY1486" fmla="*/ 1052020 h 7918444"/>
              <a:gd name="connsiteX1487" fmla="*/ 8729445 w 12648614"/>
              <a:gd name="connsiteY1487" fmla="*/ 1086712 h 7918444"/>
              <a:gd name="connsiteX1488" fmla="*/ 8729445 w 12648614"/>
              <a:gd name="connsiteY1488" fmla="*/ 1086712 h 7918444"/>
              <a:gd name="connsiteX1489" fmla="*/ 7782089 w 12648614"/>
              <a:gd name="connsiteY1489" fmla="*/ 1185450 h 7918444"/>
              <a:gd name="connsiteX1490" fmla="*/ 7819450 w 12648614"/>
              <a:gd name="connsiteY1490" fmla="*/ 1198793 h 7918444"/>
              <a:gd name="connsiteX1491" fmla="*/ 7875491 w 12648614"/>
              <a:gd name="connsiteY1491" fmla="*/ 1260171 h 7918444"/>
              <a:gd name="connsiteX1492" fmla="*/ 7974229 w 12648614"/>
              <a:gd name="connsiteY1492" fmla="*/ 1233485 h 7918444"/>
              <a:gd name="connsiteX1493" fmla="*/ 7912851 w 12648614"/>
              <a:gd name="connsiteY1493" fmla="*/ 1156096 h 7918444"/>
              <a:gd name="connsiteX1494" fmla="*/ 7931531 w 12648614"/>
              <a:gd name="connsiteY1494" fmla="*/ 1092049 h 7918444"/>
              <a:gd name="connsiteX1495" fmla="*/ 7971561 w 12648614"/>
              <a:gd name="connsiteY1495" fmla="*/ 1011991 h 7918444"/>
              <a:gd name="connsiteX1496" fmla="*/ 8126339 w 12648614"/>
              <a:gd name="connsiteY1496" fmla="*/ 870555 h 7918444"/>
              <a:gd name="connsiteX1497" fmla="*/ 8323816 w 12648614"/>
              <a:gd name="connsiteY1497" fmla="*/ 790497 h 7918444"/>
              <a:gd name="connsiteX1498" fmla="*/ 8337159 w 12648614"/>
              <a:gd name="connsiteY1498" fmla="*/ 697095 h 7918444"/>
              <a:gd name="connsiteX1499" fmla="*/ 8166369 w 12648614"/>
              <a:gd name="connsiteY1499" fmla="*/ 761142 h 7918444"/>
              <a:gd name="connsiteX1500" fmla="*/ 8088979 w 12648614"/>
              <a:gd name="connsiteY1500" fmla="*/ 769148 h 7918444"/>
              <a:gd name="connsiteX1501" fmla="*/ 7942206 w 12648614"/>
              <a:gd name="connsiteY1501" fmla="*/ 843869 h 7918444"/>
              <a:gd name="connsiteX1502" fmla="*/ 7851473 w 12648614"/>
              <a:gd name="connsiteY1502" fmla="*/ 985305 h 7918444"/>
              <a:gd name="connsiteX1503" fmla="*/ 7843467 w 12648614"/>
              <a:gd name="connsiteY1503" fmla="*/ 1022665 h 7918444"/>
              <a:gd name="connsiteX1504" fmla="*/ 7822118 w 12648614"/>
              <a:gd name="connsiteY1504" fmla="*/ 1046683 h 7918444"/>
              <a:gd name="connsiteX1505" fmla="*/ 7808775 w 12648614"/>
              <a:gd name="connsiteY1505" fmla="*/ 1092049 h 7918444"/>
              <a:gd name="connsiteX1506" fmla="*/ 7782089 w 12648614"/>
              <a:gd name="connsiteY1506" fmla="*/ 1185450 h 7918444"/>
              <a:gd name="connsiteX1507" fmla="*/ 7782089 w 12648614"/>
              <a:gd name="connsiteY1507" fmla="*/ 1185450 h 7918444"/>
              <a:gd name="connsiteX1508" fmla="*/ 9906301 w 12648614"/>
              <a:gd name="connsiteY1508" fmla="*/ 5513932 h 7918444"/>
              <a:gd name="connsiteX1509" fmla="*/ 9981021 w 12648614"/>
              <a:gd name="connsiteY1509" fmla="*/ 5505926 h 7918444"/>
              <a:gd name="connsiteX1510" fmla="*/ 10098440 w 12648614"/>
              <a:gd name="connsiteY1510" fmla="*/ 5503258 h 7918444"/>
              <a:gd name="connsiteX1511" fmla="*/ 9983690 w 12648614"/>
              <a:gd name="connsiteY1511" fmla="*/ 5492583 h 7918444"/>
              <a:gd name="connsiteX1512" fmla="*/ 9887620 w 12648614"/>
              <a:gd name="connsiteY1512" fmla="*/ 5455222 h 7918444"/>
              <a:gd name="connsiteX1513" fmla="*/ 9799557 w 12648614"/>
              <a:gd name="connsiteY1513" fmla="*/ 5404519 h 7918444"/>
              <a:gd name="connsiteX1514" fmla="*/ 9618091 w 12648614"/>
              <a:gd name="connsiteY1514" fmla="*/ 5399182 h 7918444"/>
              <a:gd name="connsiteX1515" fmla="*/ 9906301 w 12648614"/>
              <a:gd name="connsiteY1515" fmla="*/ 5513932 h 7918444"/>
              <a:gd name="connsiteX1516" fmla="*/ 9906301 w 12648614"/>
              <a:gd name="connsiteY1516" fmla="*/ 5513932 h 7918444"/>
              <a:gd name="connsiteX1517" fmla="*/ 9620759 w 12648614"/>
              <a:gd name="connsiteY1517" fmla="*/ 5391176 h 7918444"/>
              <a:gd name="connsiteX1518" fmla="*/ 9666126 w 12648614"/>
              <a:gd name="connsiteY1518" fmla="*/ 5233728 h 7918444"/>
              <a:gd name="connsiteX1519" fmla="*/ 9554044 w 12648614"/>
              <a:gd name="connsiteY1519" fmla="*/ 5153670 h 7918444"/>
              <a:gd name="connsiteX1520" fmla="*/ 9543370 w 12648614"/>
              <a:gd name="connsiteY1520" fmla="*/ 5094960 h 7918444"/>
              <a:gd name="connsiteX1521" fmla="*/ 9522021 w 12648614"/>
              <a:gd name="connsiteY1521" fmla="*/ 5065606 h 7918444"/>
              <a:gd name="connsiteX1522" fmla="*/ 9447300 w 12648614"/>
              <a:gd name="connsiteY1522" fmla="*/ 5014902 h 7918444"/>
              <a:gd name="connsiteX1523" fmla="*/ 9255160 w 12648614"/>
              <a:gd name="connsiteY1523" fmla="*/ 4894815 h 7918444"/>
              <a:gd name="connsiteX1524" fmla="*/ 9364573 w 12648614"/>
              <a:gd name="connsiteY1524" fmla="*/ 5046926 h 7918444"/>
              <a:gd name="connsiteX1525" fmla="*/ 9441962 w 12648614"/>
              <a:gd name="connsiteY1525" fmla="*/ 5215048 h 7918444"/>
              <a:gd name="connsiteX1526" fmla="*/ 9620759 w 12648614"/>
              <a:gd name="connsiteY1526" fmla="*/ 5391176 h 7918444"/>
              <a:gd name="connsiteX1527" fmla="*/ 10450697 w 12648614"/>
              <a:gd name="connsiteY1527" fmla="*/ 5070943 h 7918444"/>
              <a:gd name="connsiteX1528" fmla="*/ 10383981 w 12648614"/>
              <a:gd name="connsiteY1528" fmla="*/ 5065606 h 7918444"/>
              <a:gd name="connsiteX1529" fmla="*/ 10429347 w 12648614"/>
              <a:gd name="connsiteY1529" fmla="*/ 5116310 h 7918444"/>
              <a:gd name="connsiteX1530" fmla="*/ 10450697 w 12648614"/>
              <a:gd name="connsiteY1530" fmla="*/ 5070943 h 7918444"/>
              <a:gd name="connsiteX1531" fmla="*/ 10407999 w 12648614"/>
              <a:gd name="connsiteY1531" fmla="*/ 5252408 h 7918444"/>
              <a:gd name="connsiteX1532" fmla="*/ 10506738 w 12648614"/>
              <a:gd name="connsiteY1532" fmla="*/ 5305780 h 7918444"/>
              <a:gd name="connsiteX1533" fmla="*/ 10407999 w 12648614"/>
              <a:gd name="connsiteY1533" fmla="*/ 5252408 h 7918444"/>
              <a:gd name="connsiteX1534" fmla="*/ 10407999 w 12648614"/>
              <a:gd name="connsiteY1534" fmla="*/ 5252408 h 7918444"/>
              <a:gd name="connsiteX1535" fmla="*/ 9380585 w 12648614"/>
              <a:gd name="connsiteY1535" fmla="*/ 5151001 h 7918444"/>
              <a:gd name="connsiteX1536" fmla="*/ 9380585 w 12648614"/>
              <a:gd name="connsiteY1536" fmla="*/ 5199036 h 7918444"/>
              <a:gd name="connsiteX1537" fmla="*/ 9380585 w 12648614"/>
              <a:gd name="connsiteY1537" fmla="*/ 5151001 h 7918444"/>
              <a:gd name="connsiteX1538" fmla="*/ 9327213 w 12648614"/>
              <a:gd name="connsiteY1538" fmla="*/ 5041588 h 7918444"/>
              <a:gd name="connsiteX1539" fmla="*/ 9340556 w 12648614"/>
              <a:gd name="connsiteY1539" fmla="*/ 5105635 h 7918444"/>
              <a:gd name="connsiteX1540" fmla="*/ 9327213 w 12648614"/>
              <a:gd name="connsiteY1540" fmla="*/ 5041588 h 7918444"/>
              <a:gd name="connsiteX1541" fmla="*/ 10335946 w 12648614"/>
              <a:gd name="connsiteY1541" fmla="*/ 5255077 h 7918444"/>
              <a:gd name="connsiteX1542" fmla="*/ 10391987 w 12648614"/>
              <a:gd name="connsiteY1542" fmla="*/ 5289769 h 7918444"/>
              <a:gd name="connsiteX1543" fmla="*/ 10335946 w 12648614"/>
              <a:gd name="connsiteY1543" fmla="*/ 5255077 h 7918444"/>
              <a:gd name="connsiteX1544" fmla="*/ 10335946 w 12648614"/>
              <a:gd name="connsiteY1544" fmla="*/ 5255077 h 7918444"/>
              <a:gd name="connsiteX1545" fmla="*/ 10255888 w 12648614"/>
              <a:gd name="connsiteY1545" fmla="*/ 5593990 h 7918444"/>
              <a:gd name="connsiteX1546" fmla="*/ 10354627 w 12648614"/>
              <a:gd name="connsiteY1546" fmla="*/ 5484577 h 7918444"/>
              <a:gd name="connsiteX1547" fmla="*/ 10255888 w 12648614"/>
              <a:gd name="connsiteY1547" fmla="*/ 5593990 h 7918444"/>
              <a:gd name="connsiteX1548" fmla="*/ 10255888 w 12648614"/>
              <a:gd name="connsiteY1548" fmla="*/ 5593990 h 7918444"/>
              <a:gd name="connsiteX1549" fmla="*/ 10111783 w 12648614"/>
              <a:gd name="connsiteY1549" fmla="*/ 5383171 h 7918444"/>
              <a:gd name="connsiteX1550" fmla="*/ 10146475 w 12648614"/>
              <a:gd name="connsiteY1550" fmla="*/ 5257746 h 7918444"/>
              <a:gd name="connsiteX1551" fmla="*/ 10205184 w 12648614"/>
              <a:gd name="connsiteY1551" fmla="*/ 5335135 h 7918444"/>
              <a:gd name="connsiteX1552" fmla="*/ 10197179 w 12648614"/>
              <a:gd name="connsiteY1552" fmla="*/ 5209711 h 7918444"/>
              <a:gd name="connsiteX1553" fmla="*/ 10234539 w 12648614"/>
              <a:gd name="connsiteY1553" fmla="*/ 5134990 h 7918444"/>
              <a:gd name="connsiteX1554" fmla="*/ 10143807 w 12648614"/>
              <a:gd name="connsiteY1554" fmla="*/ 5148333 h 7918444"/>
              <a:gd name="connsiteX1555" fmla="*/ 10295917 w 12648614"/>
              <a:gd name="connsiteY1555" fmla="*/ 5041588 h 7918444"/>
              <a:gd name="connsiteX1556" fmla="*/ 10202516 w 12648614"/>
              <a:gd name="connsiteY1556" fmla="*/ 5057600 h 7918444"/>
              <a:gd name="connsiteX1557" fmla="*/ 10114452 w 12648614"/>
              <a:gd name="connsiteY1557" fmla="*/ 5124315 h 7918444"/>
              <a:gd name="connsiteX1558" fmla="*/ 10090435 w 12648614"/>
              <a:gd name="connsiteY1558" fmla="*/ 5287101 h 7918444"/>
              <a:gd name="connsiteX1559" fmla="*/ 10111783 w 12648614"/>
              <a:gd name="connsiteY1559" fmla="*/ 5324461 h 7918444"/>
              <a:gd name="connsiteX1560" fmla="*/ 10111783 w 12648614"/>
              <a:gd name="connsiteY1560" fmla="*/ 5383171 h 7918444"/>
              <a:gd name="connsiteX1561" fmla="*/ 10111783 w 12648614"/>
              <a:gd name="connsiteY1561" fmla="*/ 5383171 h 7918444"/>
              <a:gd name="connsiteX1562" fmla="*/ 10181167 w 12648614"/>
              <a:gd name="connsiteY1562" fmla="*/ 5535281 h 7918444"/>
              <a:gd name="connsiteX1563" fmla="*/ 10226534 w 12648614"/>
              <a:gd name="connsiteY1563" fmla="*/ 5487246 h 7918444"/>
              <a:gd name="connsiteX1564" fmla="*/ 10114452 w 12648614"/>
              <a:gd name="connsiteY1564" fmla="*/ 5503258 h 7918444"/>
              <a:gd name="connsiteX1565" fmla="*/ 10181167 w 12648614"/>
              <a:gd name="connsiteY1565" fmla="*/ 5535281 h 7918444"/>
              <a:gd name="connsiteX1566" fmla="*/ 10085097 w 12648614"/>
              <a:gd name="connsiteY1566" fmla="*/ 5545955 h 7918444"/>
              <a:gd name="connsiteX1567" fmla="*/ 10162486 w 12648614"/>
              <a:gd name="connsiteY1567" fmla="*/ 5593990 h 7918444"/>
              <a:gd name="connsiteX1568" fmla="*/ 10085097 w 12648614"/>
              <a:gd name="connsiteY1568" fmla="*/ 5545955 h 7918444"/>
              <a:gd name="connsiteX1569" fmla="*/ 10085097 w 12648614"/>
              <a:gd name="connsiteY1569" fmla="*/ 5545955 h 7918444"/>
              <a:gd name="connsiteX1570" fmla="*/ 9706155 w 12648614"/>
              <a:gd name="connsiteY1570" fmla="*/ 5231060 h 7918444"/>
              <a:gd name="connsiteX1571" fmla="*/ 9711492 w 12648614"/>
              <a:gd name="connsiteY1571" fmla="*/ 5271089 h 7918444"/>
              <a:gd name="connsiteX1572" fmla="*/ 9706155 w 12648614"/>
              <a:gd name="connsiteY1572" fmla="*/ 5231060 h 791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</a:cxnLst>
            <a:rect l="l" t="t" r="r" b="b"/>
            <a:pathLst>
              <a:path w="12648614" h="7918444">
                <a:moveTo>
                  <a:pt x="9951667" y="4894815"/>
                </a:moveTo>
                <a:cubicBezTo>
                  <a:pt x="9962341" y="4892146"/>
                  <a:pt x="9970347" y="4870798"/>
                  <a:pt x="9978353" y="4860123"/>
                </a:cubicBezTo>
                <a:cubicBezTo>
                  <a:pt x="10013045" y="4809420"/>
                  <a:pt x="9999702" y="4814757"/>
                  <a:pt x="10047737" y="4836106"/>
                </a:cubicBezTo>
                <a:cubicBezTo>
                  <a:pt x="10053074" y="4838774"/>
                  <a:pt x="10106446" y="4862792"/>
                  <a:pt x="10106446" y="4868129"/>
                </a:cubicBezTo>
                <a:cubicBezTo>
                  <a:pt x="10117121" y="4908158"/>
                  <a:pt x="10087766" y="4897484"/>
                  <a:pt x="10074423" y="4921501"/>
                </a:cubicBezTo>
                <a:cubicBezTo>
                  <a:pt x="10050405" y="4964199"/>
                  <a:pt x="10045068" y="4932175"/>
                  <a:pt x="10050405" y="4990885"/>
                </a:cubicBezTo>
                <a:cubicBezTo>
                  <a:pt x="10053074" y="5014902"/>
                  <a:pt x="10098440" y="5057600"/>
                  <a:pt x="10095771" y="5070943"/>
                </a:cubicBezTo>
                <a:cubicBezTo>
                  <a:pt x="10093103" y="5105635"/>
                  <a:pt x="10055742" y="5094960"/>
                  <a:pt x="10042399" y="5118978"/>
                </a:cubicBezTo>
                <a:cubicBezTo>
                  <a:pt x="10013045" y="5164344"/>
                  <a:pt x="10023719" y="5271089"/>
                  <a:pt x="9981021" y="5300444"/>
                </a:cubicBezTo>
                <a:cubicBezTo>
                  <a:pt x="9957004" y="5316455"/>
                  <a:pt x="9860934" y="5292437"/>
                  <a:pt x="9836917" y="5281763"/>
                </a:cubicBezTo>
                <a:cubicBezTo>
                  <a:pt x="9788881" y="5263083"/>
                  <a:pt x="9762195" y="5201705"/>
                  <a:pt x="9740847" y="5137658"/>
                </a:cubicBezTo>
                <a:cubicBezTo>
                  <a:pt x="9698149" y="5014902"/>
                  <a:pt x="9754190" y="5038920"/>
                  <a:pt x="9807562" y="5044257"/>
                </a:cubicBezTo>
                <a:cubicBezTo>
                  <a:pt x="9818236" y="4993554"/>
                  <a:pt x="9820905" y="5012233"/>
                  <a:pt x="9847591" y="4982879"/>
                </a:cubicBezTo>
                <a:cubicBezTo>
                  <a:pt x="9852929" y="4977542"/>
                  <a:pt x="9871608" y="4982879"/>
                  <a:pt x="9879615" y="4977542"/>
                </a:cubicBezTo>
                <a:cubicBezTo>
                  <a:pt x="9890289" y="4969536"/>
                  <a:pt x="9887620" y="4940182"/>
                  <a:pt x="9898294" y="4929507"/>
                </a:cubicBezTo>
                <a:cubicBezTo>
                  <a:pt x="9927649" y="4897484"/>
                  <a:pt x="9916975" y="4905489"/>
                  <a:pt x="9951667" y="4894815"/>
                </a:cubicBezTo>
                <a:cubicBezTo>
                  <a:pt x="9954335" y="4894815"/>
                  <a:pt x="9948998" y="4897484"/>
                  <a:pt x="9951667" y="4894815"/>
                </a:cubicBezTo>
                <a:close/>
                <a:moveTo>
                  <a:pt x="4715859" y="5367159"/>
                </a:moveTo>
                <a:cubicBezTo>
                  <a:pt x="4753220" y="5575310"/>
                  <a:pt x="4593103" y="5607333"/>
                  <a:pt x="4579760" y="5775455"/>
                </a:cubicBezTo>
                <a:cubicBezTo>
                  <a:pt x="4569085" y="5895543"/>
                  <a:pt x="4561080" y="5986275"/>
                  <a:pt x="4513045" y="6090352"/>
                </a:cubicBezTo>
                <a:cubicBezTo>
                  <a:pt x="4481021" y="6159735"/>
                  <a:pt x="4470347" y="6154398"/>
                  <a:pt x="4414306" y="6173078"/>
                </a:cubicBezTo>
                <a:cubicBezTo>
                  <a:pt x="4363603" y="6189090"/>
                  <a:pt x="4288882" y="6215776"/>
                  <a:pt x="4256858" y="6274485"/>
                </a:cubicBezTo>
                <a:cubicBezTo>
                  <a:pt x="4230172" y="6319851"/>
                  <a:pt x="4238178" y="6397241"/>
                  <a:pt x="4216829" y="6447945"/>
                </a:cubicBezTo>
                <a:cubicBezTo>
                  <a:pt x="4211492" y="6463957"/>
                  <a:pt x="4128765" y="6624073"/>
                  <a:pt x="4115422" y="6584044"/>
                </a:cubicBezTo>
                <a:cubicBezTo>
                  <a:pt x="4083399" y="6730817"/>
                  <a:pt x="3989998" y="6776183"/>
                  <a:pt x="3883253" y="6725480"/>
                </a:cubicBezTo>
                <a:cubicBezTo>
                  <a:pt x="3883253" y="6725480"/>
                  <a:pt x="3880584" y="6728149"/>
                  <a:pt x="3880584" y="6728149"/>
                </a:cubicBezTo>
                <a:cubicBezTo>
                  <a:pt x="3885922" y="6736154"/>
                  <a:pt x="3909939" y="6736154"/>
                  <a:pt x="3909939" y="6741492"/>
                </a:cubicBezTo>
                <a:cubicBezTo>
                  <a:pt x="3909939" y="6736154"/>
                  <a:pt x="3925951" y="6784190"/>
                  <a:pt x="3925951" y="6784190"/>
                </a:cubicBezTo>
                <a:cubicBezTo>
                  <a:pt x="3931288" y="6797533"/>
                  <a:pt x="3949968" y="6829555"/>
                  <a:pt x="3947300" y="6850905"/>
                </a:cubicBezTo>
                <a:cubicBezTo>
                  <a:pt x="3939294" y="6933631"/>
                  <a:pt x="3792521" y="7003015"/>
                  <a:pt x="3744486" y="6960317"/>
                </a:cubicBezTo>
                <a:cubicBezTo>
                  <a:pt x="3731143" y="7048381"/>
                  <a:pt x="3749823" y="7088411"/>
                  <a:pt x="3645747" y="7059056"/>
                </a:cubicBezTo>
                <a:cubicBezTo>
                  <a:pt x="3624398" y="7155126"/>
                  <a:pt x="3707125" y="7091079"/>
                  <a:pt x="3701788" y="7149788"/>
                </a:cubicBezTo>
                <a:cubicBezTo>
                  <a:pt x="3699120" y="7173806"/>
                  <a:pt x="3669765" y="7168469"/>
                  <a:pt x="3667096" y="7173806"/>
                </a:cubicBezTo>
                <a:cubicBezTo>
                  <a:pt x="3656422" y="7195155"/>
                  <a:pt x="3648416" y="7219172"/>
                  <a:pt x="3637741" y="7237853"/>
                </a:cubicBezTo>
                <a:cubicBezTo>
                  <a:pt x="3613724" y="7280550"/>
                  <a:pt x="3544340" y="7315242"/>
                  <a:pt x="3571026" y="7371283"/>
                </a:cubicBezTo>
                <a:cubicBezTo>
                  <a:pt x="3581701" y="7395300"/>
                  <a:pt x="3613724" y="7371283"/>
                  <a:pt x="3621730" y="7403306"/>
                </a:cubicBezTo>
                <a:cubicBezTo>
                  <a:pt x="3629736" y="7432661"/>
                  <a:pt x="3600381" y="7462016"/>
                  <a:pt x="3592375" y="7480695"/>
                </a:cubicBezTo>
                <a:cubicBezTo>
                  <a:pt x="3565689" y="7528731"/>
                  <a:pt x="3506979" y="7568760"/>
                  <a:pt x="3501642" y="7627469"/>
                </a:cubicBezTo>
                <a:cubicBezTo>
                  <a:pt x="3498974" y="7651487"/>
                  <a:pt x="3522991" y="7744888"/>
                  <a:pt x="3528328" y="7755562"/>
                </a:cubicBezTo>
                <a:cubicBezTo>
                  <a:pt x="3544340" y="7792923"/>
                  <a:pt x="3640410" y="7835621"/>
                  <a:pt x="3640410" y="7854300"/>
                </a:cubicBezTo>
                <a:cubicBezTo>
                  <a:pt x="3643079" y="7878319"/>
                  <a:pt x="3549677" y="7896998"/>
                  <a:pt x="3533666" y="7891662"/>
                </a:cubicBezTo>
                <a:cubicBezTo>
                  <a:pt x="3557683" y="7947702"/>
                  <a:pt x="3498974" y="7899667"/>
                  <a:pt x="3493636" y="7891662"/>
                </a:cubicBezTo>
                <a:cubicBezTo>
                  <a:pt x="3501642" y="7926353"/>
                  <a:pt x="3453607" y="7891662"/>
                  <a:pt x="3450939" y="7880987"/>
                </a:cubicBezTo>
                <a:cubicBezTo>
                  <a:pt x="3448270" y="7913010"/>
                  <a:pt x="3384224" y="7840957"/>
                  <a:pt x="3365543" y="7824946"/>
                </a:cubicBezTo>
                <a:cubicBezTo>
                  <a:pt x="3320177" y="7787585"/>
                  <a:pt x="3338857" y="7803597"/>
                  <a:pt x="3325514" y="7760899"/>
                </a:cubicBezTo>
                <a:cubicBezTo>
                  <a:pt x="3322846" y="7750225"/>
                  <a:pt x="3306834" y="7694184"/>
                  <a:pt x="3325514" y="7686179"/>
                </a:cubicBezTo>
                <a:cubicBezTo>
                  <a:pt x="3320177" y="7678173"/>
                  <a:pt x="3277479" y="7683510"/>
                  <a:pt x="3309503" y="7651487"/>
                </a:cubicBezTo>
                <a:cubicBezTo>
                  <a:pt x="3250793" y="7646149"/>
                  <a:pt x="3285485" y="7622132"/>
                  <a:pt x="3298828" y="7571429"/>
                </a:cubicBezTo>
                <a:cubicBezTo>
                  <a:pt x="3261468" y="7587440"/>
                  <a:pt x="3266805" y="7526062"/>
                  <a:pt x="3280148" y="7507382"/>
                </a:cubicBezTo>
                <a:cubicBezTo>
                  <a:pt x="3248125" y="7515388"/>
                  <a:pt x="3250793" y="7419318"/>
                  <a:pt x="3290822" y="7443335"/>
                </a:cubicBezTo>
                <a:cubicBezTo>
                  <a:pt x="3288154" y="7432661"/>
                  <a:pt x="3293491" y="7403306"/>
                  <a:pt x="3304165" y="7397969"/>
                </a:cubicBezTo>
                <a:cubicBezTo>
                  <a:pt x="3298828" y="7381957"/>
                  <a:pt x="3261468" y="7405975"/>
                  <a:pt x="3253462" y="7387294"/>
                </a:cubicBezTo>
                <a:cubicBezTo>
                  <a:pt x="3248125" y="7371283"/>
                  <a:pt x="3290822" y="7293893"/>
                  <a:pt x="3306834" y="7296562"/>
                </a:cubicBezTo>
                <a:cubicBezTo>
                  <a:pt x="3280148" y="7253864"/>
                  <a:pt x="3320177" y="7240521"/>
                  <a:pt x="3333520" y="7275213"/>
                </a:cubicBezTo>
                <a:cubicBezTo>
                  <a:pt x="3336189" y="7235184"/>
                  <a:pt x="3365543" y="7141783"/>
                  <a:pt x="3352200" y="7112428"/>
                </a:cubicBezTo>
                <a:cubicBezTo>
                  <a:pt x="3352200" y="7115097"/>
                  <a:pt x="3322846" y="7253864"/>
                  <a:pt x="3298828" y="7187149"/>
                </a:cubicBezTo>
                <a:cubicBezTo>
                  <a:pt x="3288154" y="7157795"/>
                  <a:pt x="3309503" y="7091079"/>
                  <a:pt x="3314840" y="7067061"/>
                </a:cubicBezTo>
                <a:cubicBezTo>
                  <a:pt x="3330852" y="6984335"/>
                  <a:pt x="3325514" y="6904277"/>
                  <a:pt x="3344195" y="6837562"/>
                </a:cubicBezTo>
                <a:cubicBezTo>
                  <a:pt x="3373549" y="6733485"/>
                  <a:pt x="3392229" y="6658765"/>
                  <a:pt x="3394898" y="6549352"/>
                </a:cubicBezTo>
                <a:cubicBezTo>
                  <a:pt x="3397567" y="6458619"/>
                  <a:pt x="3421584" y="6375892"/>
                  <a:pt x="3434927" y="6274485"/>
                </a:cubicBezTo>
                <a:cubicBezTo>
                  <a:pt x="3442933" y="6199764"/>
                  <a:pt x="3477625" y="6023636"/>
                  <a:pt x="3448270" y="5951584"/>
                </a:cubicBezTo>
                <a:cubicBezTo>
                  <a:pt x="3413578" y="5866188"/>
                  <a:pt x="3293491" y="5858182"/>
                  <a:pt x="3250793" y="5783462"/>
                </a:cubicBezTo>
                <a:cubicBezTo>
                  <a:pt x="3192084" y="5682054"/>
                  <a:pt x="3170735" y="5527275"/>
                  <a:pt x="3101351" y="5425868"/>
                </a:cubicBezTo>
                <a:cubicBezTo>
                  <a:pt x="3080002" y="5393845"/>
                  <a:pt x="3050648" y="5377833"/>
                  <a:pt x="3058653" y="5329798"/>
                </a:cubicBezTo>
                <a:cubicBezTo>
                  <a:pt x="3063991" y="5281763"/>
                  <a:pt x="3093345" y="5279094"/>
                  <a:pt x="3106688" y="5249740"/>
                </a:cubicBezTo>
                <a:cubicBezTo>
                  <a:pt x="3010619" y="5263083"/>
                  <a:pt x="3133375" y="5038920"/>
                  <a:pt x="3152055" y="5017571"/>
                </a:cubicBezTo>
                <a:cubicBezTo>
                  <a:pt x="3194752" y="4964199"/>
                  <a:pt x="3208095" y="4950856"/>
                  <a:pt x="3194752" y="4868129"/>
                </a:cubicBezTo>
                <a:cubicBezTo>
                  <a:pt x="3189415" y="4833437"/>
                  <a:pt x="3186747" y="4772059"/>
                  <a:pt x="3157392" y="4745373"/>
                </a:cubicBezTo>
                <a:cubicBezTo>
                  <a:pt x="3146718" y="4734698"/>
                  <a:pt x="3160061" y="4710681"/>
                  <a:pt x="3128037" y="4726693"/>
                </a:cubicBezTo>
                <a:cubicBezTo>
                  <a:pt x="3101351" y="4740036"/>
                  <a:pt x="3120032" y="4766722"/>
                  <a:pt x="3114694" y="4769391"/>
                </a:cubicBezTo>
                <a:cubicBezTo>
                  <a:pt x="3077334" y="4798745"/>
                  <a:pt x="3098683" y="4790739"/>
                  <a:pt x="3055985" y="4774728"/>
                </a:cubicBezTo>
                <a:cubicBezTo>
                  <a:pt x="3042642" y="4769391"/>
                  <a:pt x="3010619" y="4753379"/>
                  <a:pt x="2999944" y="4745373"/>
                </a:cubicBezTo>
                <a:cubicBezTo>
                  <a:pt x="2975927" y="4726693"/>
                  <a:pt x="2914549" y="4678657"/>
                  <a:pt x="2895868" y="4651971"/>
                </a:cubicBezTo>
                <a:cubicBezTo>
                  <a:pt x="2919886" y="4689333"/>
                  <a:pt x="2898537" y="4611942"/>
                  <a:pt x="2898537" y="4614611"/>
                </a:cubicBezTo>
                <a:cubicBezTo>
                  <a:pt x="2890531" y="4595931"/>
                  <a:pt x="2866514" y="4571913"/>
                  <a:pt x="2850502" y="4555902"/>
                </a:cubicBezTo>
                <a:cubicBezTo>
                  <a:pt x="2839828" y="4545227"/>
                  <a:pt x="2845165" y="4531884"/>
                  <a:pt x="2839828" y="4521210"/>
                </a:cubicBezTo>
                <a:cubicBezTo>
                  <a:pt x="2805136" y="4555902"/>
                  <a:pt x="2674374" y="4454495"/>
                  <a:pt x="2650357" y="4433146"/>
                </a:cubicBezTo>
                <a:cubicBezTo>
                  <a:pt x="2607659" y="4395786"/>
                  <a:pt x="2602322" y="4403791"/>
                  <a:pt x="2548949" y="4401122"/>
                </a:cubicBezTo>
                <a:cubicBezTo>
                  <a:pt x="2495577" y="4398454"/>
                  <a:pt x="2460885" y="4385111"/>
                  <a:pt x="2410182" y="4355757"/>
                </a:cubicBezTo>
                <a:cubicBezTo>
                  <a:pt x="2359478" y="4326402"/>
                  <a:pt x="2242060" y="4291709"/>
                  <a:pt x="2212705" y="4227663"/>
                </a:cubicBezTo>
                <a:cubicBezTo>
                  <a:pt x="2186019" y="4168954"/>
                  <a:pt x="2218042" y="4142268"/>
                  <a:pt x="2186019" y="4075553"/>
                </a:cubicBezTo>
                <a:cubicBezTo>
                  <a:pt x="2156664" y="4019512"/>
                  <a:pt x="2097955" y="3944790"/>
                  <a:pt x="2068600" y="3904761"/>
                </a:cubicBezTo>
                <a:cubicBezTo>
                  <a:pt x="2057926" y="3891418"/>
                  <a:pt x="2039245" y="3859395"/>
                  <a:pt x="2023234" y="3843384"/>
                </a:cubicBezTo>
                <a:cubicBezTo>
                  <a:pt x="2009891" y="3830040"/>
                  <a:pt x="1961856" y="3798017"/>
                  <a:pt x="1959187" y="3792680"/>
                </a:cubicBezTo>
                <a:cubicBezTo>
                  <a:pt x="1943176" y="3765994"/>
                  <a:pt x="1951181" y="3723296"/>
                  <a:pt x="1935170" y="3688605"/>
                </a:cubicBezTo>
                <a:cubicBezTo>
                  <a:pt x="1921827" y="3661919"/>
                  <a:pt x="1911152" y="3672593"/>
                  <a:pt x="1889803" y="3648576"/>
                </a:cubicBezTo>
                <a:cubicBezTo>
                  <a:pt x="1913821" y="3752651"/>
                  <a:pt x="1972530" y="3800686"/>
                  <a:pt x="2012559" y="3907430"/>
                </a:cubicBezTo>
                <a:cubicBezTo>
                  <a:pt x="2023234" y="3934116"/>
                  <a:pt x="2100623" y="4062210"/>
                  <a:pt x="2060594" y="4070215"/>
                </a:cubicBezTo>
                <a:cubicBezTo>
                  <a:pt x="2047251" y="4072884"/>
                  <a:pt x="2009891" y="4019512"/>
                  <a:pt x="1996548" y="4003500"/>
                </a:cubicBezTo>
                <a:cubicBezTo>
                  <a:pt x="1972530" y="3966140"/>
                  <a:pt x="1977867" y="3944790"/>
                  <a:pt x="1953850" y="3910099"/>
                </a:cubicBezTo>
                <a:cubicBezTo>
                  <a:pt x="1943176" y="3891418"/>
                  <a:pt x="1817751" y="3806023"/>
                  <a:pt x="1897809" y="3819366"/>
                </a:cubicBezTo>
                <a:cubicBezTo>
                  <a:pt x="1900478" y="3776668"/>
                  <a:pt x="1852443" y="3755320"/>
                  <a:pt x="1836431" y="3725965"/>
                </a:cubicBezTo>
                <a:cubicBezTo>
                  <a:pt x="1817751" y="3693941"/>
                  <a:pt x="1807076" y="3640569"/>
                  <a:pt x="1788396" y="3605878"/>
                </a:cubicBezTo>
                <a:cubicBezTo>
                  <a:pt x="1751036" y="3531157"/>
                  <a:pt x="1745699" y="3552505"/>
                  <a:pt x="1692326" y="3507139"/>
                </a:cubicBezTo>
                <a:cubicBezTo>
                  <a:pt x="1660303" y="3480453"/>
                  <a:pt x="1641623" y="3429749"/>
                  <a:pt x="1620274" y="3389720"/>
                </a:cubicBezTo>
                <a:cubicBezTo>
                  <a:pt x="1604262" y="3355028"/>
                  <a:pt x="1574908" y="3317668"/>
                  <a:pt x="1556227" y="3277639"/>
                </a:cubicBezTo>
                <a:cubicBezTo>
                  <a:pt x="1494849" y="3141540"/>
                  <a:pt x="1564233" y="2957406"/>
                  <a:pt x="1537547" y="2818638"/>
                </a:cubicBezTo>
                <a:cubicBezTo>
                  <a:pt x="1516198" y="2706557"/>
                  <a:pt x="1457489" y="2690545"/>
                  <a:pt x="1396111" y="2618493"/>
                </a:cubicBezTo>
                <a:cubicBezTo>
                  <a:pt x="1390774" y="2613155"/>
                  <a:pt x="1460158" y="2623830"/>
                  <a:pt x="1470832" y="2631836"/>
                </a:cubicBezTo>
                <a:cubicBezTo>
                  <a:pt x="1497518" y="2650516"/>
                  <a:pt x="1508192" y="2674533"/>
                  <a:pt x="1532210" y="2695882"/>
                </a:cubicBezTo>
                <a:cubicBezTo>
                  <a:pt x="1564233" y="2725237"/>
                  <a:pt x="1577576" y="2735911"/>
                  <a:pt x="1598925" y="2759929"/>
                </a:cubicBezTo>
                <a:cubicBezTo>
                  <a:pt x="1598925" y="2669196"/>
                  <a:pt x="1529541" y="2658522"/>
                  <a:pt x="1481506" y="2621161"/>
                </a:cubicBezTo>
                <a:cubicBezTo>
                  <a:pt x="1446814" y="2594475"/>
                  <a:pt x="1430803" y="2586469"/>
                  <a:pt x="1404117" y="2546440"/>
                </a:cubicBezTo>
                <a:cubicBezTo>
                  <a:pt x="1414791" y="2562452"/>
                  <a:pt x="1396111" y="2501074"/>
                  <a:pt x="1396111" y="2495737"/>
                </a:cubicBezTo>
                <a:cubicBezTo>
                  <a:pt x="1388105" y="2490400"/>
                  <a:pt x="1377431" y="2487731"/>
                  <a:pt x="1369425" y="2493068"/>
                </a:cubicBezTo>
                <a:cubicBezTo>
                  <a:pt x="1366756" y="2479725"/>
                  <a:pt x="1366756" y="2466382"/>
                  <a:pt x="1369425" y="2455708"/>
                </a:cubicBezTo>
                <a:cubicBezTo>
                  <a:pt x="1369425" y="2455708"/>
                  <a:pt x="1334733" y="2450370"/>
                  <a:pt x="1326727" y="2437027"/>
                </a:cubicBezTo>
                <a:cubicBezTo>
                  <a:pt x="1326727" y="2437027"/>
                  <a:pt x="1324058" y="2396998"/>
                  <a:pt x="1332064" y="2410341"/>
                </a:cubicBezTo>
                <a:cubicBezTo>
                  <a:pt x="1321390" y="2396998"/>
                  <a:pt x="1292035" y="2383655"/>
                  <a:pt x="1294704" y="2359638"/>
                </a:cubicBezTo>
                <a:cubicBezTo>
                  <a:pt x="1286698" y="2370312"/>
                  <a:pt x="1278692" y="2359638"/>
                  <a:pt x="1273355" y="2354300"/>
                </a:cubicBezTo>
                <a:cubicBezTo>
                  <a:pt x="1270686" y="2394330"/>
                  <a:pt x="1257343" y="2380987"/>
                  <a:pt x="1244000" y="2370312"/>
                </a:cubicBezTo>
                <a:cubicBezTo>
                  <a:pt x="1235994" y="2445033"/>
                  <a:pt x="1179954" y="2268905"/>
                  <a:pt x="1225320" y="2284917"/>
                </a:cubicBezTo>
                <a:cubicBezTo>
                  <a:pt x="1217314" y="2271574"/>
                  <a:pt x="1182622" y="2290254"/>
                  <a:pt x="1169279" y="2279579"/>
                </a:cubicBezTo>
                <a:cubicBezTo>
                  <a:pt x="1150599" y="2266236"/>
                  <a:pt x="1139925" y="2234213"/>
                  <a:pt x="1126582" y="2212864"/>
                </a:cubicBezTo>
                <a:cubicBezTo>
                  <a:pt x="1094558" y="2156824"/>
                  <a:pt x="1054529" y="2146149"/>
                  <a:pt x="1014500" y="2092777"/>
                </a:cubicBezTo>
                <a:cubicBezTo>
                  <a:pt x="1011831" y="2090108"/>
                  <a:pt x="979808" y="2071428"/>
                  <a:pt x="982477" y="2071428"/>
                </a:cubicBezTo>
                <a:cubicBezTo>
                  <a:pt x="971802" y="2066091"/>
                  <a:pt x="995820" y="2047411"/>
                  <a:pt x="993151" y="2044742"/>
                </a:cubicBezTo>
                <a:cubicBezTo>
                  <a:pt x="947785" y="2052748"/>
                  <a:pt x="899750" y="2047411"/>
                  <a:pt x="843709" y="2039405"/>
                </a:cubicBezTo>
                <a:cubicBezTo>
                  <a:pt x="817023" y="2036736"/>
                  <a:pt x="793006" y="2026062"/>
                  <a:pt x="771657" y="2015387"/>
                </a:cubicBezTo>
                <a:cubicBezTo>
                  <a:pt x="763651" y="2012719"/>
                  <a:pt x="755645" y="2028730"/>
                  <a:pt x="739633" y="2020724"/>
                </a:cubicBezTo>
                <a:cubicBezTo>
                  <a:pt x="720953" y="2010050"/>
                  <a:pt x="747639" y="1991370"/>
                  <a:pt x="728959" y="1980695"/>
                </a:cubicBezTo>
                <a:cubicBezTo>
                  <a:pt x="662244" y="1951341"/>
                  <a:pt x="720953" y="2010050"/>
                  <a:pt x="702273" y="2044742"/>
                </a:cubicBezTo>
                <a:cubicBezTo>
                  <a:pt x="702273" y="2044742"/>
                  <a:pt x="582186" y="2103451"/>
                  <a:pt x="576848" y="2100783"/>
                </a:cubicBezTo>
                <a:cubicBezTo>
                  <a:pt x="555499" y="2095446"/>
                  <a:pt x="534151" y="2076765"/>
                  <a:pt x="563505" y="2063422"/>
                </a:cubicBezTo>
                <a:cubicBezTo>
                  <a:pt x="547494" y="2052748"/>
                  <a:pt x="566174" y="1999375"/>
                  <a:pt x="574180" y="1983364"/>
                </a:cubicBezTo>
                <a:cubicBezTo>
                  <a:pt x="558168" y="1988701"/>
                  <a:pt x="502127" y="2066091"/>
                  <a:pt x="488784" y="2084771"/>
                </a:cubicBezTo>
                <a:cubicBezTo>
                  <a:pt x="560837" y="2106120"/>
                  <a:pt x="440749" y="2194184"/>
                  <a:pt x="422069" y="2212864"/>
                </a:cubicBezTo>
                <a:cubicBezTo>
                  <a:pt x="376703" y="2247556"/>
                  <a:pt x="336674" y="2300928"/>
                  <a:pt x="285970" y="2327614"/>
                </a:cubicBezTo>
                <a:cubicBezTo>
                  <a:pt x="269958" y="2338289"/>
                  <a:pt x="248610" y="2340957"/>
                  <a:pt x="229929" y="2348963"/>
                </a:cubicBezTo>
                <a:cubicBezTo>
                  <a:pt x="208580" y="2356969"/>
                  <a:pt x="173889" y="2386324"/>
                  <a:pt x="149871" y="2394330"/>
                </a:cubicBezTo>
                <a:cubicBezTo>
                  <a:pt x="48464" y="2426353"/>
                  <a:pt x="131191" y="2338289"/>
                  <a:pt x="160546" y="2362306"/>
                </a:cubicBezTo>
                <a:cubicBezTo>
                  <a:pt x="157877" y="2300928"/>
                  <a:pt x="237935" y="2292922"/>
                  <a:pt x="259284" y="2279579"/>
                </a:cubicBezTo>
                <a:cubicBezTo>
                  <a:pt x="277964" y="2266236"/>
                  <a:pt x="315325" y="2239550"/>
                  <a:pt x="328668" y="2215533"/>
                </a:cubicBezTo>
                <a:cubicBezTo>
                  <a:pt x="347348" y="2183510"/>
                  <a:pt x="336674" y="2156824"/>
                  <a:pt x="355354" y="2127469"/>
                </a:cubicBezTo>
                <a:cubicBezTo>
                  <a:pt x="342011" y="2135475"/>
                  <a:pt x="328668" y="2132806"/>
                  <a:pt x="320662" y="2122132"/>
                </a:cubicBezTo>
                <a:cubicBezTo>
                  <a:pt x="312656" y="2154155"/>
                  <a:pt x="317993" y="2146149"/>
                  <a:pt x="296645" y="2146149"/>
                </a:cubicBezTo>
                <a:cubicBezTo>
                  <a:pt x="285970" y="2130138"/>
                  <a:pt x="275296" y="2119463"/>
                  <a:pt x="259284" y="2116795"/>
                </a:cubicBezTo>
                <a:cubicBezTo>
                  <a:pt x="248610" y="2116795"/>
                  <a:pt x="240604" y="2124800"/>
                  <a:pt x="235267" y="2135475"/>
                </a:cubicBezTo>
                <a:cubicBezTo>
                  <a:pt x="163214" y="2106120"/>
                  <a:pt x="227261" y="2106120"/>
                  <a:pt x="192569" y="2044742"/>
                </a:cubicBezTo>
                <a:cubicBezTo>
                  <a:pt x="173889" y="2087440"/>
                  <a:pt x="133859" y="2060754"/>
                  <a:pt x="115179" y="2044742"/>
                </a:cubicBezTo>
                <a:cubicBezTo>
                  <a:pt x="80487" y="2015387"/>
                  <a:pt x="88493" y="2007381"/>
                  <a:pt x="85825" y="1970021"/>
                </a:cubicBezTo>
                <a:cubicBezTo>
                  <a:pt x="13772" y="1908643"/>
                  <a:pt x="99168" y="1841928"/>
                  <a:pt x="136528" y="1812573"/>
                </a:cubicBezTo>
                <a:cubicBezTo>
                  <a:pt x="115179" y="1828585"/>
                  <a:pt x="192569" y="1799230"/>
                  <a:pt x="171220" y="1804567"/>
                </a:cubicBezTo>
                <a:cubicBezTo>
                  <a:pt x="165883" y="1804567"/>
                  <a:pt x="200575" y="1780550"/>
                  <a:pt x="195237" y="1788556"/>
                </a:cubicBezTo>
                <a:cubicBezTo>
                  <a:pt x="232598" y="1748527"/>
                  <a:pt x="216586" y="1820579"/>
                  <a:pt x="219255" y="1743189"/>
                </a:cubicBezTo>
                <a:cubicBezTo>
                  <a:pt x="219255" y="1727178"/>
                  <a:pt x="208580" y="1724509"/>
                  <a:pt x="229929" y="1713835"/>
                </a:cubicBezTo>
                <a:cubicBezTo>
                  <a:pt x="232598" y="1716503"/>
                  <a:pt x="141865" y="1740521"/>
                  <a:pt x="128522" y="1740521"/>
                </a:cubicBezTo>
                <a:cubicBezTo>
                  <a:pt x="80487" y="1748527"/>
                  <a:pt x="51133" y="1721840"/>
                  <a:pt x="27115" y="1679143"/>
                </a:cubicBezTo>
                <a:cubicBezTo>
                  <a:pt x="11104" y="1647119"/>
                  <a:pt x="-12914" y="1679143"/>
                  <a:pt x="8435" y="1631108"/>
                </a:cubicBezTo>
                <a:cubicBezTo>
                  <a:pt x="21778" y="1604422"/>
                  <a:pt x="59138" y="1612427"/>
                  <a:pt x="75150" y="1604422"/>
                </a:cubicBezTo>
                <a:cubicBezTo>
                  <a:pt x="83156" y="1599084"/>
                  <a:pt x="176557" y="1519026"/>
                  <a:pt x="149871" y="1601753"/>
                </a:cubicBezTo>
                <a:cubicBezTo>
                  <a:pt x="181894" y="1607090"/>
                  <a:pt x="195237" y="1604422"/>
                  <a:pt x="221924" y="1591079"/>
                </a:cubicBezTo>
                <a:cubicBezTo>
                  <a:pt x="203243" y="1580404"/>
                  <a:pt x="213918" y="1567061"/>
                  <a:pt x="211249" y="1551050"/>
                </a:cubicBezTo>
                <a:cubicBezTo>
                  <a:pt x="176557" y="1604422"/>
                  <a:pt x="48464" y="1438968"/>
                  <a:pt x="51133" y="1425625"/>
                </a:cubicBezTo>
                <a:cubicBezTo>
                  <a:pt x="53801" y="1377590"/>
                  <a:pt x="77819" y="1406945"/>
                  <a:pt x="104505" y="1393602"/>
                </a:cubicBezTo>
                <a:cubicBezTo>
                  <a:pt x="144534" y="1372253"/>
                  <a:pt x="136528" y="1369584"/>
                  <a:pt x="163214" y="1337561"/>
                </a:cubicBezTo>
                <a:cubicBezTo>
                  <a:pt x="203243" y="1289526"/>
                  <a:pt x="259284" y="1260171"/>
                  <a:pt x="307319" y="1236154"/>
                </a:cubicBezTo>
                <a:cubicBezTo>
                  <a:pt x="320662" y="1228148"/>
                  <a:pt x="456761" y="1172107"/>
                  <a:pt x="443418" y="1225479"/>
                </a:cubicBezTo>
                <a:cubicBezTo>
                  <a:pt x="462098" y="1201462"/>
                  <a:pt x="542156" y="1252165"/>
                  <a:pt x="560837" y="1257503"/>
                </a:cubicBezTo>
                <a:cubicBezTo>
                  <a:pt x="619546" y="1270846"/>
                  <a:pt x="691598" y="1273514"/>
                  <a:pt x="755645" y="1289526"/>
                </a:cubicBezTo>
                <a:cubicBezTo>
                  <a:pt x="827697" y="1305538"/>
                  <a:pt x="894413" y="1310875"/>
                  <a:pt x="963796" y="1337561"/>
                </a:cubicBezTo>
                <a:cubicBezTo>
                  <a:pt x="993151" y="1350904"/>
                  <a:pt x="1019837" y="1361578"/>
                  <a:pt x="1051861" y="1372253"/>
                </a:cubicBezTo>
                <a:cubicBezTo>
                  <a:pt x="1059866" y="1374921"/>
                  <a:pt x="1150599" y="1417619"/>
                  <a:pt x="1155936" y="1409613"/>
                </a:cubicBezTo>
                <a:cubicBezTo>
                  <a:pt x="1171948" y="1390933"/>
                  <a:pt x="1121244" y="1380259"/>
                  <a:pt x="1177285" y="1353573"/>
                </a:cubicBezTo>
                <a:cubicBezTo>
                  <a:pt x="1206640" y="1337561"/>
                  <a:pt x="1193297" y="1342898"/>
                  <a:pt x="1209308" y="1358910"/>
                </a:cubicBezTo>
                <a:cubicBezTo>
                  <a:pt x="1217314" y="1366916"/>
                  <a:pt x="1369425" y="1265508"/>
                  <a:pt x="1366756" y="1302869"/>
                </a:cubicBezTo>
                <a:cubicBezTo>
                  <a:pt x="1364088" y="1329555"/>
                  <a:pt x="1244000" y="1369584"/>
                  <a:pt x="1227989" y="1401608"/>
                </a:cubicBezTo>
                <a:cubicBezTo>
                  <a:pt x="1217314" y="1420288"/>
                  <a:pt x="1278692" y="1366916"/>
                  <a:pt x="1284029" y="1364247"/>
                </a:cubicBezTo>
                <a:cubicBezTo>
                  <a:pt x="1305378" y="1350904"/>
                  <a:pt x="1332064" y="1340230"/>
                  <a:pt x="1356082" y="1332224"/>
                </a:cubicBezTo>
                <a:cubicBezTo>
                  <a:pt x="1385437" y="1321549"/>
                  <a:pt x="1377431" y="1340230"/>
                  <a:pt x="1404117" y="1313543"/>
                </a:cubicBezTo>
                <a:cubicBezTo>
                  <a:pt x="1428134" y="1289526"/>
                  <a:pt x="1406785" y="1284189"/>
                  <a:pt x="1414791" y="1260171"/>
                </a:cubicBezTo>
                <a:cubicBezTo>
                  <a:pt x="1425466" y="1225479"/>
                  <a:pt x="1478838" y="1345567"/>
                  <a:pt x="1478838" y="1345567"/>
                </a:cubicBezTo>
                <a:cubicBezTo>
                  <a:pt x="1526873" y="1369584"/>
                  <a:pt x="1510861" y="1289526"/>
                  <a:pt x="1542884" y="1294863"/>
                </a:cubicBezTo>
                <a:cubicBezTo>
                  <a:pt x="1561565" y="1297532"/>
                  <a:pt x="1550890" y="1340230"/>
                  <a:pt x="1548222" y="1350904"/>
                </a:cubicBezTo>
                <a:cubicBezTo>
                  <a:pt x="1542884" y="1369584"/>
                  <a:pt x="1625611" y="1321549"/>
                  <a:pt x="1628280" y="1321549"/>
                </a:cubicBezTo>
                <a:cubicBezTo>
                  <a:pt x="1662972" y="1318881"/>
                  <a:pt x="1689658" y="1348235"/>
                  <a:pt x="1721681" y="1361578"/>
                </a:cubicBezTo>
                <a:cubicBezTo>
                  <a:pt x="1769716" y="1382927"/>
                  <a:pt x="1895141" y="1369584"/>
                  <a:pt x="1919158" y="1433631"/>
                </a:cubicBezTo>
                <a:cubicBezTo>
                  <a:pt x="1921827" y="1444305"/>
                  <a:pt x="1857780" y="1454980"/>
                  <a:pt x="1873792" y="1476329"/>
                </a:cubicBezTo>
                <a:cubicBezTo>
                  <a:pt x="1911152" y="1524364"/>
                  <a:pt x="1999216" y="1468323"/>
                  <a:pt x="2041914" y="1470992"/>
                </a:cubicBezTo>
                <a:cubicBezTo>
                  <a:pt x="2084612" y="1473660"/>
                  <a:pt x="2092618" y="1500346"/>
                  <a:pt x="2127309" y="1524364"/>
                </a:cubicBezTo>
                <a:cubicBezTo>
                  <a:pt x="2129978" y="1527032"/>
                  <a:pt x="2100623" y="1564393"/>
                  <a:pt x="2137984" y="1556387"/>
                </a:cubicBezTo>
                <a:cubicBezTo>
                  <a:pt x="2162001" y="1551050"/>
                  <a:pt x="2148658" y="1532369"/>
                  <a:pt x="2151327" y="1519026"/>
                </a:cubicBezTo>
                <a:cubicBezTo>
                  <a:pt x="2164670" y="1468323"/>
                  <a:pt x="2121972" y="1503015"/>
                  <a:pt x="2148658" y="1457648"/>
                </a:cubicBezTo>
                <a:cubicBezTo>
                  <a:pt x="2148658" y="1454980"/>
                  <a:pt x="2218042" y="1436300"/>
                  <a:pt x="2207368" y="1420288"/>
                </a:cubicBezTo>
                <a:cubicBezTo>
                  <a:pt x="2196693" y="1406945"/>
                  <a:pt x="2132647" y="1460317"/>
                  <a:pt x="2113966" y="1449643"/>
                </a:cubicBezTo>
                <a:cubicBezTo>
                  <a:pt x="2097955" y="1441637"/>
                  <a:pt x="2188687" y="1388265"/>
                  <a:pt x="2210036" y="1393602"/>
                </a:cubicBezTo>
                <a:cubicBezTo>
                  <a:pt x="2220711" y="1396270"/>
                  <a:pt x="2252734" y="1441637"/>
                  <a:pt x="2271414" y="1457648"/>
                </a:cubicBezTo>
                <a:cubicBezTo>
                  <a:pt x="2311443" y="1487003"/>
                  <a:pt x="2370153" y="1484335"/>
                  <a:pt x="2415519" y="1476329"/>
                </a:cubicBezTo>
                <a:cubicBezTo>
                  <a:pt x="2434199" y="1473660"/>
                  <a:pt x="2447542" y="1484335"/>
                  <a:pt x="2463554" y="1476329"/>
                </a:cubicBezTo>
                <a:cubicBezTo>
                  <a:pt x="2476897" y="1470992"/>
                  <a:pt x="2458217" y="1441637"/>
                  <a:pt x="2466223" y="1433631"/>
                </a:cubicBezTo>
                <a:cubicBezTo>
                  <a:pt x="2538275" y="1380259"/>
                  <a:pt x="2415519" y="1406945"/>
                  <a:pt x="2439537" y="1374921"/>
                </a:cubicBezTo>
                <a:cubicBezTo>
                  <a:pt x="2450211" y="1361578"/>
                  <a:pt x="2487571" y="1321549"/>
                  <a:pt x="2500914" y="1318881"/>
                </a:cubicBezTo>
                <a:cubicBezTo>
                  <a:pt x="2511589" y="1316212"/>
                  <a:pt x="2567630" y="1361578"/>
                  <a:pt x="2575636" y="1358910"/>
                </a:cubicBezTo>
                <a:cubicBezTo>
                  <a:pt x="2564961" y="1353573"/>
                  <a:pt x="2554287" y="1356241"/>
                  <a:pt x="2546281" y="1366916"/>
                </a:cubicBezTo>
                <a:cubicBezTo>
                  <a:pt x="2546281" y="1390933"/>
                  <a:pt x="2634345" y="1356241"/>
                  <a:pt x="2575636" y="1414951"/>
                </a:cubicBezTo>
                <a:cubicBezTo>
                  <a:pt x="2570298" y="1420288"/>
                  <a:pt x="2506252" y="1425625"/>
                  <a:pt x="2508920" y="1433631"/>
                </a:cubicBezTo>
                <a:cubicBezTo>
                  <a:pt x="2519595" y="1446974"/>
                  <a:pt x="2532938" y="1452311"/>
                  <a:pt x="2548949" y="1449643"/>
                </a:cubicBezTo>
                <a:cubicBezTo>
                  <a:pt x="2554287" y="1457648"/>
                  <a:pt x="2554287" y="1462986"/>
                  <a:pt x="2548949" y="1470992"/>
                </a:cubicBezTo>
                <a:cubicBezTo>
                  <a:pt x="2548949" y="1470992"/>
                  <a:pt x="2543612" y="1553718"/>
                  <a:pt x="2580973" y="1519026"/>
                </a:cubicBezTo>
                <a:cubicBezTo>
                  <a:pt x="2591647" y="1508352"/>
                  <a:pt x="2564961" y="1476329"/>
                  <a:pt x="2572967" y="1465654"/>
                </a:cubicBezTo>
                <a:cubicBezTo>
                  <a:pt x="2578304" y="1457648"/>
                  <a:pt x="2596984" y="1462986"/>
                  <a:pt x="2599653" y="1460317"/>
                </a:cubicBezTo>
                <a:cubicBezTo>
                  <a:pt x="2604990" y="1449643"/>
                  <a:pt x="2666368" y="1406945"/>
                  <a:pt x="2631676" y="1385596"/>
                </a:cubicBezTo>
                <a:cubicBezTo>
                  <a:pt x="2623671" y="1390933"/>
                  <a:pt x="2615665" y="1401608"/>
                  <a:pt x="2610328" y="1414951"/>
                </a:cubicBezTo>
                <a:cubicBezTo>
                  <a:pt x="2607659" y="1417619"/>
                  <a:pt x="2618333" y="1366916"/>
                  <a:pt x="2623671" y="1361578"/>
                </a:cubicBezTo>
                <a:cubicBezTo>
                  <a:pt x="2631676" y="1350904"/>
                  <a:pt x="2572967" y="1340230"/>
                  <a:pt x="2570298" y="1334892"/>
                </a:cubicBezTo>
                <a:cubicBezTo>
                  <a:pt x="2535606" y="1302869"/>
                  <a:pt x="2551618" y="1308206"/>
                  <a:pt x="2546281" y="1270846"/>
                </a:cubicBezTo>
                <a:cubicBezTo>
                  <a:pt x="2546281" y="1265508"/>
                  <a:pt x="2535606" y="1228148"/>
                  <a:pt x="2535606" y="1222811"/>
                </a:cubicBezTo>
                <a:cubicBezTo>
                  <a:pt x="2546281" y="1190788"/>
                  <a:pt x="2572967" y="1214805"/>
                  <a:pt x="2575636" y="1204131"/>
                </a:cubicBezTo>
                <a:cubicBezTo>
                  <a:pt x="2578304" y="1196125"/>
                  <a:pt x="2564961" y="1001316"/>
                  <a:pt x="2567630" y="1001316"/>
                </a:cubicBezTo>
                <a:cubicBezTo>
                  <a:pt x="2575636" y="1003985"/>
                  <a:pt x="2583641" y="1006654"/>
                  <a:pt x="2588979" y="1003985"/>
                </a:cubicBezTo>
                <a:cubicBezTo>
                  <a:pt x="2596984" y="969293"/>
                  <a:pt x="2586310" y="963956"/>
                  <a:pt x="2639682" y="963956"/>
                </a:cubicBezTo>
                <a:cubicBezTo>
                  <a:pt x="2650357" y="963956"/>
                  <a:pt x="2741089" y="969293"/>
                  <a:pt x="2749095" y="985305"/>
                </a:cubicBezTo>
                <a:cubicBezTo>
                  <a:pt x="2781118" y="1030671"/>
                  <a:pt x="2634345" y="1132078"/>
                  <a:pt x="2631676" y="1086712"/>
                </a:cubicBezTo>
                <a:cubicBezTo>
                  <a:pt x="2634345" y="1113398"/>
                  <a:pt x="2647688" y="1092049"/>
                  <a:pt x="2634345" y="1124073"/>
                </a:cubicBezTo>
                <a:cubicBezTo>
                  <a:pt x="2631676" y="1126741"/>
                  <a:pt x="2602322" y="1150759"/>
                  <a:pt x="2604990" y="1158764"/>
                </a:cubicBezTo>
                <a:cubicBezTo>
                  <a:pt x="2607659" y="1169439"/>
                  <a:pt x="2719740" y="1286857"/>
                  <a:pt x="2714403" y="1300200"/>
                </a:cubicBezTo>
                <a:cubicBezTo>
                  <a:pt x="2711734" y="1305538"/>
                  <a:pt x="2666368" y="1321549"/>
                  <a:pt x="2693054" y="1348235"/>
                </a:cubicBezTo>
                <a:cubicBezTo>
                  <a:pt x="2690386" y="1345567"/>
                  <a:pt x="2770444" y="1337561"/>
                  <a:pt x="2759770" y="1364247"/>
                </a:cubicBezTo>
                <a:cubicBezTo>
                  <a:pt x="2762438" y="1361578"/>
                  <a:pt x="2722409" y="1452311"/>
                  <a:pt x="2754432" y="1446974"/>
                </a:cubicBezTo>
                <a:cubicBezTo>
                  <a:pt x="2786456" y="1438968"/>
                  <a:pt x="2781118" y="1310875"/>
                  <a:pt x="2834490" y="1412282"/>
                </a:cubicBezTo>
                <a:cubicBezTo>
                  <a:pt x="2858508" y="1454980"/>
                  <a:pt x="2810473" y="1492340"/>
                  <a:pt x="2861176" y="1540375"/>
                </a:cubicBezTo>
                <a:cubicBezTo>
                  <a:pt x="2890531" y="1567061"/>
                  <a:pt x="2887863" y="1449643"/>
                  <a:pt x="2882525" y="1452311"/>
                </a:cubicBezTo>
                <a:cubicBezTo>
                  <a:pt x="2887863" y="1452311"/>
                  <a:pt x="2893200" y="1487003"/>
                  <a:pt x="2898537" y="1478997"/>
                </a:cubicBezTo>
                <a:cubicBezTo>
                  <a:pt x="2911880" y="1460317"/>
                  <a:pt x="2917217" y="1438968"/>
                  <a:pt x="2925223" y="1414951"/>
                </a:cubicBezTo>
                <a:cubicBezTo>
                  <a:pt x="2919886" y="1430962"/>
                  <a:pt x="2946572" y="1345567"/>
                  <a:pt x="2933229" y="1374921"/>
                </a:cubicBezTo>
                <a:cubicBezTo>
                  <a:pt x="2949241" y="1342898"/>
                  <a:pt x="2909211" y="1326886"/>
                  <a:pt x="2975927" y="1334892"/>
                </a:cubicBezTo>
                <a:cubicBezTo>
                  <a:pt x="2999944" y="1337561"/>
                  <a:pt x="3050648" y="1361578"/>
                  <a:pt x="3069328" y="1380259"/>
                </a:cubicBezTo>
                <a:cubicBezTo>
                  <a:pt x="3098683" y="1417619"/>
                  <a:pt x="3029299" y="1441637"/>
                  <a:pt x="3029299" y="1441637"/>
                </a:cubicBezTo>
                <a:cubicBezTo>
                  <a:pt x="3031967" y="1503015"/>
                  <a:pt x="3093345" y="1500346"/>
                  <a:pt x="3042642" y="1561724"/>
                </a:cubicBezTo>
                <a:cubicBezTo>
                  <a:pt x="3021293" y="1585741"/>
                  <a:pt x="2946572" y="1580404"/>
                  <a:pt x="2949241" y="1559055"/>
                </a:cubicBezTo>
                <a:cubicBezTo>
                  <a:pt x="2949241" y="1559055"/>
                  <a:pt x="2986601" y="1601753"/>
                  <a:pt x="2975927" y="1601753"/>
                </a:cubicBezTo>
                <a:cubicBezTo>
                  <a:pt x="2967921" y="1601753"/>
                  <a:pt x="2885194" y="1596416"/>
                  <a:pt x="2887863" y="1601753"/>
                </a:cubicBezTo>
                <a:cubicBezTo>
                  <a:pt x="2967921" y="1684480"/>
                  <a:pt x="2767775" y="1663131"/>
                  <a:pt x="2770444" y="1639113"/>
                </a:cubicBezTo>
                <a:cubicBezTo>
                  <a:pt x="2765107" y="1689817"/>
                  <a:pt x="2858508" y="1676474"/>
                  <a:pt x="2871851" y="1687148"/>
                </a:cubicBezTo>
                <a:cubicBezTo>
                  <a:pt x="2914549" y="1724509"/>
                  <a:pt x="2754432" y="1799230"/>
                  <a:pt x="2767775" y="1759201"/>
                </a:cubicBezTo>
                <a:cubicBezTo>
                  <a:pt x="2743758" y="1844597"/>
                  <a:pt x="2653025" y="1729846"/>
                  <a:pt x="2637014" y="1772544"/>
                </a:cubicBezTo>
                <a:cubicBezTo>
                  <a:pt x="2634345" y="1777881"/>
                  <a:pt x="2741089" y="1817911"/>
                  <a:pt x="2743758" y="1828585"/>
                </a:cubicBezTo>
                <a:cubicBezTo>
                  <a:pt x="2749095" y="1855271"/>
                  <a:pt x="2690386" y="1865945"/>
                  <a:pt x="2687717" y="1871283"/>
                </a:cubicBezTo>
                <a:cubicBezTo>
                  <a:pt x="2685048" y="1876620"/>
                  <a:pt x="2679711" y="1895300"/>
                  <a:pt x="2674374" y="1897969"/>
                </a:cubicBezTo>
                <a:cubicBezTo>
                  <a:pt x="2650357" y="1924655"/>
                  <a:pt x="2634345" y="1948672"/>
                  <a:pt x="2618333" y="1986032"/>
                </a:cubicBezTo>
                <a:cubicBezTo>
                  <a:pt x="2607659" y="2012719"/>
                  <a:pt x="2594316" y="2039405"/>
                  <a:pt x="2596984" y="2071428"/>
                </a:cubicBezTo>
                <a:cubicBezTo>
                  <a:pt x="2602322" y="2138143"/>
                  <a:pt x="2604990" y="2098114"/>
                  <a:pt x="2629008" y="2132806"/>
                </a:cubicBezTo>
                <a:cubicBezTo>
                  <a:pt x="2623671" y="2124800"/>
                  <a:pt x="2719740" y="2242219"/>
                  <a:pt x="2677043" y="2250225"/>
                </a:cubicBezTo>
                <a:cubicBezTo>
                  <a:pt x="2746426" y="2236882"/>
                  <a:pt x="2783787" y="2250225"/>
                  <a:pt x="2845165" y="2290254"/>
                </a:cubicBezTo>
                <a:cubicBezTo>
                  <a:pt x="2874520" y="2308934"/>
                  <a:pt x="2903874" y="2343626"/>
                  <a:pt x="2938566" y="2356969"/>
                </a:cubicBezTo>
                <a:cubicBezTo>
                  <a:pt x="2962584" y="2364975"/>
                  <a:pt x="3010619" y="2348963"/>
                  <a:pt x="3029299" y="2370312"/>
                </a:cubicBezTo>
                <a:cubicBezTo>
                  <a:pt x="3045310" y="2386324"/>
                  <a:pt x="3034636" y="2431690"/>
                  <a:pt x="3039973" y="2461045"/>
                </a:cubicBezTo>
                <a:cubicBezTo>
                  <a:pt x="3047979" y="2506411"/>
                  <a:pt x="3053316" y="2522423"/>
                  <a:pt x="3080002" y="2559783"/>
                </a:cubicBezTo>
                <a:cubicBezTo>
                  <a:pt x="3093345" y="2575795"/>
                  <a:pt x="3098683" y="2599812"/>
                  <a:pt x="3117363" y="2607818"/>
                </a:cubicBezTo>
                <a:cubicBezTo>
                  <a:pt x="3141380" y="2618493"/>
                  <a:pt x="3130706" y="2578464"/>
                  <a:pt x="3162729" y="2594475"/>
                </a:cubicBezTo>
                <a:cubicBezTo>
                  <a:pt x="3160061" y="2591807"/>
                  <a:pt x="3165398" y="2495737"/>
                  <a:pt x="3157392" y="2471719"/>
                </a:cubicBezTo>
                <a:cubicBezTo>
                  <a:pt x="3152055" y="2450370"/>
                  <a:pt x="3130706" y="2402335"/>
                  <a:pt x="3138712" y="2383655"/>
                </a:cubicBezTo>
                <a:cubicBezTo>
                  <a:pt x="3141380" y="2372981"/>
                  <a:pt x="3213433" y="2348963"/>
                  <a:pt x="3226776" y="2322277"/>
                </a:cubicBezTo>
                <a:cubicBezTo>
                  <a:pt x="3280148" y="2212864"/>
                  <a:pt x="3173404" y="2196853"/>
                  <a:pt x="3176072" y="2130138"/>
                </a:cubicBezTo>
                <a:cubicBezTo>
                  <a:pt x="3176072" y="2114126"/>
                  <a:pt x="3208095" y="2079434"/>
                  <a:pt x="3210764" y="2074097"/>
                </a:cubicBezTo>
                <a:cubicBezTo>
                  <a:pt x="3216101" y="2044742"/>
                  <a:pt x="3197421" y="2031399"/>
                  <a:pt x="3197421" y="2007381"/>
                </a:cubicBezTo>
                <a:cubicBezTo>
                  <a:pt x="3197421" y="1999375"/>
                  <a:pt x="3202758" y="1975358"/>
                  <a:pt x="3200090" y="1970021"/>
                </a:cubicBezTo>
                <a:cubicBezTo>
                  <a:pt x="3200090" y="1978027"/>
                  <a:pt x="3194752" y="1900637"/>
                  <a:pt x="3186747" y="1916649"/>
                </a:cubicBezTo>
                <a:cubicBezTo>
                  <a:pt x="3213433" y="1852602"/>
                  <a:pt x="3261468" y="1895300"/>
                  <a:pt x="3309503" y="1903306"/>
                </a:cubicBezTo>
                <a:cubicBezTo>
                  <a:pt x="3333520" y="1905974"/>
                  <a:pt x="3341526" y="1889963"/>
                  <a:pt x="3370881" y="1903306"/>
                </a:cubicBezTo>
                <a:cubicBezTo>
                  <a:pt x="3384224" y="1911312"/>
                  <a:pt x="3397567" y="1937998"/>
                  <a:pt x="3410910" y="1948672"/>
                </a:cubicBezTo>
                <a:cubicBezTo>
                  <a:pt x="3416247" y="1951341"/>
                  <a:pt x="3498974" y="2007381"/>
                  <a:pt x="3498974" y="1991370"/>
                </a:cubicBezTo>
                <a:cubicBezTo>
                  <a:pt x="3498974" y="2068759"/>
                  <a:pt x="3480293" y="2084771"/>
                  <a:pt x="3528328" y="2130138"/>
                </a:cubicBezTo>
                <a:cubicBezTo>
                  <a:pt x="3544340" y="2146149"/>
                  <a:pt x="3552346" y="2162161"/>
                  <a:pt x="3573695" y="2164830"/>
                </a:cubicBezTo>
                <a:cubicBezTo>
                  <a:pt x="3573695" y="2164830"/>
                  <a:pt x="3627067" y="2114126"/>
                  <a:pt x="3621730" y="2140812"/>
                </a:cubicBezTo>
                <a:cubicBezTo>
                  <a:pt x="3627067" y="2111457"/>
                  <a:pt x="3648416" y="2039405"/>
                  <a:pt x="3667096" y="2018056"/>
                </a:cubicBezTo>
                <a:cubicBezTo>
                  <a:pt x="3667096" y="2018056"/>
                  <a:pt x="3739149" y="2164830"/>
                  <a:pt x="3749823" y="2183510"/>
                </a:cubicBezTo>
                <a:cubicBezTo>
                  <a:pt x="3752492" y="2191516"/>
                  <a:pt x="3781846" y="2239550"/>
                  <a:pt x="3784515" y="2244888"/>
                </a:cubicBezTo>
                <a:cubicBezTo>
                  <a:pt x="3787183" y="2271574"/>
                  <a:pt x="3744486" y="2271574"/>
                  <a:pt x="3744486" y="2274242"/>
                </a:cubicBezTo>
                <a:cubicBezTo>
                  <a:pt x="3749823" y="2298260"/>
                  <a:pt x="3920614" y="2415678"/>
                  <a:pt x="3925951" y="2407673"/>
                </a:cubicBezTo>
                <a:cubicBezTo>
                  <a:pt x="3925951" y="2407673"/>
                  <a:pt x="3808532" y="2455708"/>
                  <a:pt x="3832550" y="2474388"/>
                </a:cubicBezTo>
                <a:cubicBezTo>
                  <a:pt x="3837887" y="2479725"/>
                  <a:pt x="3885922" y="2442365"/>
                  <a:pt x="3891259" y="2439696"/>
                </a:cubicBezTo>
                <a:cubicBezTo>
                  <a:pt x="3941963" y="2431690"/>
                  <a:pt x="3923282" y="2466382"/>
                  <a:pt x="3933957" y="2469051"/>
                </a:cubicBezTo>
                <a:cubicBezTo>
                  <a:pt x="3963311" y="2471719"/>
                  <a:pt x="3960643" y="2439696"/>
                  <a:pt x="3987329" y="2482394"/>
                </a:cubicBezTo>
                <a:cubicBezTo>
                  <a:pt x="3998003" y="2501074"/>
                  <a:pt x="3968649" y="2533097"/>
                  <a:pt x="3965980" y="2530429"/>
                </a:cubicBezTo>
                <a:cubicBezTo>
                  <a:pt x="3973986" y="2533097"/>
                  <a:pt x="3981992" y="2538435"/>
                  <a:pt x="3989998" y="2543772"/>
                </a:cubicBezTo>
                <a:cubicBezTo>
                  <a:pt x="3995335" y="2557115"/>
                  <a:pt x="3848561" y="2650516"/>
                  <a:pt x="3832550" y="2655853"/>
                </a:cubicBezTo>
                <a:cubicBezTo>
                  <a:pt x="3787183" y="2674533"/>
                  <a:pt x="3723137" y="2658522"/>
                  <a:pt x="3672433" y="2661190"/>
                </a:cubicBezTo>
                <a:cubicBezTo>
                  <a:pt x="3619061" y="2666527"/>
                  <a:pt x="3579032" y="2687876"/>
                  <a:pt x="3539003" y="2727905"/>
                </a:cubicBezTo>
                <a:cubicBezTo>
                  <a:pt x="3528328" y="2738580"/>
                  <a:pt x="3456276" y="2853330"/>
                  <a:pt x="3450939" y="2853330"/>
                </a:cubicBezTo>
                <a:cubicBezTo>
                  <a:pt x="3474956" y="2853330"/>
                  <a:pt x="3512317" y="2781278"/>
                  <a:pt x="3533666" y="2765266"/>
                </a:cubicBezTo>
                <a:cubicBezTo>
                  <a:pt x="3557683" y="2749254"/>
                  <a:pt x="3592375" y="2730574"/>
                  <a:pt x="3619061" y="2727905"/>
                </a:cubicBezTo>
                <a:cubicBezTo>
                  <a:pt x="3739149" y="2714562"/>
                  <a:pt x="3632404" y="2813301"/>
                  <a:pt x="3637741" y="2815970"/>
                </a:cubicBezTo>
                <a:cubicBezTo>
                  <a:pt x="3643079" y="2821307"/>
                  <a:pt x="3664428" y="2791952"/>
                  <a:pt x="3669765" y="2810632"/>
                </a:cubicBezTo>
                <a:cubicBezTo>
                  <a:pt x="3677771" y="2845324"/>
                  <a:pt x="3656422" y="2847993"/>
                  <a:pt x="3680439" y="2888022"/>
                </a:cubicBezTo>
                <a:cubicBezTo>
                  <a:pt x="3688445" y="2901365"/>
                  <a:pt x="3720468" y="2925383"/>
                  <a:pt x="3736480" y="2928051"/>
                </a:cubicBezTo>
                <a:cubicBezTo>
                  <a:pt x="3763166" y="2930720"/>
                  <a:pt x="3824544" y="2893359"/>
                  <a:pt x="3829881" y="2864005"/>
                </a:cubicBezTo>
                <a:cubicBezTo>
                  <a:pt x="3824544" y="2904034"/>
                  <a:pt x="3827212" y="2880016"/>
                  <a:pt x="3845893" y="2898697"/>
                </a:cubicBezTo>
                <a:cubicBezTo>
                  <a:pt x="3856567" y="2909371"/>
                  <a:pt x="3709794" y="2984092"/>
                  <a:pt x="3699120" y="2989429"/>
                </a:cubicBezTo>
                <a:cubicBezTo>
                  <a:pt x="3685776" y="2997435"/>
                  <a:pt x="3603049" y="3085499"/>
                  <a:pt x="3624398" y="2997435"/>
                </a:cubicBezTo>
                <a:cubicBezTo>
                  <a:pt x="3637741" y="2944063"/>
                  <a:pt x="3683108" y="2965412"/>
                  <a:pt x="3709794" y="2946731"/>
                </a:cubicBezTo>
                <a:cubicBezTo>
                  <a:pt x="3704457" y="2949400"/>
                  <a:pt x="3672433" y="2938726"/>
                  <a:pt x="3669765" y="2936057"/>
                </a:cubicBezTo>
                <a:cubicBezTo>
                  <a:pt x="3667096" y="2933388"/>
                  <a:pt x="3683108" y="2917377"/>
                  <a:pt x="3675102" y="2906702"/>
                </a:cubicBezTo>
                <a:cubicBezTo>
                  <a:pt x="3677771" y="2909371"/>
                  <a:pt x="3597712" y="2970749"/>
                  <a:pt x="3597712" y="2970749"/>
                </a:cubicBezTo>
                <a:cubicBezTo>
                  <a:pt x="3584369" y="2978755"/>
                  <a:pt x="3568357" y="2997435"/>
                  <a:pt x="3552346" y="3008109"/>
                </a:cubicBezTo>
                <a:cubicBezTo>
                  <a:pt x="3547009" y="3010778"/>
                  <a:pt x="3533666" y="2994766"/>
                  <a:pt x="3530997" y="2997435"/>
                </a:cubicBezTo>
                <a:cubicBezTo>
                  <a:pt x="3522991" y="3002772"/>
                  <a:pt x="3493636" y="3026789"/>
                  <a:pt x="3485631" y="3040132"/>
                </a:cubicBezTo>
                <a:cubicBezTo>
                  <a:pt x="3458945" y="3082830"/>
                  <a:pt x="3480293" y="3109516"/>
                  <a:pt x="3466950" y="3138871"/>
                </a:cubicBezTo>
                <a:cubicBezTo>
                  <a:pt x="3450939" y="3173563"/>
                  <a:pt x="3376218" y="3194912"/>
                  <a:pt x="3349532" y="3216261"/>
                </a:cubicBezTo>
                <a:cubicBezTo>
                  <a:pt x="3322846" y="3237610"/>
                  <a:pt x="3309503" y="3314999"/>
                  <a:pt x="3296160" y="3349691"/>
                </a:cubicBezTo>
                <a:cubicBezTo>
                  <a:pt x="3285485" y="3379046"/>
                  <a:pt x="3272142" y="3368371"/>
                  <a:pt x="3261468" y="3384383"/>
                </a:cubicBezTo>
                <a:cubicBezTo>
                  <a:pt x="3293491" y="3392389"/>
                  <a:pt x="3309503" y="3512476"/>
                  <a:pt x="3250793" y="3480453"/>
                </a:cubicBezTo>
                <a:cubicBezTo>
                  <a:pt x="3264136" y="3509808"/>
                  <a:pt x="3173404" y="3581860"/>
                  <a:pt x="3149386" y="3605878"/>
                </a:cubicBezTo>
                <a:cubicBezTo>
                  <a:pt x="3015956" y="3739308"/>
                  <a:pt x="3184078" y="3814029"/>
                  <a:pt x="3125369" y="3952797"/>
                </a:cubicBezTo>
                <a:cubicBezTo>
                  <a:pt x="3074665" y="4075553"/>
                  <a:pt x="3037305" y="3856727"/>
                  <a:pt x="3023962" y="3816697"/>
                </a:cubicBezTo>
                <a:cubicBezTo>
                  <a:pt x="2989270" y="3717959"/>
                  <a:pt x="2999944" y="3782006"/>
                  <a:pt x="2943903" y="3771331"/>
                </a:cubicBezTo>
                <a:cubicBezTo>
                  <a:pt x="2938566" y="3771331"/>
                  <a:pt x="2847833" y="3707284"/>
                  <a:pt x="2850502" y="3725965"/>
                </a:cubicBezTo>
                <a:cubicBezTo>
                  <a:pt x="2834490" y="3752651"/>
                  <a:pt x="2831822" y="3720627"/>
                  <a:pt x="2818479" y="3733970"/>
                </a:cubicBezTo>
                <a:cubicBezTo>
                  <a:pt x="2837159" y="3715291"/>
                  <a:pt x="2778450" y="3776668"/>
                  <a:pt x="2802467" y="3757988"/>
                </a:cubicBezTo>
                <a:cubicBezTo>
                  <a:pt x="2778450" y="3776668"/>
                  <a:pt x="2861176" y="3800686"/>
                  <a:pt x="2773113" y="3787343"/>
                </a:cubicBezTo>
                <a:cubicBezTo>
                  <a:pt x="2725078" y="3779337"/>
                  <a:pt x="2687717" y="3747313"/>
                  <a:pt x="2642351" y="3757988"/>
                </a:cubicBezTo>
                <a:cubicBezTo>
                  <a:pt x="2621002" y="3763325"/>
                  <a:pt x="2540944" y="3827372"/>
                  <a:pt x="2527601" y="3854058"/>
                </a:cubicBezTo>
                <a:cubicBezTo>
                  <a:pt x="2514257" y="3883413"/>
                  <a:pt x="2530269" y="3899424"/>
                  <a:pt x="2527601" y="3920773"/>
                </a:cubicBezTo>
                <a:cubicBezTo>
                  <a:pt x="2524932" y="3974145"/>
                  <a:pt x="2514257" y="4032855"/>
                  <a:pt x="2516926" y="4088896"/>
                </a:cubicBezTo>
                <a:cubicBezTo>
                  <a:pt x="2522263" y="4174291"/>
                  <a:pt x="2564961" y="4286373"/>
                  <a:pt x="2637014" y="4286373"/>
                </a:cubicBezTo>
                <a:cubicBezTo>
                  <a:pt x="2674374" y="4286373"/>
                  <a:pt x="2722409" y="4275698"/>
                  <a:pt x="2743758" y="4246344"/>
                </a:cubicBezTo>
                <a:cubicBezTo>
                  <a:pt x="2770444" y="4206314"/>
                  <a:pt x="2746426" y="4179628"/>
                  <a:pt x="2791793" y="4147605"/>
                </a:cubicBezTo>
                <a:cubicBezTo>
                  <a:pt x="2805136" y="4139599"/>
                  <a:pt x="2877188" y="4123587"/>
                  <a:pt x="2890531" y="4142268"/>
                </a:cubicBezTo>
                <a:cubicBezTo>
                  <a:pt x="2911880" y="4168954"/>
                  <a:pt x="2885194" y="4206314"/>
                  <a:pt x="2877188" y="4235669"/>
                </a:cubicBezTo>
                <a:cubicBezTo>
                  <a:pt x="2858508" y="4299716"/>
                  <a:pt x="2845165" y="4347750"/>
                  <a:pt x="2834490" y="4411797"/>
                </a:cubicBezTo>
                <a:cubicBezTo>
                  <a:pt x="2871851" y="4390448"/>
                  <a:pt x="2962584" y="4385111"/>
                  <a:pt x="2997276" y="4417134"/>
                </a:cubicBezTo>
                <a:cubicBezTo>
                  <a:pt x="3045310" y="4459832"/>
                  <a:pt x="3023962" y="4449158"/>
                  <a:pt x="3018624" y="4518541"/>
                </a:cubicBezTo>
                <a:cubicBezTo>
                  <a:pt x="3013287" y="4585256"/>
                  <a:pt x="2994607" y="4667983"/>
                  <a:pt x="3055985" y="4708012"/>
                </a:cubicBezTo>
                <a:cubicBezTo>
                  <a:pt x="3104020" y="4737367"/>
                  <a:pt x="3117363" y="4683995"/>
                  <a:pt x="3165398" y="4692001"/>
                </a:cubicBezTo>
                <a:cubicBezTo>
                  <a:pt x="3205427" y="4697338"/>
                  <a:pt x="3210764" y="4726693"/>
                  <a:pt x="3234782" y="4756048"/>
                </a:cubicBezTo>
                <a:cubicBezTo>
                  <a:pt x="3280148" y="4681326"/>
                  <a:pt x="3290822" y="4649303"/>
                  <a:pt x="3352200" y="4617280"/>
                </a:cubicBezTo>
                <a:cubicBezTo>
                  <a:pt x="3373549" y="4606606"/>
                  <a:pt x="3424253" y="4555902"/>
                  <a:pt x="3442933" y="4569245"/>
                </a:cubicBezTo>
                <a:cubicBezTo>
                  <a:pt x="3480293" y="4593263"/>
                  <a:pt x="3421584" y="4609274"/>
                  <a:pt x="3432259" y="4638628"/>
                </a:cubicBezTo>
                <a:cubicBezTo>
                  <a:pt x="3453607" y="4609274"/>
                  <a:pt x="3490968" y="4587925"/>
                  <a:pt x="3509648" y="4590594"/>
                </a:cubicBezTo>
                <a:cubicBezTo>
                  <a:pt x="3506979" y="4590594"/>
                  <a:pt x="3557683" y="4619949"/>
                  <a:pt x="3549677" y="4614611"/>
                </a:cubicBezTo>
                <a:cubicBezTo>
                  <a:pt x="3547009" y="4638628"/>
                  <a:pt x="3555014" y="4651971"/>
                  <a:pt x="3571026" y="4654640"/>
                </a:cubicBezTo>
                <a:cubicBezTo>
                  <a:pt x="3581701" y="4649303"/>
                  <a:pt x="3592375" y="4649303"/>
                  <a:pt x="3603049" y="4649303"/>
                </a:cubicBezTo>
                <a:cubicBezTo>
                  <a:pt x="3664428" y="4678657"/>
                  <a:pt x="3685776" y="4649303"/>
                  <a:pt x="3749823" y="4643966"/>
                </a:cubicBezTo>
                <a:cubicBezTo>
                  <a:pt x="3763166" y="4643966"/>
                  <a:pt x="3861904" y="4667983"/>
                  <a:pt x="3803195" y="4692001"/>
                </a:cubicBezTo>
                <a:cubicBezTo>
                  <a:pt x="3816538" y="4705344"/>
                  <a:pt x="3819207" y="4721355"/>
                  <a:pt x="3808532" y="4737367"/>
                </a:cubicBezTo>
                <a:cubicBezTo>
                  <a:pt x="3872579" y="4737367"/>
                  <a:pt x="3885922" y="4793408"/>
                  <a:pt x="3925951" y="4828100"/>
                </a:cubicBezTo>
                <a:cubicBezTo>
                  <a:pt x="3968649" y="4865460"/>
                  <a:pt x="4006009" y="4846780"/>
                  <a:pt x="4062050" y="4862792"/>
                </a:cubicBezTo>
                <a:cubicBezTo>
                  <a:pt x="4134102" y="4886809"/>
                  <a:pt x="4238178" y="5038920"/>
                  <a:pt x="4195480" y="5121647"/>
                </a:cubicBezTo>
                <a:cubicBezTo>
                  <a:pt x="4211492" y="5121647"/>
                  <a:pt x="4272870" y="5126984"/>
                  <a:pt x="4262196" y="5164344"/>
                </a:cubicBezTo>
                <a:cubicBezTo>
                  <a:pt x="4280876" y="5116310"/>
                  <a:pt x="4427649" y="5183025"/>
                  <a:pt x="4406301" y="5249740"/>
                </a:cubicBezTo>
                <a:cubicBezTo>
                  <a:pt x="4443661" y="5212379"/>
                  <a:pt x="4571754" y="5255077"/>
                  <a:pt x="4606446" y="5284432"/>
                </a:cubicBezTo>
                <a:cubicBezTo>
                  <a:pt x="4603777" y="5279094"/>
                  <a:pt x="4710522" y="5337804"/>
                  <a:pt x="4715859" y="5367159"/>
                </a:cubicBezTo>
                <a:cubicBezTo>
                  <a:pt x="4715859" y="5372495"/>
                  <a:pt x="4710522" y="5348478"/>
                  <a:pt x="4715859" y="5367159"/>
                </a:cubicBezTo>
                <a:close/>
                <a:moveTo>
                  <a:pt x="2791793" y="3763325"/>
                </a:moveTo>
                <a:cubicBezTo>
                  <a:pt x="2791793" y="3763325"/>
                  <a:pt x="2789124" y="3763325"/>
                  <a:pt x="2791793" y="3763325"/>
                </a:cubicBezTo>
                <a:lnTo>
                  <a:pt x="2791793" y="3763325"/>
                </a:lnTo>
                <a:close/>
                <a:moveTo>
                  <a:pt x="2789124" y="3774000"/>
                </a:moveTo>
                <a:cubicBezTo>
                  <a:pt x="2789124" y="3774000"/>
                  <a:pt x="2789124" y="3774000"/>
                  <a:pt x="2789124" y="3774000"/>
                </a:cubicBezTo>
                <a:lnTo>
                  <a:pt x="2789124" y="3774000"/>
                </a:lnTo>
                <a:close/>
                <a:moveTo>
                  <a:pt x="3421584" y="4692001"/>
                </a:moveTo>
                <a:cubicBezTo>
                  <a:pt x="3424253" y="4681326"/>
                  <a:pt x="3410910" y="4654640"/>
                  <a:pt x="3410910" y="4646635"/>
                </a:cubicBezTo>
                <a:cubicBezTo>
                  <a:pt x="3397567" y="4670652"/>
                  <a:pt x="3416247" y="4702676"/>
                  <a:pt x="3421584" y="4692001"/>
                </a:cubicBezTo>
                <a:cubicBezTo>
                  <a:pt x="3424253" y="4686664"/>
                  <a:pt x="3421584" y="4692001"/>
                  <a:pt x="3421584" y="4692001"/>
                </a:cubicBezTo>
                <a:close/>
                <a:moveTo>
                  <a:pt x="3352200" y="7683510"/>
                </a:moveTo>
                <a:cubicBezTo>
                  <a:pt x="3360206" y="7680841"/>
                  <a:pt x="3357538" y="7670167"/>
                  <a:pt x="3352200" y="7683510"/>
                </a:cubicBezTo>
                <a:cubicBezTo>
                  <a:pt x="3354869" y="7680841"/>
                  <a:pt x="3352200" y="7680841"/>
                  <a:pt x="3352200" y="7683510"/>
                </a:cubicBezTo>
                <a:close/>
                <a:moveTo>
                  <a:pt x="3362875" y="7768906"/>
                </a:moveTo>
                <a:cubicBezTo>
                  <a:pt x="3362875" y="7750225"/>
                  <a:pt x="3357538" y="7766237"/>
                  <a:pt x="3362875" y="7768906"/>
                </a:cubicBezTo>
                <a:cubicBezTo>
                  <a:pt x="3362875" y="7766237"/>
                  <a:pt x="3360206" y="7768906"/>
                  <a:pt x="3362875" y="7768906"/>
                </a:cubicBezTo>
                <a:close/>
                <a:moveTo>
                  <a:pt x="3376218" y="7715533"/>
                </a:moveTo>
                <a:cubicBezTo>
                  <a:pt x="3386892" y="7688847"/>
                  <a:pt x="3354869" y="7744888"/>
                  <a:pt x="3376218" y="7715533"/>
                </a:cubicBezTo>
                <a:cubicBezTo>
                  <a:pt x="3376218" y="7715533"/>
                  <a:pt x="3376218" y="7718202"/>
                  <a:pt x="3376218" y="7715533"/>
                </a:cubicBezTo>
                <a:close/>
                <a:moveTo>
                  <a:pt x="3434927" y="7771574"/>
                </a:moveTo>
                <a:cubicBezTo>
                  <a:pt x="3440264" y="7768906"/>
                  <a:pt x="3434927" y="7758231"/>
                  <a:pt x="3434927" y="7771574"/>
                </a:cubicBezTo>
                <a:cubicBezTo>
                  <a:pt x="3434927" y="7771574"/>
                  <a:pt x="3434927" y="7768906"/>
                  <a:pt x="3434927" y="7771574"/>
                </a:cubicBezTo>
                <a:close/>
                <a:moveTo>
                  <a:pt x="3485631" y="7707527"/>
                </a:moveTo>
                <a:cubicBezTo>
                  <a:pt x="3501642" y="7715533"/>
                  <a:pt x="3490968" y="7704859"/>
                  <a:pt x="3485631" y="7707527"/>
                </a:cubicBezTo>
                <a:cubicBezTo>
                  <a:pt x="3485631" y="7707527"/>
                  <a:pt x="3485631" y="7704859"/>
                  <a:pt x="3485631" y="7707527"/>
                </a:cubicBezTo>
                <a:close/>
                <a:moveTo>
                  <a:pt x="3579032" y="7872981"/>
                </a:moveTo>
                <a:cubicBezTo>
                  <a:pt x="3579032" y="7872981"/>
                  <a:pt x="3579032" y="7872981"/>
                  <a:pt x="3579032" y="7872981"/>
                </a:cubicBezTo>
                <a:lnTo>
                  <a:pt x="3579032" y="7872981"/>
                </a:lnTo>
                <a:close/>
                <a:moveTo>
                  <a:pt x="3749823" y="4657309"/>
                </a:moveTo>
                <a:cubicBezTo>
                  <a:pt x="3749823" y="4646635"/>
                  <a:pt x="3725806" y="4654640"/>
                  <a:pt x="3749823" y="4657309"/>
                </a:cubicBezTo>
                <a:cubicBezTo>
                  <a:pt x="3749823" y="4654640"/>
                  <a:pt x="3749823" y="4657309"/>
                  <a:pt x="3749823" y="4657309"/>
                </a:cubicBezTo>
                <a:close/>
                <a:moveTo>
                  <a:pt x="4131434" y="6538677"/>
                </a:moveTo>
                <a:cubicBezTo>
                  <a:pt x="4134102" y="6533340"/>
                  <a:pt x="4136771" y="6525334"/>
                  <a:pt x="4139440" y="6519997"/>
                </a:cubicBezTo>
                <a:cubicBezTo>
                  <a:pt x="4134102" y="6522665"/>
                  <a:pt x="4131434" y="6530672"/>
                  <a:pt x="4131434" y="6538677"/>
                </a:cubicBezTo>
                <a:cubicBezTo>
                  <a:pt x="4134102" y="6530672"/>
                  <a:pt x="4131434" y="6536009"/>
                  <a:pt x="4131434" y="6538677"/>
                </a:cubicBezTo>
                <a:close/>
                <a:moveTo>
                  <a:pt x="4238178" y="5167013"/>
                </a:moveTo>
                <a:cubicBezTo>
                  <a:pt x="4238178" y="5134990"/>
                  <a:pt x="4232841" y="5167013"/>
                  <a:pt x="4238178" y="5167013"/>
                </a:cubicBezTo>
                <a:cubicBezTo>
                  <a:pt x="4238178" y="5161676"/>
                  <a:pt x="4235510" y="5167013"/>
                  <a:pt x="4238178" y="5167013"/>
                </a:cubicBezTo>
                <a:close/>
                <a:moveTo>
                  <a:pt x="5161516" y="1326886"/>
                </a:moveTo>
                <a:cubicBezTo>
                  <a:pt x="5086796" y="1385596"/>
                  <a:pt x="5014743" y="1414951"/>
                  <a:pt x="4932016" y="1436300"/>
                </a:cubicBezTo>
                <a:cubicBezTo>
                  <a:pt x="4910667" y="1441637"/>
                  <a:pt x="4889318" y="1449643"/>
                  <a:pt x="4870638" y="1454980"/>
                </a:cubicBezTo>
                <a:cubicBezTo>
                  <a:pt x="4865301" y="1457648"/>
                  <a:pt x="4827940" y="1452311"/>
                  <a:pt x="4825272" y="1452311"/>
                </a:cubicBezTo>
                <a:cubicBezTo>
                  <a:pt x="4803923" y="1465654"/>
                  <a:pt x="4771900" y="1553718"/>
                  <a:pt x="4747882" y="1580404"/>
                </a:cubicBezTo>
                <a:cubicBezTo>
                  <a:pt x="4734539" y="1593747"/>
                  <a:pt x="4617120" y="1663131"/>
                  <a:pt x="4609115" y="1628439"/>
                </a:cubicBezTo>
                <a:cubicBezTo>
                  <a:pt x="4595772" y="1660462"/>
                  <a:pt x="4561080" y="1641782"/>
                  <a:pt x="4547737" y="1660462"/>
                </a:cubicBezTo>
                <a:cubicBezTo>
                  <a:pt x="4542399" y="1668468"/>
                  <a:pt x="4529056" y="1721840"/>
                  <a:pt x="4521050" y="1740521"/>
                </a:cubicBezTo>
                <a:cubicBezTo>
                  <a:pt x="4513045" y="1767207"/>
                  <a:pt x="4518382" y="1791224"/>
                  <a:pt x="4502370" y="1817911"/>
                </a:cubicBezTo>
                <a:cubicBezTo>
                  <a:pt x="4491696" y="1836591"/>
                  <a:pt x="4457004" y="1849934"/>
                  <a:pt x="4454335" y="1857940"/>
                </a:cubicBezTo>
                <a:cubicBezTo>
                  <a:pt x="4502370" y="1876620"/>
                  <a:pt x="4443661" y="2044742"/>
                  <a:pt x="4398295" y="2047411"/>
                </a:cubicBezTo>
                <a:cubicBezTo>
                  <a:pt x="4368940" y="2050079"/>
                  <a:pt x="4312899" y="2004713"/>
                  <a:pt x="4288882" y="1988701"/>
                </a:cubicBezTo>
                <a:cubicBezTo>
                  <a:pt x="4254190" y="1964684"/>
                  <a:pt x="4219498" y="1951341"/>
                  <a:pt x="4195480" y="1905974"/>
                </a:cubicBezTo>
                <a:cubicBezTo>
                  <a:pt x="4168794" y="1852602"/>
                  <a:pt x="4144777" y="1807236"/>
                  <a:pt x="4123428" y="1748527"/>
                </a:cubicBezTo>
                <a:cubicBezTo>
                  <a:pt x="4112754" y="1716503"/>
                  <a:pt x="4091405" y="1676474"/>
                  <a:pt x="4080730" y="1644451"/>
                </a:cubicBezTo>
                <a:cubicBezTo>
                  <a:pt x="4067387" y="1604422"/>
                  <a:pt x="4024690" y="1591079"/>
                  <a:pt x="4072725" y="1553718"/>
                </a:cubicBezTo>
                <a:cubicBezTo>
                  <a:pt x="4030027" y="1529701"/>
                  <a:pt x="4040701" y="1487003"/>
                  <a:pt x="4070056" y="1444305"/>
                </a:cubicBezTo>
                <a:cubicBezTo>
                  <a:pt x="4102079" y="1396270"/>
                  <a:pt x="4091405" y="1409613"/>
                  <a:pt x="4142108" y="1406945"/>
                </a:cubicBezTo>
                <a:cubicBezTo>
                  <a:pt x="4147445" y="1321549"/>
                  <a:pt x="4152783" y="1332224"/>
                  <a:pt x="4096742" y="1305538"/>
                </a:cubicBezTo>
                <a:cubicBezTo>
                  <a:pt x="4110085" y="1329555"/>
                  <a:pt x="4136771" y="1318881"/>
                  <a:pt x="4115422" y="1361578"/>
                </a:cubicBezTo>
                <a:cubicBezTo>
                  <a:pt x="4102079" y="1388265"/>
                  <a:pt x="4062050" y="1374921"/>
                  <a:pt x="4046038" y="1366916"/>
                </a:cubicBezTo>
                <a:cubicBezTo>
                  <a:pt x="4008678" y="1348235"/>
                  <a:pt x="3976655" y="1268177"/>
                  <a:pt x="4040701" y="1270846"/>
                </a:cubicBezTo>
                <a:cubicBezTo>
                  <a:pt x="3973986" y="1214805"/>
                  <a:pt x="4123428" y="1246828"/>
                  <a:pt x="4142108" y="1254834"/>
                </a:cubicBezTo>
                <a:cubicBezTo>
                  <a:pt x="4115422" y="1214805"/>
                  <a:pt x="4054044" y="1228148"/>
                  <a:pt x="4062050" y="1164102"/>
                </a:cubicBezTo>
                <a:cubicBezTo>
                  <a:pt x="4016684" y="1158764"/>
                  <a:pt x="4000672" y="1244160"/>
                  <a:pt x="3981992" y="1137416"/>
                </a:cubicBezTo>
                <a:cubicBezTo>
                  <a:pt x="3976655" y="1097386"/>
                  <a:pt x="3995335" y="1092049"/>
                  <a:pt x="3989998" y="1062694"/>
                </a:cubicBezTo>
                <a:cubicBezTo>
                  <a:pt x="3984660" y="1036008"/>
                  <a:pt x="3965980" y="974630"/>
                  <a:pt x="3955306" y="953281"/>
                </a:cubicBezTo>
                <a:cubicBezTo>
                  <a:pt x="3939294" y="923927"/>
                  <a:pt x="3917945" y="915921"/>
                  <a:pt x="3901933" y="891903"/>
                </a:cubicBezTo>
                <a:cubicBezTo>
                  <a:pt x="3888590" y="873223"/>
                  <a:pt x="3883253" y="843869"/>
                  <a:pt x="3869910" y="827857"/>
                </a:cubicBezTo>
                <a:cubicBezTo>
                  <a:pt x="3803195" y="758473"/>
                  <a:pt x="3704457" y="766479"/>
                  <a:pt x="3632404" y="790497"/>
                </a:cubicBezTo>
                <a:cubicBezTo>
                  <a:pt x="3616393" y="795834"/>
                  <a:pt x="3448270" y="798502"/>
                  <a:pt x="3493636" y="721113"/>
                </a:cubicBezTo>
                <a:cubicBezTo>
                  <a:pt x="3373549" y="678415"/>
                  <a:pt x="3442933" y="686421"/>
                  <a:pt x="3514985" y="654397"/>
                </a:cubicBezTo>
                <a:cubicBezTo>
                  <a:pt x="3453607" y="659735"/>
                  <a:pt x="3301497" y="582345"/>
                  <a:pt x="3424253" y="526304"/>
                </a:cubicBezTo>
                <a:cubicBezTo>
                  <a:pt x="3461613" y="507624"/>
                  <a:pt x="3645747" y="483607"/>
                  <a:pt x="3645747" y="427566"/>
                </a:cubicBezTo>
                <a:cubicBezTo>
                  <a:pt x="3645747" y="371525"/>
                  <a:pt x="3541671" y="440909"/>
                  <a:pt x="3568357" y="355513"/>
                </a:cubicBezTo>
                <a:cubicBezTo>
                  <a:pt x="3597712" y="262112"/>
                  <a:pt x="3731143" y="278124"/>
                  <a:pt x="3784515" y="278124"/>
                </a:cubicBezTo>
                <a:cubicBezTo>
                  <a:pt x="3816538" y="240763"/>
                  <a:pt x="3747154" y="227420"/>
                  <a:pt x="3800526" y="190060"/>
                </a:cubicBezTo>
                <a:cubicBezTo>
                  <a:pt x="3827212" y="171379"/>
                  <a:pt x="3853898" y="190060"/>
                  <a:pt x="3877916" y="200734"/>
                </a:cubicBezTo>
                <a:cubicBezTo>
                  <a:pt x="3840555" y="166042"/>
                  <a:pt x="3917945" y="158036"/>
                  <a:pt x="3928620" y="155368"/>
                </a:cubicBezTo>
                <a:cubicBezTo>
                  <a:pt x="3979323" y="139356"/>
                  <a:pt x="4088736" y="101996"/>
                  <a:pt x="4067387" y="224751"/>
                </a:cubicBezTo>
                <a:cubicBezTo>
                  <a:pt x="4096742" y="187391"/>
                  <a:pt x="4043370" y="139356"/>
                  <a:pt x="4099411" y="142025"/>
                </a:cubicBezTo>
                <a:cubicBezTo>
                  <a:pt x="4131434" y="142025"/>
                  <a:pt x="4152783" y="184722"/>
                  <a:pt x="4190143" y="184722"/>
                </a:cubicBezTo>
                <a:cubicBezTo>
                  <a:pt x="4171463" y="155368"/>
                  <a:pt x="4120759" y="142025"/>
                  <a:pt x="4174131" y="112670"/>
                </a:cubicBezTo>
                <a:cubicBezTo>
                  <a:pt x="4206155" y="93990"/>
                  <a:pt x="4294219" y="163374"/>
                  <a:pt x="4323574" y="179385"/>
                </a:cubicBezTo>
                <a:cubicBezTo>
                  <a:pt x="4256858" y="139356"/>
                  <a:pt x="4278207" y="120676"/>
                  <a:pt x="4328911" y="104664"/>
                </a:cubicBezTo>
                <a:cubicBezTo>
                  <a:pt x="4270201" y="45955"/>
                  <a:pt x="4350260" y="56629"/>
                  <a:pt x="4387620" y="53961"/>
                </a:cubicBezTo>
                <a:cubicBezTo>
                  <a:pt x="4430318" y="51292"/>
                  <a:pt x="4473016" y="37949"/>
                  <a:pt x="4515713" y="40618"/>
                </a:cubicBezTo>
                <a:cubicBezTo>
                  <a:pt x="4539731" y="40618"/>
                  <a:pt x="4579760" y="69972"/>
                  <a:pt x="4601109" y="59298"/>
                </a:cubicBezTo>
                <a:cubicBezTo>
                  <a:pt x="4585097" y="56629"/>
                  <a:pt x="4611783" y="27275"/>
                  <a:pt x="4619789" y="24606"/>
                </a:cubicBezTo>
                <a:cubicBezTo>
                  <a:pt x="4667824" y="11263"/>
                  <a:pt x="4721196" y="8594"/>
                  <a:pt x="4769231" y="3257"/>
                </a:cubicBezTo>
                <a:cubicBezTo>
                  <a:pt x="4854626" y="-4749"/>
                  <a:pt x="4964039" y="589"/>
                  <a:pt x="5044098" y="35281"/>
                </a:cubicBezTo>
                <a:cubicBezTo>
                  <a:pt x="5062778" y="43286"/>
                  <a:pt x="5081458" y="72641"/>
                  <a:pt x="5094801" y="77978"/>
                </a:cubicBezTo>
                <a:cubicBezTo>
                  <a:pt x="5113482" y="85984"/>
                  <a:pt x="5142836" y="77978"/>
                  <a:pt x="5161516" y="88653"/>
                </a:cubicBezTo>
                <a:cubicBezTo>
                  <a:pt x="5273598" y="144693"/>
                  <a:pt x="5092133" y="182054"/>
                  <a:pt x="5044098" y="184722"/>
                </a:cubicBezTo>
                <a:cubicBezTo>
                  <a:pt x="5105476" y="192728"/>
                  <a:pt x="5046766" y="230089"/>
                  <a:pt x="5022749" y="243432"/>
                </a:cubicBezTo>
                <a:cubicBezTo>
                  <a:pt x="5049435" y="230089"/>
                  <a:pt x="5108144" y="176717"/>
                  <a:pt x="5134830" y="174048"/>
                </a:cubicBezTo>
                <a:cubicBezTo>
                  <a:pt x="5230900" y="163374"/>
                  <a:pt x="5174859" y="254106"/>
                  <a:pt x="5140168" y="299473"/>
                </a:cubicBezTo>
                <a:cubicBezTo>
                  <a:pt x="5169522" y="270118"/>
                  <a:pt x="5217557" y="224751"/>
                  <a:pt x="5252249" y="219414"/>
                </a:cubicBezTo>
                <a:cubicBezTo>
                  <a:pt x="5260255" y="219414"/>
                  <a:pt x="5270929" y="232757"/>
                  <a:pt x="5286941" y="232757"/>
                </a:cubicBezTo>
                <a:cubicBezTo>
                  <a:pt x="5300284" y="232757"/>
                  <a:pt x="5318964" y="248769"/>
                  <a:pt x="5329639" y="243432"/>
                </a:cubicBezTo>
                <a:cubicBezTo>
                  <a:pt x="5340313" y="240763"/>
                  <a:pt x="5334976" y="216746"/>
                  <a:pt x="5342982" y="214077"/>
                </a:cubicBezTo>
                <a:cubicBezTo>
                  <a:pt x="5369668" y="200734"/>
                  <a:pt x="5385680" y="187391"/>
                  <a:pt x="5415034" y="187391"/>
                </a:cubicBezTo>
                <a:cubicBezTo>
                  <a:pt x="5455063" y="184722"/>
                  <a:pt x="5564476" y="203403"/>
                  <a:pt x="5527116" y="264781"/>
                </a:cubicBezTo>
                <a:cubicBezTo>
                  <a:pt x="5505767" y="299473"/>
                  <a:pt x="5401691" y="328827"/>
                  <a:pt x="5369668" y="336833"/>
                </a:cubicBezTo>
                <a:cubicBezTo>
                  <a:pt x="5439052" y="355513"/>
                  <a:pt x="5345650" y="387537"/>
                  <a:pt x="5326970" y="390205"/>
                </a:cubicBezTo>
                <a:cubicBezTo>
                  <a:pt x="5356325" y="411554"/>
                  <a:pt x="5342982" y="424897"/>
                  <a:pt x="5326970" y="440909"/>
                </a:cubicBezTo>
                <a:cubicBezTo>
                  <a:pt x="5308290" y="438240"/>
                  <a:pt x="5292278" y="443578"/>
                  <a:pt x="5278935" y="456921"/>
                </a:cubicBezTo>
                <a:cubicBezTo>
                  <a:pt x="5278935" y="464926"/>
                  <a:pt x="5276266" y="475601"/>
                  <a:pt x="5276266" y="483607"/>
                </a:cubicBezTo>
                <a:cubicBezTo>
                  <a:pt x="5270929" y="488944"/>
                  <a:pt x="5228231" y="520967"/>
                  <a:pt x="5222894" y="528973"/>
                </a:cubicBezTo>
                <a:cubicBezTo>
                  <a:pt x="5206883" y="552990"/>
                  <a:pt x="5217557" y="593019"/>
                  <a:pt x="5196208" y="619705"/>
                </a:cubicBezTo>
                <a:cubicBezTo>
                  <a:pt x="5212220" y="611700"/>
                  <a:pt x="5284272" y="560996"/>
                  <a:pt x="5292278" y="625043"/>
                </a:cubicBezTo>
                <a:cubicBezTo>
                  <a:pt x="5297615" y="667740"/>
                  <a:pt x="5260255" y="635717"/>
                  <a:pt x="5244243" y="646392"/>
                </a:cubicBezTo>
                <a:cubicBezTo>
                  <a:pt x="5254918" y="691758"/>
                  <a:pt x="5340313" y="606362"/>
                  <a:pt x="5332307" y="705101"/>
                </a:cubicBezTo>
                <a:cubicBezTo>
                  <a:pt x="5332307" y="707770"/>
                  <a:pt x="5212220" y="734456"/>
                  <a:pt x="5193540" y="729119"/>
                </a:cubicBezTo>
                <a:cubicBezTo>
                  <a:pt x="5222894" y="750467"/>
                  <a:pt x="5294947" y="755805"/>
                  <a:pt x="5297615" y="809177"/>
                </a:cubicBezTo>
                <a:cubicBezTo>
                  <a:pt x="5302953" y="897241"/>
                  <a:pt x="5246912" y="833194"/>
                  <a:pt x="5225563" y="870555"/>
                </a:cubicBezTo>
                <a:cubicBezTo>
                  <a:pt x="5217557" y="886566"/>
                  <a:pt x="5300284" y="907915"/>
                  <a:pt x="5300284" y="921258"/>
                </a:cubicBezTo>
                <a:cubicBezTo>
                  <a:pt x="5305621" y="971962"/>
                  <a:pt x="5225563" y="950613"/>
                  <a:pt x="5209551" y="953281"/>
                </a:cubicBezTo>
                <a:cubicBezTo>
                  <a:pt x="5326970" y="1038677"/>
                  <a:pt x="5158848" y="1022665"/>
                  <a:pt x="5110813" y="1006654"/>
                </a:cubicBezTo>
                <a:cubicBezTo>
                  <a:pt x="5129493" y="1049351"/>
                  <a:pt x="5089464" y="1028002"/>
                  <a:pt x="5081458" y="1049351"/>
                </a:cubicBezTo>
                <a:cubicBezTo>
                  <a:pt x="5081458" y="1062694"/>
                  <a:pt x="5188202" y="1011991"/>
                  <a:pt x="5198877" y="1065363"/>
                </a:cubicBezTo>
                <a:cubicBezTo>
                  <a:pt x="5214888" y="1145421"/>
                  <a:pt x="5142836" y="1110730"/>
                  <a:pt x="5116150" y="1105392"/>
                </a:cubicBezTo>
                <a:cubicBezTo>
                  <a:pt x="5148173" y="1145421"/>
                  <a:pt x="5212220" y="1164102"/>
                  <a:pt x="5204214" y="1230817"/>
                </a:cubicBezTo>
                <a:cubicBezTo>
                  <a:pt x="5188202" y="1353573"/>
                  <a:pt x="5105476" y="1214805"/>
                  <a:pt x="5065447" y="1209468"/>
                </a:cubicBezTo>
                <a:cubicBezTo>
                  <a:pt x="5073453" y="1249497"/>
                  <a:pt x="5070784" y="1246828"/>
                  <a:pt x="5046766" y="1268177"/>
                </a:cubicBezTo>
                <a:cubicBezTo>
                  <a:pt x="5052104" y="1265508"/>
                  <a:pt x="5198877" y="1289526"/>
                  <a:pt x="5196208" y="1286857"/>
                </a:cubicBezTo>
                <a:cubicBezTo>
                  <a:pt x="5182865" y="1305538"/>
                  <a:pt x="5174859" y="1318881"/>
                  <a:pt x="5161516" y="1326886"/>
                </a:cubicBezTo>
                <a:cubicBezTo>
                  <a:pt x="5153511" y="1332224"/>
                  <a:pt x="5180197" y="1310875"/>
                  <a:pt x="5161516" y="1326886"/>
                </a:cubicBezTo>
                <a:close/>
                <a:moveTo>
                  <a:pt x="5265592" y="398211"/>
                </a:moveTo>
                <a:cubicBezTo>
                  <a:pt x="5260255" y="400880"/>
                  <a:pt x="5252249" y="406217"/>
                  <a:pt x="5246912" y="408886"/>
                </a:cubicBezTo>
                <a:cubicBezTo>
                  <a:pt x="5254918" y="406217"/>
                  <a:pt x="5260255" y="403548"/>
                  <a:pt x="5265592" y="398211"/>
                </a:cubicBezTo>
                <a:cubicBezTo>
                  <a:pt x="5257586" y="400880"/>
                  <a:pt x="5262923" y="398211"/>
                  <a:pt x="5265592" y="398211"/>
                </a:cubicBezTo>
                <a:close/>
                <a:moveTo>
                  <a:pt x="3563020" y="657066"/>
                </a:moveTo>
                <a:cubicBezTo>
                  <a:pt x="3573695" y="659735"/>
                  <a:pt x="3584369" y="659735"/>
                  <a:pt x="3595044" y="659735"/>
                </a:cubicBezTo>
                <a:cubicBezTo>
                  <a:pt x="3592375" y="625043"/>
                  <a:pt x="3544340" y="651729"/>
                  <a:pt x="3530997" y="654397"/>
                </a:cubicBezTo>
                <a:cubicBezTo>
                  <a:pt x="3541671" y="654397"/>
                  <a:pt x="3552346" y="657066"/>
                  <a:pt x="3563020" y="657066"/>
                </a:cubicBezTo>
                <a:cubicBezTo>
                  <a:pt x="3576363" y="659735"/>
                  <a:pt x="3552346" y="654397"/>
                  <a:pt x="3563020" y="657066"/>
                </a:cubicBezTo>
                <a:close/>
                <a:moveTo>
                  <a:pt x="4406301" y="2042073"/>
                </a:moveTo>
                <a:cubicBezTo>
                  <a:pt x="4406301" y="2042073"/>
                  <a:pt x="4406301" y="2042073"/>
                  <a:pt x="4406301" y="2042073"/>
                </a:cubicBezTo>
                <a:lnTo>
                  <a:pt x="4406301" y="2042073"/>
                </a:lnTo>
                <a:close/>
                <a:moveTo>
                  <a:pt x="3389561" y="1225479"/>
                </a:moveTo>
                <a:cubicBezTo>
                  <a:pt x="3413578" y="1222811"/>
                  <a:pt x="3421584" y="1201462"/>
                  <a:pt x="3410910" y="1182782"/>
                </a:cubicBezTo>
                <a:cubicBezTo>
                  <a:pt x="3394898" y="1153427"/>
                  <a:pt x="3373549" y="1196125"/>
                  <a:pt x="3365543" y="1190788"/>
                </a:cubicBezTo>
                <a:cubicBezTo>
                  <a:pt x="3346863" y="1182782"/>
                  <a:pt x="3317509" y="1156096"/>
                  <a:pt x="3301497" y="1137416"/>
                </a:cubicBezTo>
                <a:cubicBezTo>
                  <a:pt x="3285485" y="1118735"/>
                  <a:pt x="3274811" y="1100055"/>
                  <a:pt x="3253462" y="1086712"/>
                </a:cubicBezTo>
                <a:cubicBezTo>
                  <a:pt x="3242787" y="1081375"/>
                  <a:pt x="3221439" y="1073369"/>
                  <a:pt x="3208095" y="1078706"/>
                </a:cubicBezTo>
                <a:cubicBezTo>
                  <a:pt x="3186747" y="1086712"/>
                  <a:pt x="3176072" y="1124073"/>
                  <a:pt x="3165398" y="1126741"/>
                </a:cubicBezTo>
                <a:cubicBezTo>
                  <a:pt x="3149386" y="1132078"/>
                  <a:pt x="3152055" y="1097386"/>
                  <a:pt x="3138712" y="1100055"/>
                </a:cubicBezTo>
                <a:cubicBezTo>
                  <a:pt x="3122700" y="1105392"/>
                  <a:pt x="3106688" y="1129410"/>
                  <a:pt x="3090677" y="1129410"/>
                </a:cubicBezTo>
                <a:cubicBezTo>
                  <a:pt x="3101351" y="1129410"/>
                  <a:pt x="3082671" y="1028002"/>
                  <a:pt x="3074665" y="1017328"/>
                </a:cubicBezTo>
                <a:cubicBezTo>
                  <a:pt x="3039973" y="966624"/>
                  <a:pt x="3021293" y="990642"/>
                  <a:pt x="2978595" y="1011991"/>
                </a:cubicBezTo>
                <a:cubicBezTo>
                  <a:pt x="2911880" y="1044014"/>
                  <a:pt x="2925223" y="1036008"/>
                  <a:pt x="2935898" y="1102724"/>
                </a:cubicBezTo>
                <a:cubicBezTo>
                  <a:pt x="2938566" y="1121404"/>
                  <a:pt x="2914549" y="1121404"/>
                  <a:pt x="2917217" y="1145421"/>
                </a:cubicBezTo>
                <a:cubicBezTo>
                  <a:pt x="2919886" y="1161433"/>
                  <a:pt x="2951909" y="1153427"/>
                  <a:pt x="2954578" y="1180113"/>
                </a:cubicBezTo>
                <a:cubicBezTo>
                  <a:pt x="2957247" y="1217474"/>
                  <a:pt x="2895868" y="1134747"/>
                  <a:pt x="2893200" y="1118735"/>
                </a:cubicBezTo>
                <a:cubicBezTo>
                  <a:pt x="2877188" y="1046683"/>
                  <a:pt x="2943903" y="1036008"/>
                  <a:pt x="2943903" y="990642"/>
                </a:cubicBezTo>
                <a:cubicBezTo>
                  <a:pt x="2943903" y="937270"/>
                  <a:pt x="2791793" y="1046683"/>
                  <a:pt x="2781118" y="1070700"/>
                </a:cubicBezTo>
                <a:cubicBezTo>
                  <a:pt x="2770444" y="1094718"/>
                  <a:pt x="2757101" y="1161433"/>
                  <a:pt x="2773113" y="1188119"/>
                </a:cubicBezTo>
                <a:cubicBezTo>
                  <a:pt x="2789124" y="1217474"/>
                  <a:pt x="2850502" y="1180113"/>
                  <a:pt x="2861176" y="1217474"/>
                </a:cubicBezTo>
                <a:cubicBezTo>
                  <a:pt x="2866514" y="1236154"/>
                  <a:pt x="2783787" y="1209468"/>
                  <a:pt x="2786456" y="1233485"/>
                </a:cubicBezTo>
                <a:cubicBezTo>
                  <a:pt x="2791793" y="1289526"/>
                  <a:pt x="2946572" y="1297532"/>
                  <a:pt x="2975927" y="1302869"/>
                </a:cubicBezTo>
                <a:cubicBezTo>
                  <a:pt x="2997276" y="1305538"/>
                  <a:pt x="3160061" y="1297532"/>
                  <a:pt x="3162729" y="1300200"/>
                </a:cubicBezTo>
                <a:cubicBezTo>
                  <a:pt x="3152055" y="1292194"/>
                  <a:pt x="3146718" y="1281520"/>
                  <a:pt x="3144049" y="1268177"/>
                </a:cubicBezTo>
                <a:cubicBezTo>
                  <a:pt x="3146718" y="1254834"/>
                  <a:pt x="3269474" y="1345567"/>
                  <a:pt x="3272142" y="1364247"/>
                </a:cubicBezTo>
                <a:cubicBezTo>
                  <a:pt x="3272142" y="1377590"/>
                  <a:pt x="3226776" y="1390933"/>
                  <a:pt x="3237450" y="1401608"/>
                </a:cubicBezTo>
                <a:cubicBezTo>
                  <a:pt x="3248125" y="1412282"/>
                  <a:pt x="3290822" y="1388265"/>
                  <a:pt x="3306834" y="1393602"/>
                </a:cubicBezTo>
                <a:cubicBezTo>
                  <a:pt x="3304165" y="1393602"/>
                  <a:pt x="3360206" y="1438968"/>
                  <a:pt x="3360206" y="1438968"/>
                </a:cubicBezTo>
                <a:cubicBezTo>
                  <a:pt x="3378886" y="1462986"/>
                  <a:pt x="3373549" y="1540375"/>
                  <a:pt x="3378886" y="1543044"/>
                </a:cubicBezTo>
                <a:cubicBezTo>
                  <a:pt x="3400235" y="1569730"/>
                  <a:pt x="3432259" y="1524364"/>
                  <a:pt x="3456276" y="1535038"/>
                </a:cubicBezTo>
                <a:cubicBezTo>
                  <a:pt x="3485631" y="1548381"/>
                  <a:pt x="3496305" y="1569730"/>
                  <a:pt x="3477625" y="1593747"/>
                </a:cubicBezTo>
                <a:cubicBezTo>
                  <a:pt x="3450939" y="1625770"/>
                  <a:pt x="3445602" y="1588410"/>
                  <a:pt x="3434927" y="1585741"/>
                </a:cubicBezTo>
                <a:cubicBezTo>
                  <a:pt x="3402904" y="1577736"/>
                  <a:pt x="3362875" y="1524364"/>
                  <a:pt x="3330852" y="1577736"/>
                </a:cubicBezTo>
                <a:cubicBezTo>
                  <a:pt x="3306834" y="1617765"/>
                  <a:pt x="3365543" y="1617765"/>
                  <a:pt x="3317509" y="1657794"/>
                </a:cubicBezTo>
                <a:cubicBezTo>
                  <a:pt x="3312171" y="1663131"/>
                  <a:pt x="3130706" y="1647119"/>
                  <a:pt x="3202758" y="1727178"/>
                </a:cubicBezTo>
                <a:cubicBezTo>
                  <a:pt x="3240119" y="1767207"/>
                  <a:pt x="3312171" y="1703160"/>
                  <a:pt x="3346863" y="1711166"/>
                </a:cubicBezTo>
                <a:cubicBezTo>
                  <a:pt x="3394898" y="1721840"/>
                  <a:pt x="3413578" y="1801899"/>
                  <a:pt x="3448270" y="1831254"/>
                </a:cubicBezTo>
                <a:cubicBezTo>
                  <a:pt x="3464282" y="1844597"/>
                  <a:pt x="3600381" y="1921986"/>
                  <a:pt x="3613724" y="1903306"/>
                </a:cubicBezTo>
                <a:cubicBezTo>
                  <a:pt x="3629736" y="1879288"/>
                  <a:pt x="3525660" y="1769875"/>
                  <a:pt x="3514985" y="1780550"/>
                </a:cubicBezTo>
                <a:cubicBezTo>
                  <a:pt x="3555014" y="1737852"/>
                  <a:pt x="3672433" y="1905974"/>
                  <a:pt x="3661759" y="1772544"/>
                </a:cubicBezTo>
                <a:cubicBezTo>
                  <a:pt x="3656422" y="1689817"/>
                  <a:pt x="3560352" y="1695154"/>
                  <a:pt x="3557683" y="1625770"/>
                </a:cubicBezTo>
                <a:cubicBezTo>
                  <a:pt x="3552346" y="1497678"/>
                  <a:pt x="3643079" y="1652457"/>
                  <a:pt x="3669765" y="1660462"/>
                </a:cubicBezTo>
                <a:cubicBezTo>
                  <a:pt x="3696451" y="1668468"/>
                  <a:pt x="3712463" y="1660462"/>
                  <a:pt x="3736480" y="1633776"/>
                </a:cubicBezTo>
                <a:cubicBezTo>
                  <a:pt x="3744486" y="1623102"/>
                  <a:pt x="3789852" y="1548381"/>
                  <a:pt x="3792521" y="1551050"/>
                </a:cubicBezTo>
                <a:cubicBezTo>
                  <a:pt x="3784515" y="1537707"/>
                  <a:pt x="3725806" y="1505683"/>
                  <a:pt x="3717800" y="1497678"/>
                </a:cubicBezTo>
                <a:cubicBezTo>
                  <a:pt x="3691114" y="1481666"/>
                  <a:pt x="3675102" y="1468323"/>
                  <a:pt x="3645747" y="1454980"/>
                </a:cubicBezTo>
                <a:cubicBezTo>
                  <a:pt x="3627067" y="1446974"/>
                  <a:pt x="3573695" y="1433631"/>
                  <a:pt x="3560352" y="1412282"/>
                </a:cubicBezTo>
                <a:cubicBezTo>
                  <a:pt x="3517654" y="1345567"/>
                  <a:pt x="3581701" y="1396270"/>
                  <a:pt x="3592375" y="1364247"/>
                </a:cubicBezTo>
                <a:cubicBezTo>
                  <a:pt x="3600381" y="1342898"/>
                  <a:pt x="3552346" y="1356241"/>
                  <a:pt x="3552346" y="1337561"/>
                </a:cubicBezTo>
                <a:cubicBezTo>
                  <a:pt x="3549677" y="1318881"/>
                  <a:pt x="3589706" y="1321549"/>
                  <a:pt x="3571026" y="1297532"/>
                </a:cubicBezTo>
                <a:cubicBezTo>
                  <a:pt x="3547009" y="1270846"/>
                  <a:pt x="3552346" y="1294863"/>
                  <a:pt x="3528328" y="1294863"/>
                </a:cubicBezTo>
                <a:cubicBezTo>
                  <a:pt x="3514985" y="1294863"/>
                  <a:pt x="3544340" y="1257503"/>
                  <a:pt x="3528328" y="1246828"/>
                </a:cubicBezTo>
                <a:cubicBezTo>
                  <a:pt x="3514985" y="1238822"/>
                  <a:pt x="3466950" y="1228148"/>
                  <a:pt x="3458945" y="1228148"/>
                </a:cubicBezTo>
                <a:cubicBezTo>
                  <a:pt x="3445602" y="1238822"/>
                  <a:pt x="3373549" y="1228148"/>
                  <a:pt x="3389561" y="1225479"/>
                </a:cubicBezTo>
                <a:cubicBezTo>
                  <a:pt x="3405572" y="1225479"/>
                  <a:pt x="3373549" y="1228148"/>
                  <a:pt x="3389561" y="1225479"/>
                </a:cubicBezTo>
                <a:close/>
                <a:moveTo>
                  <a:pt x="2727746" y="227420"/>
                </a:moveTo>
                <a:cubicBezTo>
                  <a:pt x="2738421" y="216746"/>
                  <a:pt x="2746426" y="216746"/>
                  <a:pt x="2757101" y="222083"/>
                </a:cubicBezTo>
                <a:cubicBezTo>
                  <a:pt x="2751764" y="230089"/>
                  <a:pt x="2743758" y="238094"/>
                  <a:pt x="2738421" y="246100"/>
                </a:cubicBezTo>
                <a:cubicBezTo>
                  <a:pt x="2749095" y="246100"/>
                  <a:pt x="2759770" y="248769"/>
                  <a:pt x="2770444" y="251437"/>
                </a:cubicBezTo>
                <a:cubicBezTo>
                  <a:pt x="2701060" y="344839"/>
                  <a:pt x="2879857" y="299473"/>
                  <a:pt x="2885194" y="302141"/>
                </a:cubicBezTo>
                <a:cubicBezTo>
                  <a:pt x="2898537" y="312816"/>
                  <a:pt x="2877188" y="334164"/>
                  <a:pt x="2911880" y="347508"/>
                </a:cubicBezTo>
                <a:cubicBezTo>
                  <a:pt x="2938566" y="358182"/>
                  <a:pt x="2959915" y="344839"/>
                  <a:pt x="2983933" y="342170"/>
                </a:cubicBezTo>
                <a:cubicBezTo>
                  <a:pt x="3005281" y="339502"/>
                  <a:pt x="3031967" y="336833"/>
                  <a:pt x="3058653" y="331496"/>
                </a:cubicBezTo>
                <a:cubicBezTo>
                  <a:pt x="3077334" y="328827"/>
                  <a:pt x="3130706" y="280792"/>
                  <a:pt x="3138712" y="283461"/>
                </a:cubicBezTo>
                <a:cubicBezTo>
                  <a:pt x="3178741" y="291467"/>
                  <a:pt x="3023962" y="392874"/>
                  <a:pt x="3013287" y="374194"/>
                </a:cubicBezTo>
                <a:cubicBezTo>
                  <a:pt x="3015956" y="379531"/>
                  <a:pt x="3071997" y="419560"/>
                  <a:pt x="3069328" y="430235"/>
                </a:cubicBezTo>
                <a:cubicBezTo>
                  <a:pt x="3061322" y="456921"/>
                  <a:pt x="2898537" y="291467"/>
                  <a:pt x="2877188" y="390205"/>
                </a:cubicBezTo>
                <a:cubicBezTo>
                  <a:pt x="2866514" y="440909"/>
                  <a:pt x="2917217" y="438240"/>
                  <a:pt x="2938566" y="456921"/>
                </a:cubicBezTo>
                <a:cubicBezTo>
                  <a:pt x="2946572" y="462258"/>
                  <a:pt x="3029299" y="547653"/>
                  <a:pt x="3029299" y="542316"/>
                </a:cubicBezTo>
                <a:cubicBezTo>
                  <a:pt x="3029299" y="534310"/>
                  <a:pt x="2893200" y="515630"/>
                  <a:pt x="2877188" y="528973"/>
                </a:cubicBezTo>
                <a:cubicBezTo>
                  <a:pt x="2783787" y="603694"/>
                  <a:pt x="2917217" y="563665"/>
                  <a:pt x="2943903" y="560996"/>
                </a:cubicBezTo>
                <a:cubicBezTo>
                  <a:pt x="2922555" y="563665"/>
                  <a:pt x="2927892" y="611700"/>
                  <a:pt x="2927892" y="619705"/>
                </a:cubicBezTo>
                <a:cubicBezTo>
                  <a:pt x="2927892" y="651729"/>
                  <a:pt x="2999944" y="673078"/>
                  <a:pt x="2922555" y="659735"/>
                </a:cubicBezTo>
                <a:cubicBezTo>
                  <a:pt x="2909211" y="657066"/>
                  <a:pt x="2861176" y="558327"/>
                  <a:pt x="2834490" y="619705"/>
                </a:cubicBezTo>
                <a:cubicBezTo>
                  <a:pt x="2818479" y="654397"/>
                  <a:pt x="2879857" y="665072"/>
                  <a:pt x="2869182" y="675746"/>
                </a:cubicBezTo>
                <a:cubicBezTo>
                  <a:pt x="2842496" y="707770"/>
                  <a:pt x="2711734" y="710438"/>
                  <a:pt x="2826485" y="739793"/>
                </a:cubicBezTo>
                <a:cubicBezTo>
                  <a:pt x="2895868" y="755805"/>
                  <a:pt x="2946572" y="737124"/>
                  <a:pt x="3013287" y="737124"/>
                </a:cubicBezTo>
                <a:cubicBezTo>
                  <a:pt x="3045310" y="737124"/>
                  <a:pt x="3069328" y="763810"/>
                  <a:pt x="3096014" y="763810"/>
                </a:cubicBezTo>
                <a:cubicBezTo>
                  <a:pt x="3106688" y="763810"/>
                  <a:pt x="3192084" y="742462"/>
                  <a:pt x="3197421" y="726450"/>
                </a:cubicBezTo>
                <a:cubicBezTo>
                  <a:pt x="3210764" y="678415"/>
                  <a:pt x="3047979" y="681083"/>
                  <a:pt x="3050648" y="667740"/>
                </a:cubicBezTo>
                <a:cubicBezTo>
                  <a:pt x="3058653" y="638386"/>
                  <a:pt x="3144049" y="665072"/>
                  <a:pt x="3170735" y="651729"/>
                </a:cubicBezTo>
                <a:cubicBezTo>
                  <a:pt x="3202758" y="635717"/>
                  <a:pt x="3165398" y="614368"/>
                  <a:pt x="3176072" y="609031"/>
                </a:cubicBezTo>
                <a:cubicBezTo>
                  <a:pt x="3192084" y="598356"/>
                  <a:pt x="3210764" y="609031"/>
                  <a:pt x="3226776" y="601025"/>
                </a:cubicBezTo>
                <a:cubicBezTo>
                  <a:pt x="3394898" y="512961"/>
                  <a:pt x="3224107" y="448915"/>
                  <a:pt x="3208095" y="480938"/>
                </a:cubicBezTo>
                <a:cubicBezTo>
                  <a:pt x="3221439" y="454252"/>
                  <a:pt x="3282817" y="467595"/>
                  <a:pt x="3296160" y="459589"/>
                </a:cubicBezTo>
                <a:cubicBezTo>
                  <a:pt x="3261468" y="475601"/>
                  <a:pt x="3362875" y="424897"/>
                  <a:pt x="3336189" y="430235"/>
                </a:cubicBezTo>
                <a:cubicBezTo>
                  <a:pt x="3360206" y="424897"/>
                  <a:pt x="3402904" y="414223"/>
                  <a:pt x="3426921" y="400880"/>
                </a:cubicBezTo>
                <a:cubicBezTo>
                  <a:pt x="3458945" y="382200"/>
                  <a:pt x="3664428" y="267449"/>
                  <a:pt x="3667096" y="248769"/>
                </a:cubicBezTo>
                <a:cubicBezTo>
                  <a:pt x="3669765" y="224751"/>
                  <a:pt x="3573695" y="246100"/>
                  <a:pt x="3563020" y="240763"/>
                </a:cubicBezTo>
                <a:cubicBezTo>
                  <a:pt x="3584369" y="251437"/>
                  <a:pt x="3800526" y="179385"/>
                  <a:pt x="3789852" y="139356"/>
                </a:cubicBezTo>
                <a:cubicBezTo>
                  <a:pt x="3792521" y="152699"/>
                  <a:pt x="3696451" y="99327"/>
                  <a:pt x="3701788" y="101996"/>
                </a:cubicBezTo>
                <a:cubicBezTo>
                  <a:pt x="3664428" y="91321"/>
                  <a:pt x="3592375" y="123345"/>
                  <a:pt x="3568357" y="112670"/>
                </a:cubicBezTo>
                <a:cubicBezTo>
                  <a:pt x="3563020" y="110001"/>
                  <a:pt x="3597712" y="77978"/>
                  <a:pt x="3600381" y="77978"/>
                </a:cubicBezTo>
                <a:cubicBezTo>
                  <a:pt x="3560352" y="64635"/>
                  <a:pt x="3506979" y="67304"/>
                  <a:pt x="3466950" y="61967"/>
                </a:cubicBezTo>
                <a:cubicBezTo>
                  <a:pt x="3458945" y="61967"/>
                  <a:pt x="3402904" y="56629"/>
                  <a:pt x="3397567" y="59298"/>
                </a:cubicBezTo>
                <a:cubicBezTo>
                  <a:pt x="3394898" y="59298"/>
                  <a:pt x="3341526" y="96658"/>
                  <a:pt x="3352200" y="96658"/>
                </a:cubicBezTo>
                <a:cubicBezTo>
                  <a:pt x="3314840" y="93990"/>
                  <a:pt x="3285485" y="69972"/>
                  <a:pt x="3242787" y="77978"/>
                </a:cubicBezTo>
                <a:cubicBezTo>
                  <a:pt x="3208095" y="83315"/>
                  <a:pt x="3192084" y="77978"/>
                  <a:pt x="3152055" y="80647"/>
                </a:cubicBezTo>
                <a:cubicBezTo>
                  <a:pt x="3063991" y="83315"/>
                  <a:pt x="3154723" y="85984"/>
                  <a:pt x="3122700" y="99327"/>
                </a:cubicBezTo>
                <a:cubicBezTo>
                  <a:pt x="3109357" y="99327"/>
                  <a:pt x="3096014" y="101996"/>
                  <a:pt x="3082671" y="101996"/>
                </a:cubicBezTo>
                <a:cubicBezTo>
                  <a:pt x="3082671" y="112670"/>
                  <a:pt x="3082671" y="120676"/>
                  <a:pt x="3077334" y="128682"/>
                </a:cubicBezTo>
                <a:cubicBezTo>
                  <a:pt x="3045310" y="142025"/>
                  <a:pt x="3007950" y="150031"/>
                  <a:pt x="2981264" y="150031"/>
                </a:cubicBezTo>
                <a:cubicBezTo>
                  <a:pt x="2935898" y="152699"/>
                  <a:pt x="2922555" y="123345"/>
                  <a:pt x="2885194" y="160705"/>
                </a:cubicBezTo>
                <a:cubicBezTo>
                  <a:pt x="2879857" y="166042"/>
                  <a:pt x="2895868" y="187391"/>
                  <a:pt x="2874520" y="192728"/>
                </a:cubicBezTo>
                <a:cubicBezTo>
                  <a:pt x="2861176" y="198065"/>
                  <a:pt x="2839828" y="174048"/>
                  <a:pt x="2821147" y="176717"/>
                </a:cubicBezTo>
                <a:cubicBezTo>
                  <a:pt x="2815810" y="176717"/>
                  <a:pt x="2693054" y="230089"/>
                  <a:pt x="2695723" y="227420"/>
                </a:cubicBezTo>
                <a:cubicBezTo>
                  <a:pt x="2685048" y="246100"/>
                  <a:pt x="2733083" y="224751"/>
                  <a:pt x="2727746" y="227420"/>
                </a:cubicBezTo>
                <a:cubicBezTo>
                  <a:pt x="2751764" y="208740"/>
                  <a:pt x="2706397" y="246100"/>
                  <a:pt x="2727746" y="227420"/>
                </a:cubicBezTo>
                <a:close/>
                <a:moveTo>
                  <a:pt x="1604262" y="777154"/>
                </a:moveTo>
                <a:cubicBezTo>
                  <a:pt x="1625611" y="787828"/>
                  <a:pt x="1633617" y="822520"/>
                  <a:pt x="1670977" y="774485"/>
                </a:cubicBezTo>
                <a:cubicBezTo>
                  <a:pt x="1673646" y="771816"/>
                  <a:pt x="1684321" y="811845"/>
                  <a:pt x="1694995" y="809177"/>
                </a:cubicBezTo>
                <a:cubicBezTo>
                  <a:pt x="1703001" y="806508"/>
                  <a:pt x="1719012" y="779822"/>
                  <a:pt x="1724350" y="774485"/>
                </a:cubicBezTo>
                <a:cubicBezTo>
                  <a:pt x="1713675" y="782491"/>
                  <a:pt x="1775053" y="723781"/>
                  <a:pt x="1753704" y="729119"/>
                </a:cubicBezTo>
                <a:cubicBezTo>
                  <a:pt x="1756373" y="729119"/>
                  <a:pt x="1793733" y="729119"/>
                  <a:pt x="1777722" y="731787"/>
                </a:cubicBezTo>
                <a:cubicBezTo>
                  <a:pt x="1769716" y="734456"/>
                  <a:pt x="1793733" y="755805"/>
                  <a:pt x="1807076" y="753136"/>
                </a:cubicBezTo>
                <a:cubicBezTo>
                  <a:pt x="1801739" y="753136"/>
                  <a:pt x="1839100" y="726450"/>
                  <a:pt x="1836431" y="729119"/>
                </a:cubicBezTo>
                <a:cubicBezTo>
                  <a:pt x="1847106" y="718444"/>
                  <a:pt x="1841768" y="649060"/>
                  <a:pt x="1865786" y="657066"/>
                </a:cubicBezTo>
                <a:cubicBezTo>
                  <a:pt x="1847106" y="649060"/>
                  <a:pt x="1831094" y="649060"/>
                  <a:pt x="1817751" y="646392"/>
                </a:cubicBezTo>
                <a:cubicBezTo>
                  <a:pt x="1828425" y="646392"/>
                  <a:pt x="1756373" y="657066"/>
                  <a:pt x="1759042" y="657066"/>
                </a:cubicBezTo>
                <a:cubicBezTo>
                  <a:pt x="1727018" y="675746"/>
                  <a:pt x="1625611" y="787828"/>
                  <a:pt x="1604262" y="777154"/>
                </a:cubicBezTo>
                <a:cubicBezTo>
                  <a:pt x="1614937" y="782491"/>
                  <a:pt x="1593588" y="771816"/>
                  <a:pt x="1604262" y="777154"/>
                </a:cubicBezTo>
                <a:close/>
                <a:moveTo>
                  <a:pt x="2431531" y="1190788"/>
                </a:moveTo>
                <a:cubicBezTo>
                  <a:pt x="2447542" y="1204131"/>
                  <a:pt x="2508920" y="1169439"/>
                  <a:pt x="2519595" y="1150759"/>
                </a:cubicBezTo>
                <a:cubicBezTo>
                  <a:pt x="2530269" y="1134747"/>
                  <a:pt x="2554287" y="1019997"/>
                  <a:pt x="2522263" y="1041346"/>
                </a:cubicBezTo>
                <a:cubicBezTo>
                  <a:pt x="2511589" y="1046683"/>
                  <a:pt x="2530269" y="1084043"/>
                  <a:pt x="2519595" y="1084043"/>
                </a:cubicBezTo>
                <a:cubicBezTo>
                  <a:pt x="2527601" y="1084043"/>
                  <a:pt x="2471560" y="1041346"/>
                  <a:pt x="2471560" y="1052020"/>
                </a:cubicBezTo>
                <a:cubicBezTo>
                  <a:pt x="2468891" y="1019997"/>
                  <a:pt x="2514257" y="1033340"/>
                  <a:pt x="2516926" y="1003985"/>
                </a:cubicBezTo>
                <a:cubicBezTo>
                  <a:pt x="2519595" y="969293"/>
                  <a:pt x="2466223" y="937270"/>
                  <a:pt x="2442205" y="969293"/>
                </a:cubicBezTo>
                <a:cubicBezTo>
                  <a:pt x="2444874" y="977299"/>
                  <a:pt x="2450211" y="985305"/>
                  <a:pt x="2455548" y="987973"/>
                </a:cubicBezTo>
                <a:cubicBezTo>
                  <a:pt x="2452880" y="1001316"/>
                  <a:pt x="2362147" y="953281"/>
                  <a:pt x="2359478" y="1006654"/>
                </a:cubicBezTo>
                <a:cubicBezTo>
                  <a:pt x="2359478" y="1044014"/>
                  <a:pt x="2407513" y="1009322"/>
                  <a:pt x="2407513" y="1049351"/>
                </a:cubicBezTo>
                <a:cubicBezTo>
                  <a:pt x="2407513" y="1124073"/>
                  <a:pt x="2335461" y="1025334"/>
                  <a:pt x="2319449" y="1062694"/>
                </a:cubicBezTo>
                <a:cubicBezTo>
                  <a:pt x="2311443" y="1078706"/>
                  <a:pt x="2415519" y="1177445"/>
                  <a:pt x="2431531" y="1190788"/>
                </a:cubicBezTo>
                <a:cubicBezTo>
                  <a:pt x="2466223" y="1220142"/>
                  <a:pt x="2396839" y="1161433"/>
                  <a:pt x="2431531" y="1190788"/>
                </a:cubicBezTo>
                <a:close/>
                <a:moveTo>
                  <a:pt x="2327455" y="1316212"/>
                </a:moveTo>
                <a:cubicBezTo>
                  <a:pt x="2340798" y="1294863"/>
                  <a:pt x="2410182" y="1350904"/>
                  <a:pt x="2354141" y="1278851"/>
                </a:cubicBezTo>
                <a:cubicBezTo>
                  <a:pt x="2319449" y="1233485"/>
                  <a:pt x="2276752" y="1241491"/>
                  <a:pt x="2250065" y="1185450"/>
                </a:cubicBezTo>
                <a:cubicBezTo>
                  <a:pt x="2220711" y="1129410"/>
                  <a:pt x="2239391" y="1097386"/>
                  <a:pt x="2239391" y="1044014"/>
                </a:cubicBezTo>
                <a:cubicBezTo>
                  <a:pt x="2239391" y="1011991"/>
                  <a:pt x="2263409" y="1006654"/>
                  <a:pt x="2226048" y="990642"/>
                </a:cubicBezTo>
                <a:cubicBezTo>
                  <a:pt x="2218042" y="987973"/>
                  <a:pt x="2162001" y="1001316"/>
                  <a:pt x="2170007" y="1011991"/>
                </a:cubicBezTo>
                <a:cubicBezTo>
                  <a:pt x="2178013" y="1025334"/>
                  <a:pt x="2212705" y="1041346"/>
                  <a:pt x="2212705" y="1060026"/>
                </a:cubicBezTo>
                <a:cubicBezTo>
                  <a:pt x="2212705" y="1049351"/>
                  <a:pt x="2159333" y="1033340"/>
                  <a:pt x="2151327" y="1036008"/>
                </a:cubicBezTo>
                <a:cubicBezTo>
                  <a:pt x="2100623" y="1046683"/>
                  <a:pt x="2143321" y="1068032"/>
                  <a:pt x="2140652" y="1121404"/>
                </a:cubicBezTo>
                <a:cubicBezTo>
                  <a:pt x="2140652" y="1169439"/>
                  <a:pt x="2145990" y="1172107"/>
                  <a:pt x="2113966" y="1137416"/>
                </a:cubicBezTo>
                <a:cubicBezTo>
                  <a:pt x="2121972" y="1148090"/>
                  <a:pt x="2047251" y="998648"/>
                  <a:pt x="2033908" y="1060026"/>
                </a:cubicBezTo>
                <a:cubicBezTo>
                  <a:pt x="2031239" y="1078706"/>
                  <a:pt x="2065931" y="1073369"/>
                  <a:pt x="2060594" y="1097386"/>
                </a:cubicBezTo>
                <a:cubicBezTo>
                  <a:pt x="2060594" y="1102724"/>
                  <a:pt x="2004553" y="1097386"/>
                  <a:pt x="2007222" y="1108061"/>
                </a:cubicBezTo>
                <a:cubicBezTo>
                  <a:pt x="1991210" y="1057357"/>
                  <a:pt x="1985873" y="1052020"/>
                  <a:pt x="1935170" y="1065363"/>
                </a:cubicBezTo>
                <a:cubicBezTo>
                  <a:pt x="1943176" y="1062694"/>
                  <a:pt x="1900478" y="1140084"/>
                  <a:pt x="1892472" y="1089381"/>
                </a:cubicBezTo>
                <a:cubicBezTo>
                  <a:pt x="1892472" y="1081375"/>
                  <a:pt x="1932501" y="1076038"/>
                  <a:pt x="1919158" y="1052020"/>
                </a:cubicBezTo>
                <a:cubicBezTo>
                  <a:pt x="1897809" y="1017328"/>
                  <a:pt x="1911152" y="1030671"/>
                  <a:pt x="1879129" y="1028002"/>
                </a:cubicBezTo>
                <a:cubicBezTo>
                  <a:pt x="1849774" y="1025334"/>
                  <a:pt x="1772385" y="1076038"/>
                  <a:pt x="1756373" y="1105392"/>
                </a:cubicBezTo>
                <a:cubicBezTo>
                  <a:pt x="1689658" y="1228148"/>
                  <a:pt x="1831094" y="1158764"/>
                  <a:pt x="1860449" y="1182782"/>
                </a:cubicBezTo>
                <a:cubicBezTo>
                  <a:pt x="1857780" y="1180113"/>
                  <a:pt x="1756373" y="1204131"/>
                  <a:pt x="1777722" y="1244160"/>
                </a:cubicBezTo>
                <a:cubicBezTo>
                  <a:pt x="1799071" y="1278851"/>
                  <a:pt x="1991210" y="1228148"/>
                  <a:pt x="1991210" y="1278851"/>
                </a:cubicBezTo>
                <a:cubicBezTo>
                  <a:pt x="1991210" y="1318881"/>
                  <a:pt x="1772385" y="1238822"/>
                  <a:pt x="1809745" y="1334892"/>
                </a:cubicBezTo>
                <a:cubicBezTo>
                  <a:pt x="1825757" y="1374921"/>
                  <a:pt x="1900478" y="1358910"/>
                  <a:pt x="1924495" y="1372253"/>
                </a:cubicBezTo>
                <a:cubicBezTo>
                  <a:pt x="1935170" y="1377590"/>
                  <a:pt x="1929833" y="1404276"/>
                  <a:pt x="1945844" y="1412282"/>
                </a:cubicBezTo>
                <a:cubicBezTo>
                  <a:pt x="1972530" y="1425625"/>
                  <a:pt x="2015228" y="1422957"/>
                  <a:pt x="2041914" y="1417619"/>
                </a:cubicBezTo>
                <a:cubicBezTo>
                  <a:pt x="2081943" y="1409613"/>
                  <a:pt x="2129978" y="1369584"/>
                  <a:pt x="2164670" y="1364247"/>
                </a:cubicBezTo>
                <a:cubicBezTo>
                  <a:pt x="2188687" y="1361578"/>
                  <a:pt x="2207368" y="1372253"/>
                  <a:pt x="2236722" y="1385596"/>
                </a:cubicBezTo>
                <a:cubicBezTo>
                  <a:pt x="2260740" y="1396270"/>
                  <a:pt x="2335461" y="1422957"/>
                  <a:pt x="2351472" y="1380259"/>
                </a:cubicBezTo>
                <a:cubicBezTo>
                  <a:pt x="2372821" y="1329555"/>
                  <a:pt x="2300769" y="1361578"/>
                  <a:pt x="2298100" y="1345567"/>
                </a:cubicBezTo>
                <a:cubicBezTo>
                  <a:pt x="2303438" y="1334892"/>
                  <a:pt x="2314112" y="1324218"/>
                  <a:pt x="2327455" y="1316212"/>
                </a:cubicBezTo>
                <a:cubicBezTo>
                  <a:pt x="2335461" y="1302869"/>
                  <a:pt x="2316781" y="1332224"/>
                  <a:pt x="2327455" y="1316212"/>
                </a:cubicBezTo>
                <a:close/>
                <a:moveTo>
                  <a:pt x="2279420" y="870555"/>
                </a:moveTo>
                <a:cubicBezTo>
                  <a:pt x="2290095" y="854543"/>
                  <a:pt x="2255403" y="822520"/>
                  <a:pt x="2247397" y="849206"/>
                </a:cubicBezTo>
                <a:cubicBezTo>
                  <a:pt x="2236722" y="878560"/>
                  <a:pt x="2268746" y="886566"/>
                  <a:pt x="2279420" y="870555"/>
                </a:cubicBezTo>
                <a:close/>
                <a:moveTo>
                  <a:pt x="2631676" y="915921"/>
                </a:moveTo>
                <a:cubicBezTo>
                  <a:pt x="2671705" y="913252"/>
                  <a:pt x="2575636" y="766479"/>
                  <a:pt x="2535606" y="859880"/>
                </a:cubicBezTo>
                <a:cubicBezTo>
                  <a:pt x="2514257" y="910584"/>
                  <a:pt x="2596984" y="918589"/>
                  <a:pt x="2631676" y="915921"/>
                </a:cubicBezTo>
                <a:cubicBezTo>
                  <a:pt x="2658362" y="913252"/>
                  <a:pt x="2602322" y="915921"/>
                  <a:pt x="2631676" y="915921"/>
                </a:cubicBezTo>
                <a:close/>
                <a:moveTo>
                  <a:pt x="2647688" y="627711"/>
                </a:moveTo>
                <a:cubicBezTo>
                  <a:pt x="2645019" y="617037"/>
                  <a:pt x="2527601" y="633048"/>
                  <a:pt x="2543612" y="651729"/>
                </a:cubicBezTo>
                <a:cubicBezTo>
                  <a:pt x="2575636" y="681083"/>
                  <a:pt x="2650357" y="638386"/>
                  <a:pt x="2647688" y="627711"/>
                </a:cubicBezTo>
                <a:close/>
                <a:moveTo>
                  <a:pt x="2765107" y="643723"/>
                </a:moveTo>
                <a:cubicBezTo>
                  <a:pt x="2735752" y="625043"/>
                  <a:pt x="2701060" y="662403"/>
                  <a:pt x="2730415" y="678415"/>
                </a:cubicBezTo>
                <a:cubicBezTo>
                  <a:pt x="2754432" y="689089"/>
                  <a:pt x="2791793" y="659735"/>
                  <a:pt x="2765107" y="643723"/>
                </a:cubicBezTo>
                <a:close/>
                <a:moveTo>
                  <a:pt x="3082671" y="995979"/>
                </a:moveTo>
                <a:cubicBezTo>
                  <a:pt x="3071997" y="1022665"/>
                  <a:pt x="3120032" y="1076038"/>
                  <a:pt x="3133375" y="1081375"/>
                </a:cubicBezTo>
                <a:cubicBezTo>
                  <a:pt x="3141380" y="1086712"/>
                  <a:pt x="3240119" y="1057357"/>
                  <a:pt x="3240119" y="1054689"/>
                </a:cubicBezTo>
                <a:cubicBezTo>
                  <a:pt x="3242787" y="1009322"/>
                  <a:pt x="3093345" y="969293"/>
                  <a:pt x="3082671" y="995979"/>
                </a:cubicBezTo>
                <a:cubicBezTo>
                  <a:pt x="3074665" y="1022665"/>
                  <a:pt x="3093345" y="969293"/>
                  <a:pt x="3082671" y="995979"/>
                </a:cubicBezTo>
                <a:close/>
                <a:moveTo>
                  <a:pt x="3096014" y="1775213"/>
                </a:moveTo>
                <a:cubicBezTo>
                  <a:pt x="3098683" y="1753864"/>
                  <a:pt x="2946572" y="1633776"/>
                  <a:pt x="2935898" y="1633776"/>
                </a:cubicBezTo>
                <a:cubicBezTo>
                  <a:pt x="2901206" y="1631108"/>
                  <a:pt x="2906543" y="1652457"/>
                  <a:pt x="2887863" y="1695154"/>
                </a:cubicBezTo>
                <a:cubicBezTo>
                  <a:pt x="2890531" y="1689817"/>
                  <a:pt x="2861176" y="1801899"/>
                  <a:pt x="2855839" y="1783219"/>
                </a:cubicBezTo>
                <a:cubicBezTo>
                  <a:pt x="2858508" y="1796562"/>
                  <a:pt x="2941235" y="1801899"/>
                  <a:pt x="2951909" y="1801899"/>
                </a:cubicBezTo>
                <a:cubicBezTo>
                  <a:pt x="2962584" y="1796562"/>
                  <a:pt x="2970590" y="1785887"/>
                  <a:pt x="2978595" y="1775213"/>
                </a:cubicBezTo>
                <a:cubicBezTo>
                  <a:pt x="2991938" y="1756532"/>
                  <a:pt x="3007950" y="1756532"/>
                  <a:pt x="3023962" y="1772544"/>
                </a:cubicBezTo>
                <a:cubicBezTo>
                  <a:pt x="3037305" y="1775213"/>
                  <a:pt x="3090677" y="1812573"/>
                  <a:pt x="3096014" y="1775213"/>
                </a:cubicBezTo>
                <a:cubicBezTo>
                  <a:pt x="3101351" y="1756532"/>
                  <a:pt x="3093345" y="1796562"/>
                  <a:pt x="3096014" y="1775213"/>
                </a:cubicBezTo>
                <a:close/>
                <a:moveTo>
                  <a:pt x="2685048" y="875892"/>
                </a:moveTo>
                <a:cubicBezTo>
                  <a:pt x="2703729" y="939938"/>
                  <a:pt x="2775781" y="891903"/>
                  <a:pt x="2799799" y="894572"/>
                </a:cubicBezTo>
                <a:cubicBezTo>
                  <a:pt x="2826485" y="899909"/>
                  <a:pt x="2853171" y="921258"/>
                  <a:pt x="2885194" y="923927"/>
                </a:cubicBezTo>
                <a:cubicBezTo>
                  <a:pt x="2930560" y="929264"/>
                  <a:pt x="2959915" y="902578"/>
                  <a:pt x="2994607" y="897241"/>
                </a:cubicBezTo>
                <a:cubicBezTo>
                  <a:pt x="3029299" y="894572"/>
                  <a:pt x="3069328" y="939938"/>
                  <a:pt x="3106688" y="902578"/>
                </a:cubicBezTo>
                <a:cubicBezTo>
                  <a:pt x="3194752" y="809177"/>
                  <a:pt x="3005281" y="809177"/>
                  <a:pt x="2967921" y="811845"/>
                </a:cubicBezTo>
                <a:cubicBezTo>
                  <a:pt x="2922555" y="817183"/>
                  <a:pt x="2786456" y="862549"/>
                  <a:pt x="2754432" y="798502"/>
                </a:cubicBezTo>
                <a:cubicBezTo>
                  <a:pt x="2749095" y="790497"/>
                  <a:pt x="2781118" y="766479"/>
                  <a:pt x="2783787" y="763810"/>
                </a:cubicBezTo>
                <a:cubicBezTo>
                  <a:pt x="2778450" y="771816"/>
                  <a:pt x="2530269" y="641054"/>
                  <a:pt x="2527601" y="710438"/>
                </a:cubicBezTo>
                <a:cubicBezTo>
                  <a:pt x="2524932" y="753136"/>
                  <a:pt x="2618333" y="753136"/>
                  <a:pt x="2631676" y="761142"/>
                </a:cubicBezTo>
                <a:cubicBezTo>
                  <a:pt x="2693054" y="793165"/>
                  <a:pt x="2666368" y="806508"/>
                  <a:pt x="2685048" y="875892"/>
                </a:cubicBezTo>
                <a:cubicBezTo>
                  <a:pt x="2695723" y="915921"/>
                  <a:pt x="2674374" y="835863"/>
                  <a:pt x="2685048" y="875892"/>
                </a:cubicBezTo>
                <a:close/>
                <a:moveTo>
                  <a:pt x="1929833" y="625043"/>
                </a:moveTo>
                <a:cubicBezTo>
                  <a:pt x="1937838" y="601025"/>
                  <a:pt x="1879129" y="606362"/>
                  <a:pt x="1881798" y="614368"/>
                </a:cubicBezTo>
                <a:cubicBezTo>
                  <a:pt x="1892472" y="630380"/>
                  <a:pt x="1921827" y="649060"/>
                  <a:pt x="1929833" y="625043"/>
                </a:cubicBezTo>
                <a:close/>
                <a:moveTo>
                  <a:pt x="1847106" y="766479"/>
                </a:moveTo>
                <a:cubicBezTo>
                  <a:pt x="1841768" y="769148"/>
                  <a:pt x="1836431" y="771816"/>
                  <a:pt x="1833762" y="774485"/>
                </a:cubicBezTo>
                <a:cubicBezTo>
                  <a:pt x="1823088" y="795834"/>
                  <a:pt x="1871123" y="801171"/>
                  <a:pt x="1871123" y="801171"/>
                </a:cubicBezTo>
                <a:cubicBezTo>
                  <a:pt x="1860449" y="803840"/>
                  <a:pt x="1809745" y="798502"/>
                  <a:pt x="1809745" y="827857"/>
                </a:cubicBezTo>
                <a:cubicBezTo>
                  <a:pt x="1809745" y="835863"/>
                  <a:pt x="1857780" y="825188"/>
                  <a:pt x="1863117" y="827857"/>
                </a:cubicBezTo>
                <a:cubicBezTo>
                  <a:pt x="1860449" y="827857"/>
                  <a:pt x="1793733" y="854543"/>
                  <a:pt x="1796402" y="859880"/>
                </a:cubicBezTo>
                <a:cubicBezTo>
                  <a:pt x="1836431" y="923927"/>
                  <a:pt x="1892472" y="838531"/>
                  <a:pt x="1916489" y="841200"/>
                </a:cubicBezTo>
                <a:cubicBezTo>
                  <a:pt x="1921827" y="841200"/>
                  <a:pt x="1911152" y="870555"/>
                  <a:pt x="1932501" y="867886"/>
                </a:cubicBezTo>
                <a:cubicBezTo>
                  <a:pt x="1940507" y="867886"/>
                  <a:pt x="1996548" y="851874"/>
                  <a:pt x="1999216" y="865217"/>
                </a:cubicBezTo>
                <a:cubicBezTo>
                  <a:pt x="2004553" y="889235"/>
                  <a:pt x="1913821" y="897241"/>
                  <a:pt x="1903146" y="907915"/>
                </a:cubicBezTo>
                <a:cubicBezTo>
                  <a:pt x="1873792" y="942607"/>
                  <a:pt x="1980536" y="931932"/>
                  <a:pt x="1983205" y="931932"/>
                </a:cubicBezTo>
                <a:cubicBezTo>
                  <a:pt x="2009891" y="923927"/>
                  <a:pt x="2028571" y="897241"/>
                  <a:pt x="2055257" y="889235"/>
                </a:cubicBezTo>
                <a:cubicBezTo>
                  <a:pt x="2089949" y="878560"/>
                  <a:pt x="2180682" y="902578"/>
                  <a:pt x="2202030" y="862549"/>
                </a:cubicBezTo>
                <a:cubicBezTo>
                  <a:pt x="2252734" y="769148"/>
                  <a:pt x="2153995" y="806508"/>
                  <a:pt x="2135315" y="793165"/>
                </a:cubicBezTo>
                <a:cubicBezTo>
                  <a:pt x="2121972" y="782491"/>
                  <a:pt x="2063263" y="643723"/>
                  <a:pt x="2044583" y="758473"/>
                </a:cubicBezTo>
                <a:cubicBezTo>
                  <a:pt x="2049920" y="766479"/>
                  <a:pt x="2057926" y="771816"/>
                  <a:pt x="2068600" y="774485"/>
                </a:cubicBezTo>
                <a:cubicBezTo>
                  <a:pt x="2055257" y="753136"/>
                  <a:pt x="2065931" y="859880"/>
                  <a:pt x="2081943" y="830526"/>
                </a:cubicBezTo>
                <a:cubicBezTo>
                  <a:pt x="2057926" y="875892"/>
                  <a:pt x="1972530" y="785159"/>
                  <a:pt x="1953850" y="771816"/>
                </a:cubicBezTo>
                <a:cubicBezTo>
                  <a:pt x="1945844" y="766479"/>
                  <a:pt x="1900478" y="747799"/>
                  <a:pt x="1895141" y="747799"/>
                </a:cubicBezTo>
                <a:cubicBezTo>
                  <a:pt x="1873792" y="747799"/>
                  <a:pt x="1871123" y="766479"/>
                  <a:pt x="1847106" y="766479"/>
                </a:cubicBezTo>
                <a:cubicBezTo>
                  <a:pt x="1825757" y="769148"/>
                  <a:pt x="1868454" y="766479"/>
                  <a:pt x="1847106" y="766479"/>
                </a:cubicBezTo>
                <a:close/>
                <a:moveTo>
                  <a:pt x="1983205" y="577008"/>
                </a:moveTo>
                <a:cubicBezTo>
                  <a:pt x="1999216" y="585013"/>
                  <a:pt x="2124641" y="582345"/>
                  <a:pt x="2071269" y="539647"/>
                </a:cubicBezTo>
                <a:cubicBezTo>
                  <a:pt x="2047251" y="520967"/>
                  <a:pt x="1959187" y="536979"/>
                  <a:pt x="1940507" y="560996"/>
                </a:cubicBezTo>
                <a:cubicBezTo>
                  <a:pt x="1927164" y="579676"/>
                  <a:pt x="1985873" y="579676"/>
                  <a:pt x="1983205" y="577008"/>
                </a:cubicBezTo>
                <a:cubicBezTo>
                  <a:pt x="1996548" y="585013"/>
                  <a:pt x="1967193" y="569002"/>
                  <a:pt x="1983205" y="577008"/>
                </a:cubicBezTo>
                <a:close/>
                <a:moveTo>
                  <a:pt x="2057926" y="614368"/>
                </a:moveTo>
                <a:cubicBezTo>
                  <a:pt x="2081943" y="609031"/>
                  <a:pt x="1940507" y="569002"/>
                  <a:pt x="1948513" y="641054"/>
                </a:cubicBezTo>
                <a:cubicBezTo>
                  <a:pt x="1953850" y="675746"/>
                  <a:pt x="1999216" y="673078"/>
                  <a:pt x="2017896" y="665072"/>
                </a:cubicBezTo>
                <a:cubicBezTo>
                  <a:pt x="2055257" y="651729"/>
                  <a:pt x="2033908" y="625043"/>
                  <a:pt x="2036577" y="622374"/>
                </a:cubicBezTo>
                <a:cubicBezTo>
                  <a:pt x="2044583" y="622374"/>
                  <a:pt x="2052588" y="619705"/>
                  <a:pt x="2057926" y="614368"/>
                </a:cubicBezTo>
                <a:cubicBezTo>
                  <a:pt x="2079275" y="611700"/>
                  <a:pt x="2039245" y="619705"/>
                  <a:pt x="2057926" y="614368"/>
                </a:cubicBezTo>
                <a:close/>
                <a:moveTo>
                  <a:pt x="2540944" y="422229"/>
                </a:moveTo>
                <a:cubicBezTo>
                  <a:pt x="2567630" y="438240"/>
                  <a:pt x="2562293" y="462258"/>
                  <a:pt x="2594316" y="472932"/>
                </a:cubicBezTo>
                <a:cubicBezTo>
                  <a:pt x="2607659" y="478269"/>
                  <a:pt x="2671705" y="448915"/>
                  <a:pt x="2677043" y="472932"/>
                </a:cubicBezTo>
                <a:cubicBezTo>
                  <a:pt x="2679711" y="486275"/>
                  <a:pt x="2610328" y="504955"/>
                  <a:pt x="2615665" y="510293"/>
                </a:cubicBezTo>
                <a:cubicBezTo>
                  <a:pt x="2658362" y="563665"/>
                  <a:pt x="2722409" y="609031"/>
                  <a:pt x="2783787" y="579676"/>
                </a:cubicBezTo>
                <a:cubicBezTo>
                  <a:pt x="2789124" y="577008"/>
                  <a:pt x="2927892" y="475601"/>
                  <a:pt x="2930560" y="472932"/>
                </a:cubicBezTo>
                <a:cubicBezTo>
                  <a:pt x="2935898" y="443578"/>
                  <a:pt x="2879857" y="459589"/>
                  <a:pt x="2871851" y="451583"/>
                </a:cubicBezTo>
                <a:cubicBezTo>
                  <a:pt x="2855839" y="438240"/>
                  <a:pt x="2869182" y="427566"/>
                  <a:pt x="2861176" y="416891"/>
                </a:cubicBezTo>
                <a:cubicBezTo>
                  <a:pt x="2855839" y="408886"/>
                  <a:pt x="2850502" y="387537"/>
                  <a:pt x="2847833" y="382200"/>
                </a:cubicBezTo>
                <a:cubicBezTo>
                  <a:pt x="2834490" y="366188"/>
                  <a:pt x="2829153" y="379531"/>
                  <a:pt x="2823816" y="374194"/>
                </a:cubicBezTo>
                <a:cubicBezTo>
                  <a:pt x="2810473" y="363519"/>
                  <a:pt x="2626339" y="227420"/>
                  <a:pt x="2612996" y="259443"/>
                </a:cubicBezTo>
                <a:cubicBezTo>
                  <a:pt x="2621002" y="267449"/>
                  <a:pt x="2629008" y="275455"/>
                  <a:pt x="2639682" y="280792"/>
                </a:cubicBezTo>
                <a:cubicBezTo>
                  <a:pt x="2639682" y="291467"/>
                  <a:pt x="2591647" y="283461"/>
                  <a:pt x="2588979" y="294135"/>
                </a:cubicBezTo>
                <a:cubicBezTo>
                  <a:pt x="2596984" y="302141"/>
                  <a:pt x="2607659" y="310147"/>
                  <a:pt x="2615665" y="318153"/>
                </a:cubicBezTo>
                <a:cubicBezTo>
                  <a:pt x="2604990" y="339502"/>
                  <a:pt x="2562293" y="310147"/>
                  <a:pt x="2554287" y="339502"/>
                </a:cubicBezTo>
                <a:cubicBezTo>
                  <a:pt x="2543612" y="376862"/>
                  <a:pt x="2594316" y="368856"/>
                  <a:pt x="2594316" y="387537"/>
                </a:cubicBezTo>
                <a:cubicBezTo>
                  <a:pt x="2596984" y="416891"/>
                  <a:pt x="2524932" y="382200"/>
                  <a:pt x="2532938" y="406217"/>
                </a:cubicBezTo>
                <a:cubicBezTo>
                  <a:pt x="2530269" y="411554"/>
                  <a:pt x="2535606" y="416891"/>
                  <a:pt x="2540944" y="422229"/>
                </a:cubicBezTo>
                <a:cubicBezTo>
                  <a:pt x="2562293" y="438240"/>
                  <a:pt x="2514257" y="406217"/>
                  <a:pt x="2540944" y="422229"/>
                </a:cubicBezTo>
                <a:close/>
                <a:moveTo>
                  <a:pt x="1545553" y="1156096"/>
                </a:moveTo>
                <a:cubicBezTo>
                  <a:pt x="1574908" y="1164102"/>
                  <a:pt x="1574908" y="1214805"/>
                  <a:pt x="1601594" y="1222811"/>
                </a:cubicBezTo>
                <a:cubicBezTo>
                  <a:pt x="1598925" y="1222811"/>
                  <a:pt x="1670977" y="1193456"/>
                  <a:pt x="1676315" y="1190788"/>
                </a:cubicBezTo>
                <a:cubicBezTo>
                  <a:pt x="1694995" y="1174776"/>
                  <a:pt x="1711007" y="1108061"/>
                  <a:pt x="1732356" y="1089381"/>
                </a:cubicBezTo>
                <a:cubicBezTo>
                  <a:pt x="1756373" y="1068032"/>
                  <a:pt x="1839100" y="1054689"/>
                  <a:pt x="1852443" y="1022665"/>
                </a:cubicBezTo>
                <a:cubicBezTo>
                  <a:pt x="1889803" y="918589"/>
                  <a:pt x="1529541" y="934601"/>
                  <a:pt x="1532210" y="953281"/>
                </a:cubicBezTo>
                <a:cubicBezTo>
                  <a:pt x="1540216" y="1009322"/>
                  <a:pt x="1556227" y="993310"/>
                  <a:pt x="1532210" y="1054689"/>
                </a:cubicBezTo>
                <a:cubicBezTo>
                  <a:pt x="1508192" y="1116067"/>
                  <a:pt x="1476169" y="1134747"/>
                  <a:pt x="1545553" y="1156096"/>
                </a:cubicBezTo>
                <a:cubicBezTo>
                  <a:pt x="1574908" y="1164102"/>
                  <a:pt x="1518867" y="1148090"/>
                  <a:pt x="1545553" y="1156096"/>
                </a:cubicBezTo>
                <a:close/>
                <a:moveTo>
                  <a:pt x="1735024" y="833194"/>
                </a:moveTo>
                <a:cubicBezTo>
                  <a:pt x="1764379" y="835863"/>
                  <a:pt x="1791065" y="806508"/>
                  <a:pt x="1788396" y="787828"/>
                </a:cubicBezTo>
                <a:cubicBezTo>
                  <a:pt x="1785728" y="769148"/>
                  <a:pt x="1719012" y="830526"/>
                  <a:pt x="1735024" y="833194"/>
                </a:cubicBezTo>
                <a:close/>
                <a:moveTo>
                  <a:pt x="2455548" y="734456"/>
                </a:moveTo>
                <a:cubicBezTo>
                  <a:pt x="2452880" y="763810"/>
                  <a:pt x="2378159" y="697095"/>
                  <a:pt x="2375490" y="718444"/>
                </a:cubicBezTo>
                <a:cubicBezTo>
                  <a:pt x="2375490" y="726450"/>
                  <a:pt x="2402176" y="782491"/>
                  <a:pt x="2407513" y="779822"/>
                </a:cubicBezTo>
                <a:cubicBezTo>
                  <a:pt x="2391502" y="785159"/>
                  <a:pt x="2356810" y="734456"/>
                  <a:pt x="2340798" y="747799"/>
                </a:cubicBezTo>
                <a:cubicBezTo>
                  <a:pt x="2324786" y="763810"/>
                  <a:pt x="2356810" y="785159"/>
                  <a:pt x="2351472" y="798502"/>
                </a:cubicBezTo>
                <a:cubicBezTo>
                  <a:pt x="2343467" y="822520"/>
                  <a:pt x="2252734" y="657066"/>
                  <a:pt x="2250065" y="739793"/>
                </a:cubicBezTo>
                <a:cubicBezTo>
                  <a:pt x="2247397" y="843869"/>
                  <a:pt x="2364816" y="809177"/>
                  <a:pt x="2402176" y="822520"/>
                </a:cubicBezTo>
                <a:cubicBezTo>
                  <a:pt x="2402176" y="822520"/>
                  <a:pt x="2391502" y="873223"/>
                  <a:pt x="2412851" y="889235"/>
                </a:cubicBezTo>
                <a:cubicBezTo>
                  <a:pt x="2436868" y="905246"/>
                  <a:pt x="2479566" y="878560"/>
                  <a:pt x="2492909" y="854543"/>
                </a:cubicBezTo>
                <a:cubicBezTo>
                  <a:pt x="2522263" y="801171"/>
                  <a:pt x="2455548" y="742462"/>
                  <a:pt x="2455548" y="734456"/>
                </a:cubicBezTo>
                <a:cubicBezTo>
                  <a:pt x="2455548" y="753136"/>
                  <a:pt x="2458217" y="713107"/>
                  <a:pt x="2455548" y="734456"/>
                </a:cubicBezTo>
                <a:close/>
                <a:moveTo>
                  <a:pt x="2522263" y="617037"/>
                </a:moveTo>
                <a:cubicBezTo>
                  <a:pt x="2554287" y="617037"/>
                  <a:pt x="2591647" y="617037"/>
                  <a:pt x="2586310" y="577008"/>
                </a:cubicBezTo>
                <a:cubicBezTo>
                  <a:pt x="2580973" y="528973"/>
                  <a:pt x="2572967" y="566333"/>
                  <a:pt x="2546281" y="550322"/>
                </a:cubicBezTo>
                <a:cubicBezTo>
                  <a:pt x="2431531" y="483607"/>
                  <a:pt x="2484903" y="617037"/>
                  <a:pt x="2522263" y="617037"/>
                </a:cubicBezTo>
                <a:close/>
                <a:moveTo>
                  <a:pt x="2252734" y="683752"/>
                </a:moveTo>
                <a:cubicBezTo>
                  <a:pt x="2266077" y="665072"/>
                  <a:pt x="2202030" y="601025"/>
                  <a:pt x="2199362" y="630380"/>
                </a:cubicBezTo>
                <a:cubicBezTo>
                  <a:pt x="2196693" y="659735"/>
                  <a:pt x="2239391" y="702432"/>
                  <a:pt x="2252734" y="683752"/>
                </a:cubicBezTo>
                <a:close/>
                <a:moveTo>
                  <a:pt x="2242060" y="518298"/>
                </a:moveTo>
                <a:cubicBezTo>
                  <a:pt x="2250065" y="510293"/>
                  <a:pt x="2298100" y="518298"/>
                  <a:pt x="2290095" y="544984"/>
                </a:cubicBezTo>
                <a:cubicBezTo>
                  <a:pt x="2284757" y="558327"/>
                  <a:pt x="2231385" y="547653"/>
                  <a:pt x="2234054" y="555659"/>
                </a:cubicBezTo>
                <a:cubicBezTo>
                  <a:pt x="2244728" y="595688"/>
                  <a:pt x="2292763" y="560996"/>
                  <a:pt x="2314112" y="566333"/>
                </a:cubicBezTo>
                <a:cubicBezTo>
                  <a:pt x="2335461" y="569002"/>
                  <a:pt x="2394170" y="619705"/>
                  <a:pt x="2407513" y="617037"/>
                </a:cubicBezTo>
                <a:cubicBezTo>
                  <a:pt x="2487571" y="603694"/>
                  <a:pt x="2399507" y="534310"/>
                  <a:pt x="2380827" y="520967"/>
                </a:cubicBezTo>
                <a:cubicBezTo>
                  <a:pt x="2348804" y="499618"/>
                  <a:pt x="2330124" y="475601"/>
                  <a:pt x="2298100" y="467595"/>
                </a:cubicBezTo>
                <a:cubicBezTo>
                  <a:pt x="2279420" y="462258"/>
                  <a:pt x="2250065" y="454252"/>
                  <a:pt x="2234054" y="464926"/>
                </a:cubicBezTo>
                <a:cubicBezTo>
                  <a:pt x="2204699" y="483607"/>
                  <a:pt x="2220711" y="536979"/>
                  <a:pt x="2242060" y="518298"/>
                </a:cubicBezTo>
                <a:cubicBezTo>
                  <a:pt x="2260740" y="502287"/>
                  <a:pt x="2223379" y="531641"/>
                  <a:pt x="2242060" y="518298"/>
                </a:cubicBezTo>
                <a:close/>
                <a:moveTo>
                  <a:pt x="2455548" y="424897"/>
                </a:moveTo>
                <a:cubicBezTo>
                  <a:pt x="2466223" y="400880"/>
                  <a:pt x="2388833" y="382200"/>
                  <a:pt x="2407513" y="403548"/>
                </a:cubicBezTo>
                <a:cubicBezTo>
                  <a:pt x="2420856" y="414223"/>
                  <a:pt x="2444874" y="448915"/>
                  <a:pt x="2455548" y="424897"/>
                </a:cubicBezTo>
                <a:close/>
                <a:moveTo>
                  <a:pt x="3976655" y="2589138"/>
                </a:moveTo>
                <a:cubicBezTo>
                  <a:pt x="3998003" y="2573126"/>
                  <a:pt x="3960643" y="2575795"/>
                  <a:pt x="3960643" y="2575795"/>
                </a:cubicBezTo>
                <a:cubicBezTo>
                  <a:pt x="3947300" y="2578464"/>
                  <a:pt x="3923282" y="2623830"/>
                  <a:pt x="3917945" y="2634504"/>
                </a:cubicBezTo>
                <a:cubicBezTo>
                  <a:pt x="3909939" y="2650516"/>
                  <a:pt x="3907271" y="2677202"/>
                  <a:pt x="3901933" y="2690545"/>
                </a:cubicBezTo>
                <a:cubicBezTo>
                  <a:pt x="3893928" y="2706557"/>
                  <a:pt x="3872579" y="2722568"/>
                  <a:pt x="3867241" y="2735911"/>
                </a:cubicBezTo>
                <a:cubicBezTo>
                  <a:pt x="3851230" y="2799958"/>
                  <a:pt x="3856567" y="2797289"/>
                  <a:pt x="3909939" y="2797289"/>
                </a:cubicBezTo>
                <a:cubicBezTo>
                  <a:pt x="3909939" y="2797289"/>
                  <a:pt x="4003341" y="2783946"/>
                  <a:pt x="3998003" y="2799958"/>
                </a:cubicBezTo>
                <a:cubicBezTo>
                  <a:pt x="3992666" y="2807964"/>
                  <a:pt x="3987329" y="2815970"/>
                  <a:pt x="3984660" y="2826644"/>
                </a:cubicBezTo>
                <a:cubicBezTo>
                  <a:pt x="3981992" y="2791952"/>
                  <a:pt x="4134102" y="2880016"/>
                  <a:pt x="4059382" y="2791952"/>
                </a:cubicBezTo>
                <a:cubicBezTo>
                  <a:pt x="4051376" y="2783946"/>
                  <a:pt x="4070056" y="2754592"/>
                  <a:pt x="4067387" y="2751923"/>
                </a:cubicBezTo>
                <a:cubicBezTo>
                  <a:pt x="4035364" y="2735911"/>
                  <a:pt x="4059382" y="2717231"/>
                  <a:pt x="4051376" y="2711894"/>
                </a:cubicBezTo>
                <a:cubicBezTo>
                  <a:pt x="4043370" y="2706557"/>
                  <a:pt x="4014015" y="2706557"/>
                  <a:pt x="4016684" y="2709225"/>
                </a:cubicBezTo>
                <a:cubicBezTo>
                  <a:pt x="4006009" y="2698551"/>
                  <a:pt x="3987329" y="2677202"/>
                  <a:pt x="3976655" y="2666527"/>
                </a:cubicBezTo>
                <a:cubicBezTo>
                  <a:pt x="3971317" y="2663859"/>
                  <a:pt x="3939294" y="2661190"/>
                  <a:pt x="3944631" y="2671865"/>
                </a:cubicBezTo>
                <a:cubicBezTo>
                  <a:pt x="3933957" y="2658522"/>
                  <a:pt x="3965980" y="2597144"/>
                  <a:pt x="3976655" y="2589138"/>
                </a:cubicBezTo>
                <a:cubicBezTo>
                  <a:pt x="3989998" y="2578464"/>
                  <a:pt x="3960643" y="2599812"/>
                  <a:pt x="3976655" y="2589138"/>
                </a:cubicBezTo>
                <a:close/>
                <a:moveTo>
                  <a:pt x="5623185" y="2581132"/>
                </a:moveTo>
                <a:cubicBezTo>
                  <a:pt x="5633860" y="2581132"/>
                  <a:pt x="5713918" y="2551778"/>
                  <a:pt x="5724593" y="2538435"/>
                </a:cubicBezTo>
                <a:cubicBezTo>
                  <a:pt x="5751279" y="2506411"/>
                  <a:pt x="5743273" y="2453039"/>
                  <a:pt x="5743273" y="2415678"/>
                </a:cubicBezTo>
                <a:cubicBezTo>
                  <a:pt x="5743273" y="2372981"/>
                  <a:pt x="5783302" y="2421016"/>
                  <a:pt x="5759285" y="2359638"/>
                </a:cubicBezTo>
                <a:cubicBezTo>
                  <a:pt x="5743273" y="2316940"/>
                  <a:pt x="5727261" y="2335620"/>
                  <a:pt x="5703244" y="2335620"/>
                </a:cubicBezTo>
                <a:cubicBezTo>
                  <a:pt x="5687232" y="2335620"/>
                  <a:pt x="5609842" y="2351632"/>
                  <a:pt x="5652540" y="2380987"/>
                </a:cubicBezTo>
                <a:cubicBezTo>
                  <a:pt x="5604505" y="2396998"/>
                  <a:pt x="5564476" y="2415678"/>
                  <a:pt x="5617848" y="2474388"/>
                </a:cubicBezTo>
                <a:cubicBezTo>
                  <a:pt x="5591162" y="2509080"/>
                  <a:pt x="5553802" y="2581132"/>
                  <a:pt x="5623185" y="2581132"/>
                </a:cubicBezTo>
                <a:close/>
                <a:moveTo>
                  <a:pt x="5705912" y="2191516"/>
                </a:moveTo>
                <a:cubicBezTo>
                  <a:pt x="5711250" y="2191516"/>
                  <a:pt x="5735267" y="2143481"/>
                  <a:pt x="5735267" y="2140812"/>
                </a:cubicBezTo>
                <a:cubicBezTo>
                  <a:pt x="5735267" y="2092777"/>
                  <a:pt x="5665883" y="2191516"/>
                  <a:pt x="5705912" y="2191516"/>
                </a:cubicBezTo>
                <a:close/>
                <a:moveTo>
                  <a:pt x="5713918" y="2191516"/>
                </a:moveTo>
                <a:cubicBezTo>
                  <a:pt x="5695238" y="2210196"/>
                  <a:pt x="5724593" y="2231545"/>
                  <a:pt x="5732599" y="2234213"/>
                </a:cubicBezTo>
                <a:cubicBezTo>
                  <a:pt x="5719255" y="2250225"/>
                  <a:pt x="5716587" y="2276911"/>
                  <a:pt x="5737936" y="2284917"/>
                </a:cubicBezTo>
                <a:cubicBezTo>
                  <a:pt x="5676558" y="2319608"/>
                  <a:pt x="5761953" y="2348963"/>
                  <a:pt x="5775296" y="2330283"/>
                </a:cubicBezTo>
                <a:cubicBezTo>
                  <a:pt x="5775296" y="2362306"/>
                  <a:pt x="5753947" y="2421016"/>
                  <a:pt x="5817994" y="2378318"/>
                </a:cubicBezTo>
                <a:cubicBezTo>
                  <a:pt x="5807320" y="2407673"/>
                  <a:pt x="5844680" y="2405004"/>
                  <a:pt x="5834006" y="2445033"/>
                </a:cubicBezTo>
                <a:cubicBezTo>
                  <a:pt x="5828668" y="2469051"/>
                  <a:pt x="5809988" y="2445033"/>
                  <a:pt x="5807320" y="2453039"/>
                </a:cubicBezTo>
                <a:cubicBezTo>
                  <a:pt x="5801982" y="2463714"/>
                  <a:pt x="5751279" y="2498405"/>
                  <a:pt x="5796645" y="2517086"/>
                </a:cubicBezTo>
                <a:cubicBezTo>
                  <a:pt x="5761953" y="2565121"/>
                  <a:pt x="5737936" y="2562452"/>
                  <a:pt x="5809988" y="2581132"/>
                </a:cubicBezTo>
                <a:cubicBezTo>
                  <a:pt x="5780634" y="2589138"/>
                  <a:pt x="5737936" y="2647847"/>
                  <a:pt x="5764622" y="2677202"/>
                </a:cubicBezTo>
                <a:cubicBezTo>
                  <a:pt x="5767291" y="2682539"/>
                  <a:pt x="5823331" y="2647847"/>
                  <a:pt x="5831337" y="2647847"/>
                </a:cubicBezTo>
                <a:cubicBezTo>
                  <a:pt x="5863360" y="2637173"/>
                  <a:pt x="5898052" y="2639841"/>
                  <a:pt x="5930075" y="2631836"/>
                </a:cubicBezTo>
                <a:cubicBezTo>
                  <a:pt x="5954093" y="2626498"/>
                  <a:pt x="6047494" y="2567789"/>
                  <a:pt x="5988785" y="2570458"/>
                </a:cubicBezTo>
                <a:cubicBezTo>
                  <a:pt x="5999459" y="2551778"/>
                  <a:pt x="6026145" y="2541103"/>
                  <a:pt x="6026145" y="2514417"/>
                </a:cubicBezTo>
                <a:cubicBezTo>
                  <a:pt x="6026145" y="2490400"/>
                  <a:pt x="5986116" y="2455708"/>
                  <a:pt x="5972773" y="2485062"/>
                </a:cubicBezTo>
                <a:cubicBezTo>
                  <a:pt x="5943418" y="2447702"/>
                  <a:pt x="5930075" y="2282248"/>
                  <a:pt x="5858023" y="2290254"/>
                </a:cubicBezTo>
                <a:cubicBezTo>
                  <a:pt x="5906058" y="2228876"/>
                  <a:pt x="5903389" y="2156824"/>
                  <a:pt x="5823331" y="2180841"/>
                </a:cubicBezTo>
                <a:cubicBezTo>
                  <a:pt x="5834006" y="2170167"/>
                  <a:pt x="5855354" y="2135475"/>
                  <a:pt x="5850017" y="2116795"/>
                </a:cubicBezTo>
                <a:cubicBezTo>
                  <a:pt x="5836674" y="2082102"/>
                  <a:pt x="5831337" y="2124800"/>
                  <a:pt x="5820663" y="2124800"/>
                </a:cubicBezTo>
                <a:cubicBezTo>
                  <a:pt x="5785971" y="2127469"/>
                  <a:pt x="5783302" y="2135475"/>
                  <a:pt x="5759285" y="2154155"/>
                </a:cubicBezTo>
                <a:cubicBezTo>
                  <a:pt x="5756616" y="2156824"/>
                  <a:pt x="5753947" y="2183510"/>
                  <a:pt x="5745942" y="2188847"/>
                </a:cubicBezTo>
                <a:cubicBezTo>
                  <a:pt x="5735267" y="2194184"/>
                  <a:pt x="5727261" y="2178173"/>
                  <a:pt x="5713918" y="2191516"/>
                </a:cubicBezTo>
                <a:cubicBezTo>
                  <a:pt x="5708581" y="2196853"/>
                  <a:pt x="5724593" y="2180841"/>
                  <a:pt x="5713918" y="2191516"/>
                </a:cubicBezTo>
                <a:close/>
                <a:moveTo>
                  <a:pt x="10864331" y="3045470"/>
                </a:moveTo>
                <a:cubicBezTo>
                  <a:pt x="10840313" y="3050807"/>
                  <a:pt x="10824302" y="3128197"/>
                  <a:pt x="10837645" y="3146877"/>
                </a:cubicBezTo>
                <a:cubicBezTo>
                  <a:pt x="10850988" y="3162889"/>
                  <a:pt x="10912365" y="3133534"/>
                  <a:pt x="10877674" y="3104179"/>
                </a:cubicBezTo>
                <a:cubicBezTo>
                  <a:pt x="10899022" y="3106848"/>
                  <a:pt x="10939051" y="3130865"/>
                  <a:pt x="10955063" y="3128197"/>
                </a:cubicBezTo>
                <a:cubicBezTo>
                  <a:pt x="10973744" y="3125528"/>
                  <a:pt x="10968406" y="3093505"/>
                  <a:pt x="10987087" y="3082830"/>
                </a:cubicBezTo>
                <a:cubicBezTo>
                  <a:pt x="11013773" y="3066819"/>
                  <a:pt x="11088494" y="3050807"/>
                  <a:pt x="11083156" y="2989429"/>
                </a:cubicBezTo>
                <a:cubicBezTo>
                  <a:pt x="11080488" y="2970749"/>
                  <a:pt x="11029784" y="2997435"/>
                  <a:pt x="11019110" y="2994766"/>
                </a:cubicBezTo>
                <a:cubicBezTo>
                  <a:pt x="10981749" y="2986760"/>
                  <a:pt x="10971075" y="2952069"/>
                  <a:pt x="10936383" y="2936057"/>
                </a:cubicBezTo>
                <a:cubicBezTo>
                  <a:pt x="10867000" y="2906702"/>
                  <a:pt x="10928377" y="3032127"/>
                  <a:pt x="10864331" y="3045470"/>
                </a:cubicBezTo>
                <a:cubicBezTo>
                  <a:pt x="10850988" y="3048138"/>
                  <a:pt x="10867000" y="3045470"/>
                  <a:pt x="10864331" y="3045470"/>
                </a:cubicBezTo>
                <a:close/>
                <a:moveTo>
                  <a:pt x="10594801" y="3445761"/>
                </a:moveTo>
                <a:cubicBezTo>
                  <a:pt x="10637499" y="3427081"/>
                  <a:pt x="10674859" y="3448430"/>
                  <a:pt x="10698877" y="3424412"/>
                </a:cubicBezTo>
                <a:cubicBezTo>
                  <a:pt x="10722894" y="3400395"/>
                  <a:pt x="10725563" y="3368371"/>
                  <a:pt x="10752249" y="3352360"/>
                </a:cubicBezTo>
                <a:cubicBezTo>
                  <a:pt x="10757586" y="3349691"/>
                  <a:pt x="10752249" y="3379046"/>
                  <a:pt x="10765592" y="3371040"/>
                </a:cubicBezTo>
                <a:cubicBezTo>
                  <a:pt x="10789609" y="3357697"/>
                  <a:pt x="10802952" y="3333679"/>
                  <a:pt x="10816295" y="3304325"/>
                </a:cubicBezTo>
                <a:cubicBezTo>
                  <a:pt x="10829638" y="3274970"/>
                  <a:pt x="10821633" y="3234941"/>
                  <a:pt x="10829638" y="3216261"/>
                </a:cubicBezTo>
                <a:cubicBezTo>
                  <a:pt x="10872336" y="3106848"/>
                  <a:pt x="10936383" y="3186906"/>
                  <a:pt x="10920372" y="3285645"/>
                </a:cubicBezTo>
                <a:cubicBezTo>
                  <a:pt x="10917703" y="3306993"/>
                  <a:pt x="10893686" y="3304325"/>
                  <a:pt x="10888348" y="3323005"/>
                </a:cubicBezTo>
                <a:cubicBezTo>
                  <a:pt x="10883011" y="3339017"/>
                  <a:pt x="10893686" y="3357697"/>
                  <a:pt x="10888348" y="3373708"/>
                </a:cubicBezTo>
                <a:cubicBezTo>
                  <a:pt x="10883011" y="3397726"/>
                  <a:pt x="10880343" y="3456435"/>
                  <a:pt x="10867000" y="3475116"/>
                </a:cubicBezTo>
                <a:cubicBezTo>
                  <a:pt x="10848319" y="3504470"/>
                  <a:pt x="10802952" y="3504470"/>
                  <a:pt x="10781604" y="3512476"/>
                </a:cubicBezTo>
                <a:cubicBezTo>
                  <a:pt x="10762923" y="3520482"/>
                  <a:pt x="10672191" y="3592535"/>
                  <a:pt x="10664185" y="3547168"/>
                </a:cubicBezTo>
                <a:cubicBezTo>
                  <a:pt x="10658848" y="3568517"/>
                  <a:pt x="10584127" y="3629895"/>
                  <a:pt x="10570784" y="3600540"/>
                </a:cubicBezTo>
                <a:cubicBezTo>
                  <a:pt x="10568115" y="3619221"/>
                  <a:pt x="10536092" y="3693941"/>
                  <a:pt x="10517412" y="3696610"/>
                </a:cubicBezTo>
                <a:cubicBezTo>
                  <a:pt x="10477383" y="3696610"/>
                  <a:pt x="10498731" y="3632564"/>
                  <a:pt x="10498731" y="3608546"/>
                </a:cubicBezTo>
                <a:cubicBezTo>
                  <a:pt x="10477383" y="3637900"/>
                  <a:pt x="10456033" y="3587197"/>
                  <a:pt x="10482719" y="3563180"/>
                </a:cubicBezTo>
                <a:cubicBezTo>
                  <a:pt x="10525417" y="3536494"/>
                  <a:pt x="10544098" y="3469778"/>
                  <a:pt x="10594801" y="3445761"/>
                </a:cubicBezTo>
                <a:close/>
                <a:moveTo>
                  <a:pt x="10658848" y="3512476"/>
                </a:moveTo>
                <a:cubicBezTo>
                  <a:pt x="10664185" y="3512476"/>
                  <a:pt x="10674859" y="3523151"/>
                  <a:pt x="10658848" y="3512476"/>
                </a:cubicBezTo>
                <a:lnTo>
                  <a:pt x="10658848" y="3512476"/>
                </a:lnTo>
                <a:close/>
                <a:moveTo>
                  <a:pt x="10613482" y="3517813"/>
                </a:moveTo>
                <a:cubicBezTo>
                  <a:pt x="10605476" y="3520482"/>
                  <a:pt x="10600139" y="3523151"/>
                  <a:pt x="10592132" y="3523151"/>
                </a:cubicBezTo>
                <a:cubicBezTo>
                  <a:pt x="10602807" y="3523151"/>
                  <a:pt x="10610813" y="3528488"/>
                  <a:pt x="10613482" y="3517813"/>
                </a:cubicBezTo>
                <a:cubicBezTo>
                  <a:pt x="10608144" y="3520482"/>
                  <a:pt x="10613482" y="3520482"/>
                  <a:pt x="10613482" y="3517813"/>
                </a:cubicBezTo>
                <a:close/>
                <a:moveTo>
                  <a:pt x="10565446" y="3579192"/>
                </a:moveTo>
                <a:cubicBezTo>
                  <a:pt x="10562778" y="3565849"/>
                  <a:pt x="10565446" y="3552505"/>
                  <a:pt x="10570784" y="3539162"/>
                </a:cubicBezTo>
                <a:cubicBezTo>
                  <a:pt x="10557441" y="3541831"/>
                  <a:pt x="10546767" y="3547168"/>
                  <a:pt x="10533424" y="3547168"/>
                </a:cubicBezTo>
                <a:cubicBezTo>
                  <a:pt x="10538760" y="3547168"/>
                  <a:pt x="10560110" y="3573854"/>
                  <a:pt x="10565446" y="3579192"/>
                </a:cubicBezTo>
                <a:close/>
                <a:moveTo>
                  <a:pt x="10159819" y="4120919"/>
                </a:moveTo>
                <a:cubicBezTo>
                  <a:pt x="10189173" y="4120919"/>
                  <a:pt x="10237208" y="3971476"/>
                  <a:pt x="10194510" y="3955465"/>
                </a:cubicBezTo>
                <a:cubicBezTo>
                  <a:pt x="10138469" y="3931447"/>
                  <a:pt x="10101109" y="4120919"/>
                  <a:pt x="10159819" y="4120919"/>
                </a:cubicBezTo>
                <a:close/>
                <a:moveTo>
                  <a:pt x="10109114" y="4606606"/>
                </a:moveTo>
                <a:cubicBezTo>
                  <a:pt x="10093103" y="4606606"/>
                  <a:pt x="10015713" y="4745373"/>
                  <a:pt x="10042399" y="4756048"/>
                </a:cubicBezTo>
                <a:cubicBezTo>
                  <a:pt x="10063748" y="4766722"/>
                  <a:pt x="10157150" y="4606606"/>
                  <a:pt x="10109114" y="4606606"/>
                </a:cubicBezTo>
                <a:close/>
                <a:moveTo>
                  <a:pt x="10119789" y="4379774"/>
                </a:moveTo>
                <a:cubicBezTo>
                  <a:pt x="10111783" y="4406460"/>
                  <a:pt x="10135800" y="4499861"/>
                  <a:pt x="10141138" y="4513204"/>
                </a:cubicBezTo>
                <a:cubicBezTo>
                  <a:pt x="10173162" y="4617280"/>
                  <a:pt x="10223865" y="4547896"/>
                  <a:pt x="10159819" y="4507867"/>
                </a:cubicBezTo>
                <a:cubicBezTo>
                  <a:pt x="10186505" y="4510536"/>
                  <a:pt x="10199848" y="4497193"/>
                  <a:pt x="10226534" y="4521210"/>
                </a:cubicBezTo>
                <a:cubicBezTo>
                  <a:pt x="10258557" y="4550565"/>
                  <a:pt x="10239877" y="4577251"/>
                  <a:pt x="10277237" y="4593263"/>
                </a:cubicBezTo>
                <a:cubicBezTo>
                  <a:pt x="10279906" y="4595931"/>
                  <a:pt x="10290580" y="4651971"/>
                  <a:pt x="10293249" y="4659978"/>
                </a:cubicBezTo>
                <a:cubicBezTo>
                  <a:pt x="10282574" y="4657309"/>
                  <a:pt x="10239877" y="4553233"/>
                  <a:pt x="10205184" y="4571913"/>
                </a:cubicBezTo>
                <a:cubicBezTo>
                  <a:pt x="10175830" y="4587925"/>
                  <a:pt x="10186505" y="4670652"/>
                  <a:pt x="10226534" y="4649303"/>
                </a:cubicBezTo>
                <a:cubicBezTo>
                  <a:pt x="10226534" y="4665314"/>
                  <a:pt x="10205184" y="4737367"/>
                  <a:pt x="10242545" y="4724024"/>
                </a:cubicBezTo>
                <a:cubicBezTo>
                  <a:pt x="10223865" y="4740036"/>
                  <a:pt x="10165155" y="4796077"/>
                  <a:pt x="10207853" y="4817425"/>
                </a:cubicBezTo>
                <a:cubicBezTo>
                  <a:pt x="10218527" y="4822763"/>
                  <a:pt x="10242545" y="4780065"/>
                  <a:pt x="10258557" y="4785402"/>
                </a:cubicBezTo>
                <a:cubicBezTo>
                  <a:pt x="10274568" y="4790739"/>
                  <a:pt x="10274568" y="4841443"/>
                  <a:pt x="10293249" y="4860123"/>
                </a:cubicBezTo>
                <a:cubicBezTo>
                  <a:pt x="10338615" y="4905489"/>
                  <a:pt x="10341284" y="4873466"/>
                  <a:pt x="10338615" y="4820094"/>
                </a:cubicBezTo>
                <a:cubicBezTo>
                  <a:pt x="10402661" y="4806751"/>
                  <a:pt x="10383981" y="4670652"/>
                  <a:pt x="10335946" y="4673321"/>
                </a:cubicBezTo>
                <a:cubicBezTo>
                  <a:pt x="10325272" y="4673321"/>
                  <a:pt x="10317266" y="4713350"/>
                  <a:pt x="10303923" y="4718687"/>
                </a:cubicBezTo>
                <a:cubicBezTo>
                  <a:pt x="10279906" y="4732030"/>
                  <a:pt x="10277237" y="4708012"/>
                  <a:pt x="10253220" y="4718687"/>
                </a:cubicBezTo>
                <a:cubicBezTo>
                  <a:pt x="10271900" y="4700007"/>
                  <a:pt x="10351958" y="4667983"/>
                  <a:pt x="10346621" y="4603937"/>
                </a:cubicBezTo>
                <a:cubicBezTo>
                  <a:pt x="10341284" y="4555902"/>
                  <a:pt x="10247882" y="4446489"/>
                  <a:pt x="10207853" y="4470506"/>
                </a:cubicBezTo>
                <a:cubicBezTo>
                  <a:pt x="10205184" y="4422472"/>
                  <a:pt x="10247882" y="4342414"/>
                  <a:pt x="10221196" y="4294378"/>
                </a:cubicBezTo>
                <a:cubicBezTo>
                  <a:pt x="10175830" y="4211651"/>
                  <a:pt x="10141138" y="4313059"/>
                  <a:pt x="10141138" y="4374436"/>
                </a:cubicBezTo>
                <a:cubicBezTo>
                  <a:pt x="10130464" y="4366431"/>
                  <a:pt x="10125126" y="4369100"/>
                  <a:pt x="10119789" y="4379774"/>
                </a:cubicBezTo>
                <a:cubicBezTo>
                  <a:pt x="10117121" y="4393117"/>
                  <a:pt x="10122457" y="4371768"/>
                  <a:pt x="10119789" y="4379774"/>
                </a:cubicBezTo>
                <a:close/>
                <a:moveTo>
                  <a:pt x="11125854" y="5423200"/>
                </a:moveTo>
                <a:cubicBezTo>
                  <a:pt x="11139197" y="5380502"/>
                  <a:pt x="10939051" y="5257746"/>
                  <a:pt x="10909697" y="5244403"/>
                </a:cubicBezTo>
                <a:cubicBezTo>
                  <a:pt x="10872336" y="5228391"/>
                  <a:pt x="10797616" y="5177687"/>
                  <a:pt x="10760255" y="5180356"/>
                </a:cubicBezTo>
                <a:cubicBezTo>
                  <a:pt x="10725563" y="5183025"/>
                  <a:pt x="10698877" y="5247071"/>
                  <a:pt x="10661516" y="5260414"/>
                </a:cubicBezTo>
                <a:cubicBezTo>
                  <a:pt x="10632162" y="5260414"/>
                  <a:pt x="10637499" y="5033583"/>
                  <a:pt x="10533424" y="5148333"/>
                </a:cubicBezTo>
                <a:cubicBezTo>
                  <a:pt x="10490726" y="5193699"/>
                  <a:pt x="10530755" y="5188362"/>
                  <a:pt x="10552103" y="5231060"/>
                </a:cubicBezTo>
                <a:cubicBezTo>
                  <a:pt x="10554772" y="5239065"/>
                  <a:pt x="10554772" y="5268420"/>
                  <a:pt x="10570784" y="5287101"/>
                </a:cubicBezTo>
                <a:cubicBezTo>
                  <a:pt x="10589464" y="5311118"/>
                  <a:pt x="10613482" y="5308449"/>
                  <a:pt x="10648173" y="5319123"/>
                </a:cubicBezTo>
                <a:cubicBezTo>
                  <a:pt x="10693540" y="5329798"/>
                  <a:pt x="10792278" y="5361821"/>
                  <a:pt x="10792278" y="5444548"/>
                </a:cubicBezTo>
                <a:cubicBezTo>
                  <a:pt x="10704214" y="5521938"/>
                  <a:pt x="10786941" y="5487246"/>
                  <a:pt x="10848319" y="5508595"/>
                </a:cubicBezTo>
                <a:cubicBezTo>
                  <a:pt x="10891017" y="5524606"/>
                  <a:pt x="10901691" y="5567304"/>
                  <a:pt x="10952394" y="5532612"/>
                </a:cubicBezTo>
                <a:cubicBezTo>
                  <a:pt x="10992424" y="5505926"/>
                  <a:pt x="10963069" y="5471234"/>
                  <a:pt x="11016441" y="5484577"/>
                </a:cubicBezTo>
                <a:cubicBezTo>
                  <a:pt x="11035121" y="5489915"/>
                  <a:pt x="11213919" y="5692728"/>
                  <a:pt x="11213919" y="5583316"/>
                </a:cubicBezTo>
                <a:cubicBezTo>
                  <a:pt x="11213919" y="5569973"/>
                  <a:pt x="11171221" y="5532612"/>
                  <a:pt x="11163214" y="5521938"/>
                </a:cubicBezTo>
                <a:cubicBezTo>
                  <a:pt x="11141866" y="5497920"/>
                  <a:pt x="11112511" y="5473903"/>
                  <a:pt x="11099168" y="5433874"/>
                </a:cubicBezTo>
                <a:cubicBezTo>
                  <a:pt x="11109842" y="5439211"/>
                  <a:pt x="11123185" y="5433874"/>
                  <a:pt x="11125854" y="5423200"/>
                </a:cubicBezTo>
                <a:cubicBezTo>
                  <a:pt x="11128523" y="5415193"/>
                  <a:pt x="11123185" y="5428536"/>
                  <a:pt x="11125854" y="5423200"/>
                </a:cubicBezTo>
                <a:close/>
                <a:moveTo>
                  <a:pt x="8766805" y="4673321"/>
                </a:moveTo>
                <a:cubicBezTo>
                  <a:pt x="8726776" y="4678657"/>
                  <a:pt x="8734781" y="4860123"/>
                  <a:pt x="8780148" y="4865460"/>
                </a:cubicBezTo>
                <a:cubicBezTo>
                  <a:pt x="8862875" y="4876135"/>
                  <a:pt x="8830851" y="4673321"/>
                  <a:pt x="8766805" y="4673321"/>
                </a:cubicBezTo>
                <a:cubicBezTo>
                  <a:pt x="8753462" y="4675990"/>
                  <a:pt x="8769474" y="4673321"/>
                  <a:pt x="8766805" y="4673321"/>
                </a:cubicBezTo>
                <a:close/>
                <a:moveTo>
                  <a:pt x="7696693" y="5727421"/>
                </a:moveTo>
                <a:cubicBezTo>
                  <a:pt x="7691357" y="5548624"/>
                  <a:pt x="7624642" y="5714078"/>
                  <a:pt x="7597955" y="5746101"/>
                </a:cubicBezTo>
                <a:cubicBezTo>
                  <a:pt x="7579275" y="5767450"/>
                  <a:pt x="7568601" y="5794136"/>
                  <a:pt x="7531240" y="5810148"/>
                </a:cubicBezTo>
                <a:cubicBezTo>
                  <a:pt x="7451182" y="5850177"/>
                  <a:pt x="7469862" y="5855514"/>
                  <a:pt x="7467193" y="5975601"/>
                </a:cubicBezTo>
                <a:cubicBezTo>
                  <a:pt x="7464525" y="6055659"/>
                  <a:pt x="7413821" y="6154398"/>
                  <a:pt x="7459188" y="6237125"/>
                </a:cubicBezTo>
                <a:cubicBezTo>
                  <a:pt x="7485874" y="6285160"/>
                  <a:pt x="7541915" y="6309177"/>
                  <a:pt x="7581944" y="6263811"/>
                </a:cubicBezTo>
                <a:cubicBezTo>
                  <a:pt x="7624642" y="6213107"/>
                  <a:pt x="7640653" y="6055659"/>
                  <a:pt x="7656664" y="5986275"/>
                </a:cubicBezTo>
                <a:cubicBezTo>
                  <a:pt x="7667339" y="5932903"/>
                  <a:pt x="7678014" y="5884868"/>
                  <a:pt x="7678014" y="5831496"/>
                </a:cubicBezTo>
                <a:cubicBezTo>
                  <a:pt x="7720711" y="5887537"/>
                  <a:pt x="7696693" y="5727421"/>
                  <a:pt x="7696693" y="5727421"/>
                </a:cubicBezTo>
                <a:cubicBezTo>
                  <a:pt x="7694025" y="5703403"/>
                  <a:pt x="7696693" y="5740764"/>
                  <a:pt x="7696693" y="5727421"/>
                </a:cubicBezTo>
                <a:close/>
                <a:moveTo>
                  <a:pt x="10741575" y="6781521"/>
                </a:moveTo>
                <a:cubicBezTo>
                  <a:pt x="10725563" y="6781521"/>
                  <a:pt x="10677528" y="6810876"/>
                  <a:pt x="10714889" y="6818881"/>
                </a:cubicBezTo>
                <a:cubicBezTo>
                  <a:pt x="10741575" y="6824219"/>
                  <a:pt x="10781604" y="6781521"/>
                  <a:pt x="10741575" y="6781521"/>
                </a:cubicBezTo>
                <a:close/>
                <a:moveTo>
                  <a:pt x="11323331" y="6418590"/>
                </a:moveTo>
                <a:cubicBezTo>
                  <a:pt x="11326000" y="6413252"/>
                  <a:pt x="11320663" y="6250468"/>
                  <a:pt x="11291308" y="6287828"/>
                </a:cubicBezTo>
                <a:cubicBezTo>
                  <a:pt x="11267291" y="6253136"/>
                  <a:pt x="11213919" y="6117038"/>
                  <a:pt x="11181895" y="6138386"/>
                </a:cubicBezTo>
                <a:cubicBezTo>
                  <a:pt x="11160546" y="6039647"/>
                  <a:pt x="11099168" y="6028973"/>
                  <a:pt x="11064476" y="5956921"/>
                </a:cubicBezTo>
                <a:cubicBezTo>
                  <a:pt x="11035121" y="5898211"/>
                  <a:pt x="11051133" y="5746101"/>
                  <a:pt x="10973744" y="5764781"/>
                </a:cubicBezTo>
                <a:cubicBezTo>
                  <a:pt x="10955063" y="5740764"/>
                  <a:pt x="10968406" y="5583316"/>
                  <a:pt x="10917703" y="5599327"/>
                </a:cubicBezTo>
                <a:cubicBezTo>
                  <a:pt x="10875005" y="5612670"/>
                  <a:pt x="10885679" y="5780793"/>
                  <a:pt x="10880343" y="5818153"/>
                </a:cubicBezTo>
                <a:cubicBezTo>
                  <a:pt x="10853657" y="5994282"/>
                  <a:pt x="10749580" y="5844839"/>
                  <a:pt x="10685534" y="5786130"/>
                </a:cubicBezTo>
                <a:cubicBezTo>
                  <a:pt x="10688203" y="5708740"/>
                  <a:pt x="10770930" y="5698066"/>
                  <a:pt x="10698877" y="5660706"/>
                </a:cubicBezTo>
                <a:cubicBezTo>
                  <a:pt x="10672191" y="5647363"/>
                  <a:pt x="10640168" y="5650031"/>
                  <a:pt x="10602807" y="5636688"/>
                </a:cubicBezTo>
                <a:cubicBezTo>
                  <a:pt x="10589464" y="5631351"/>
                  <a:pt x="10506738" y="5583316"/>
                  <a:pt x="10562778" y="5652699"/>
                </a:cubicBezTo>
                <a:cubicBezTo>
                  <a:pt x="10552103" y="5658037"/>
                  <a:pt x="10538760" y="5660706"/>
                  <a:pt x="10528086" y="5660706"/>
                </a:cubicBezTo>
                <a:cubicBezTo>
                  <a:pt x="10562778" y="5642025"/>
                  <a:pt x="10525417" y="5626013"/>
                  <a:pt x="10509405" y="5626013"/>
                </a:cubicBezTo>
                <a:cubicBezTo>
                  <a:pt x="10477383" y="5628682"/>
                  <a:pt x="10469376" y="5671380"/>
                  <a:pt x="10504069" y="5666042"/>
                </a:cubicBezTo>
                <a:cubicBezTo>
                  <a:pt x="10498731" y="5695397"/>
                  <a:pt x="10440022" y="5748769"/>
                  <a:pt x="10456033" y="5786130"/>
                </a:cubicBezTo>
                <a:cubicBezTo>
                  <a:pt x="10426679" y="5754107"/>
                  <a:pt x="10375975" y="5738095"/>
                  <a:pt x="10341284" y="5748769"/>
                </a:cubicBezTo>
                <a:cubicBezTo>
                  <a:pt x="10319935" y="5756776"/>
                  <a:pt x="10269231" y="5802141"/>
                  <a:pt x="10271900" y="5844839"/>
                </a:cubicBezTo>
                <a:cubicBezTo>
                  <a:pt x="10242545" y="5828828"/>
                  <a:pt x="10234539" y="5876863"/>
                  <a:pt x="10253220" y="5892874"/>
                </a:cubicBezTo>
                <a:cubicBezTo>
                  <a:pt x="10253220" y="5892874"/>
                  <a:pt x="10250551" y="5895543"/>
                  <a:pt x="10250551" y="5895543"/>
                </a:cubicBezTo>
                <a:cubicBezTo>
                  <a:pt x="10215859" y="5807479"/>
                  <a:pt x="10202516" y="5922229"/>
                  <a:pt x="10186505" y="5954252"/>
                </a:cubicBezTo>
                <a:cubicBezTo>
                  <a:pt x="10157150" y="6012961"/>
                  <a:pt x="10093103" y="6026304"/>
                  <a:pt x="10045068" y="6044985"/>
                </a:cubicBezTo>
                <a:cubicBezTo>
                  <a:pt x="10018382" y="6055659"/>
                  <a:pt x="9938324" y="6074340"/>
                  <a:pt x="9919644" y="6098357"/>
                </a:cubicBezTo>
                <a:cubicBezTo>
                  <a:pt x="9884951" y="6141055"/>
                  <a:pt x="9874277" y="6239793"/>
                  <a:pt x="9900963" y="6290497"/>
                </a:cubicBezTo>
                <a:cubicBezTo>
                  <a:pt x="9844922" y="6258473"/>
                  <a:pt x="9930318" y="6463957"/>
                  <a:pt x="9935655" y="6479968"/>
                </a:cubicBezTo>
                <a:cubicBezTo>
                  <a:pt x="9946330" y="6511991"/>
                  <a:pt x="9967678" y="6565363"/>
                  <a:pt x="9970347" y="6597387"/>
                </a:cubicBezTo>
                <a:cubicBezTo>
                  <a:pt x="9973016" y="6632079"/>
                  <a:pt x="9940992" y="6672108"/>
                  <a:pt x="9943661" y="6685451"/>
                </a:cubicBezTo>
                <a:cubicBezTo>
                  <a:pt x="9946330" y="6757503"/>
                  <a:pt x="10021051" y="6778852"/>
                  <a:pt x="10077092" y="6749497"/>
                </a:cubicBezTo>
                <a:cubicBezTo>
                  <a:pt x="10093103" y="6741492"/>
                  <a:pt x="10111783" y="6717474"/>
                  <a:pt x="10125126" y="6709468"/>
                </a:cubicBezTo>
                <a:cubicBezTo>
                  <a:pt x="10167824" y="6693456"/>
                  <a:pt x="10210522" y="6720142"/>
                  <a:pt x="10253220" y="6698794"/>
                </a:cubicBezTo>
                <a:cubicBezTo>
                  <a:pt x="10279906" y="6685451"/>
                  <a:pt x="10293249" y="6653427"/>
                  <a:pt x="10325272" y="6637416"/>
                </a:cubicBezTo>
                <a:cubicBezTo>
                  <a:pt x="10354627" y="6621404"/>
                  <a:pt x="10391987" y="6621404"/>
                  <a:pt x="10424011" y="6613398"/>
                </a:cubicBezTo>
                <a:cubicBezTo>
                  <a:pt x="10482719" y="6597387"/>
                  <a:pt x="10552103" y="6576038"/>
                  <a:pt x="10605476" y="6621404"/>
                </a:cubicBezTo>
                <a:cubicBezTo>
                  <a:pt x="10626825" y="6640084"/>
                  <a:pt x="10632162" y="6688119"/>
                  <a:pt x="10658848" y="6714806"/>
                </a:cubicBezTo>
                <a:cubicBezTo>
                  <a:pt x="10693540" y="6752166"/>
                  <a:pt x="10650842" y="6768178"/>
                  <a:pt x="10704214" y="6730817"/>
                </a:cubicBezTo>
                <a:cubicBezTo>
                  <a:pt x="10725563" y="6717474"/>
                  <a:pt x="10741575" y="6666770"/>
                  <a:pt x="10754918" y="6661433"/>
                </a:cubicBezTo>
                <a:cubicBezTo>
                  <a:pt x="10749580" y="6674776"/>
                  <a:pt x="10722894" y="6730817"/>
                  <a:pt x="10722894" y="6741492"/>
                </a:cubicBezTo>
                <a:cubicBezTo>
                  <a:pt x="10725563" y="6773514"/>
                  <a:pt x="10757586" y="6789526"/>
                  <a:pt x="10765592" y="6736154"/>
                </a:cubicBezTo>
                <a:cubicBezTo>
                  <a:pt x="10773598" y="6746828"/>
                  <a:pt x="10757586" y="6784190"/>
                  <a:pt x="10762923" y="6786857"/>
                </a:cubicBezTo>
                <a:cubicBezTo>
                  <a:pt x="10765592" y="6789526"/>
                  <a:pt x="10794947" y="6800200"/>
                  <a:pt x="10792278" y="6792195"/>
                </a:cubicBezTo>
                <a:cubicBezTo>
                  <a:pt x="10797616" y="6805538"/>
                  <a:pt x="10808290" y="6850905"/>
                  <a:pt x="10816295" y="6864248"/>
                </a:cubicBezTo>
                <a:cubicBezTo>
                  <a:pt x="10840313" y="6914951"/>
                  <a:pt x="10960401" y="7005684"/>
                  <a:pt x="11000430" y="6936300"/>
                </a:cubicBezTo>
                <a:cubicBezTo>
                  <a:pt x="11003098" y="6957649"/>
                  <a:pt x="11067145" y="6968323"/>
                  <a:pt x="11072482" y="6968323"/>
                </a:cubicBezTo>
                <a:cubicBezTo>
                  <a:pt x="11088494" y="6962986"/>
                  <a:pt x="11115180" y="6922957"/>
                  <a:pt x="11136528" y="6914951"/>
                </a:cubicBezTo>
                <a:cubicBezTo>
                  <a:pt x="11192569" y="6890934"/>
                  <a:pt x="11176557" y="6925625"/>
                  <a:pt x="11200575" y="6858910"/>
                </a:cubicBezTo>
                <a:cubicBezTo>
                  <a:pt x="11229930" y="6784190"/>
                  <a:pt x="11253948" y="6701463"/>
                  <a:pt x="11285970" y="6629410"/>
                </a:cubicBezTo>
                <a:cubicBezTo>
                  <a:pt x="11307320" y="6584044"/>
                  <a:pt x="11336674" y="6469293"/>
                  <a:pt x="11323331" y="6418590"/>
                </a:cubicBezTo>
                <a:cubicBezTo>
                  <a:pt x="11326000" y="6410584"/>
                  <a:pt x="11323331" y="6418590"/>
                  <a:pt x="11323331" y="6418590"/>
                </a:cubicBezTo>
                <a:close/>
                <a:moveTo>
                  <a:pt x="11067145" y="7227178"/>
                </a:moveTo>
                <a:cubicBezTo>
                  <a:pt x="11032453" y="7224510"/>
                  <a:pt x="10981749" y="7107090"/>
                  <a:pt x="10995092" y="7069730"/>
                </a:cubicBezTo>
                <a:cubicBezTo>
                  <a:pt x="10997761" y="7056387"/>
                  <a:pt x="11091162" y="7048381"/>
                  <a:pt x="11117848" y="7048381"/>
                </a:cubicBezTo>
                <a:cubicBezTo>
                  <a:pt x="11160546" y="7048381"/>
                  <a:pt x="11120517" y="7232515"/>
                  <a:pt x="11067145" y="7227178"/>
                </a:cubicBezTo>
                <a:close/>
                <a:moveTo>
                  <a:pt x="11085825" y="7197824"/>
                </a:moveTo>
                <a:cubicBezTo>
                  <a:pt x="11085825" y="7200492"/>
                  <a:pt x="11085825" y="7197824"/>
                  <a:pt x="11085825" y="7197824"/>
                </a:cubicBezTo>
                <a:lnTo>
                  <a:pt x="11085825" y="7197824"/>
                </a:lnTo>
                <a:close/>
                <a:moveTo>
                  <a:pt x="12195966" y="6888265"/>
                </a:moveTo>
                <a:cubicBezTo>
                  <a:pt x="12158605" y="6888265"/>
                  <a:pt x="12158605" y="6904277"/>
                  <a:pt x="12123913" y="6882927"/>
                </a:cubicBezTo>
                <a:cubicBezTo>
                  <a:pt x="12134588" y="6888265"/>
                  <a:pt x="12094559" y="6826887"/>
                  <a:pt x="12099896" y="6837562"/>
                </a:cubicBezTo>
                <a:cubicBezTo>
                  <a:pt x="12097227" y="6832224"/>
                  <a:pt x="12083884" y="6853573"/>
                  <a:pt x="12086553" y="6853573"/>
                </a:cubicBezTo>
                <a:cubicBezTo>
                  <a:pt x="12065204" y="6842898"/>
                  <a:pt x="12067873" y="6712137"/>
                  <a:pt x="12017169" y="6741492"/>
                </a:cubicBezTo>
                <a:cubicBezTo>
                  <a:pt x="11979808" y="6762840"/>
                  <a:pt x="12025175" y="6800200"/>
                  <a:pt x="12035849" y="6821550"/>
                </a:cubicBezTo>
                <a:cubicBezTo>
                  <a:pt x="12059867" y="6877591"/>
                  <a:pt x="12067873" y="6874922"/>
                  <a:pt x="12057198" y="6944306"/>
                </a:cubicBezTo>
                <a:cubicBezTo>
                  <a:pt x="12054530" y="6954980"/>
                  <a:pt x="12030512" y="6954980"/>
                  <a:pt x="12030512" y="6976329"/>
                </a:cubicBezTo>
                <a:cubicBezTo>
                  <a:pt x="12033181" y="7011021"/>
                  <a:pt x="12062535" y="7005684"/>
                  <a:pt x="12070541" y="7029701"/>
                </a:cubicBezTo>
                <a:cubicBezTo>
                  <a:pt x="12078547" y="7059056"/>
                  <a:pt x="12051861" y="7115097"/>
                  <a:pt x="12094559" y="7120433"/>
                </a:cubicBezTo>
                <a:cubicBezTo>
                  <a:pt x="12134588" y="7125771"/>
                  <a:pt x="12145262" y="7051050"/>
                  <a:pt x="12163942" y="7019027"/>
                </a:cubicBezTo>
                <a:cubicBezTo>
                  <a:pt x="12163942" y="7005684"/>
                  <a:pt x="12252007" y="6888265"/>
                  <a:pt x="12195966" y="6888265"/>
                </a:cubicBezTo>
                <a:close/>
                <a:moveTo>
                  <a:pt x="12054530" y="7091079"/>
                </a:moveTo>
                <a:cubicBezTo>
                  <a:pt x="12057198" y="7069730"/>
                  <a:pt x="11995820" y="7045713"/>
                  <a:pt x="11987815" y="7051050"/>
                </a:cubicBezTo>
                <a:cubicBezTo>
                  <a:pt x="11953122" y="7067061"/>
                  <a:pt x="11939779" y="7141783"/>
                  <a:pt x="11915762" y="7173806"/>
                </a:cubicBezTo>
                <a:cubicBezTo>
                  <a:pt x="11873064" y="7229846"/>
                  <a:pt x="11702273" y="7304568"/>
                  <a:pt x="11817023" y="7379289"/>
                </a:cubicBezTo>
                <a:cubicBezTo>
                  <a:pt x="11776994" y="7408644"/>
                  <a:pt x="11825030" y="7413980"/>
                  <a:pt x="11833035" y="7416649"/>
                </a:cubicBezTo>
                <a:cubicBezTo>
                  <a:pt x="11827698" y="7413980"/>
                  <a:pt x="11870395" y="7395300"/>
                  <a:pt x="11873064" y="7392632"/>
                </a:cubicBezTo>
                <a:cubicBezTo>
                  <a:pt x="11929105" y="7349934"/>
                  <a:pt x="11918431" y="7317911"/>
                  <a:pt x="11955791" y="7267207"/>
                </a:cubicBezTo>
                <a:cubicBezTo>
                  <a:pt x="11963797" y="7256533"/>
                  <a:pt x="11985146" y="7245858"/>
                  <a:pt x="11987815" y="7243190"/>
                </a:cubicBezTo>
                <a:cubicBezTo>
                  <a:pt x="12009163" y="7245858"/>
                  <a:pt x="12017169" y="7237853"/>
                  <a:pt x="12011832" y="7216503"/>
                </a:cubicBezTo>
                <a:cubicBezTo>
                  <a:pt x="12011832" y="7213835"/>
                  <a:pt x="12009163" y="7211167"/>
                  <a:pt x="12009163" y="7208498"/>
                </a:cubicBezTo>
                <a:cubicBezTo>
                  <a:pt x="12030512" y="7171138"/>
                  <a:pt x="12046524" y="7139114"/>
                  <a:pt x="12054530" y="7091079"/>
                </a:cubicBezTo>
                <a:cubicBezTo>
                  <a:pt x="12057198" y="7085742"/>
                  <a:pt x="12054530" y="7096416"/>
                  <a:pt x="12054530" y="7091079"/>
                </a:cubicBezTo>
                <a:close/>
                <a:moveTo>
                  <a:pt x="12633617" y="1607090"/>
                </a:moveTo>
                <a:cubicBezTo>
                  <a:pt x="12673646" y="1625770"/>
                  <a:pt x="12620274" y="1628439"/>
                  <a:pt x="12625612" y="1628439"/>
                </a:cubicBezTo>
                <a:cubicBezTo>
                  <a:pt x="12617605" y="1668468"/>
                  <a:pt x="12582914" y="1687148"/>
                  <a:pt x="12553559" y="1671137"/>
                </a:cubicBezTo>
                <a:cubicBezTo>
                  <a:pt x="12572240" y="1759201"/>
                  <a:pt x="12518867" y="1769875"/>
                  <a:pt x="12468164" y="1740521"/>
                </a:cubicBezTo>
                <a:cubicBezTo>
                  <a:pt x="12430803" y="1719172"/>
                  <a:pt x="12406786" y="1692486"/>
                  <a:pt x="12369425" y="1671137"/>
                </a:cubicBezTo>
                <a:cubicBezTo>
                  <a:pt x="12361420" y="1665800"/>
                  <a:pt x="12284030" y="1681811"/>
                  <a:pt x="12310716" y="1620433"/>
                </a:cubicBezTo>
                <a:cubicBezTo>
                  <a:pt x="12302710" y="1617765"/>
                  <a:pt x="12294705" y="1620433"/>
                  <a:pt x="12289367" y="1633776"/>
                </a:cubicBezTo>
                <a:cubicBezTo>
                  <a:pt x="12342739" y="1668468"/>
                  <a:pt x="12233326" y="1767207"/>
                  <a:pt x="12190628" y="1737852"/>
                </a:cubicBezTo>
                <a:cubicBezTo>
                  <a:pt x="12190628" y="1761870"/>
                  <a:pt x="12289367" y="1828585"/>
                  <a:pt x="12254675" y="1887294"/>
                </a:cubicBezTo>
                <a:cubicBezTo>
                  <a:pt x="12235995" y="1919317"/>
                  <a:pt x="12193297" y="1881957"/>
                  <a:pt x="12171948" y="1884626"/>
                </a:cubicBezTo>
                <a:cubicBezTo>
                  <a:pt x="12145262" y="1889963"/>
                  <a:pt x="12075878" y="1935329"/>
                  <a:pt x="12049192" y="1951341"/>
                </a:cubicBezTo>
                <a:cubicBezTo>
                  <a:pt x="12011832" y="1975358"/>
                  <a:pt x="11958460" y="2058085"/>
                  <a:pt x="11926436" y="2063422"/>
                </a:cubicBezTo>
                <a:cubicBezTo>
                  <a:pt x="11923767" y="2063422"/>
                  <a:pt x="11875733" y="2028730"/>
                  <a:pt x="11867727" y="2028730"/>
                </a:cubicBezTo>
                <a:cubicBezTo>
                  <a:pt x="11846378" y="2028730"/>
                  <a:pt x="11827698" y="2050079"/>
                  <a:pt x="11811686" y="2052748"/>
                </a:cubicBezTo>
                <a:cubicBezTo>
                  <a:pt x="11782332" y="2055416"/>
                  <a:pt x="11774326" y="2092777"/>
                  <a:pt x="11774326" y="2031399"/>
                </a:cubicBezTo>
                <a:cubicBezTo>
                  <a:pt x="11760983" y="2042073"/>
                  <a:pt x="11755646" y="2066091"/>
                  <a:pt x="11742303" y="2074097"/>
                </a:cubicBezTo>
                <a:cubicBezTo>
                  <a:pt x="11734297" y="2076765"/>
                  <a:pt x="11723622" y="2058085"/>
                  <a:pt x="11715616" y="2066091"/>
                </a:cubicBezTo>
                <a:cubicBezTo>
                  <a:pt x="11699605" y="2079434"/>
                  <a:pt x="11672919" y="2111457"/>
                  <a:pt x="11662244" y="2143481"/>
                </a:cubicBezTo>
                <a:cubicBezTo>
                  <a:pt x="11632889" y="2247556"/>
                  <a:pt x="11667582" y="2130138"/>
                  <a:pt x="11680925" y="2191516"/>
                </a:cubicBezTo>
                <a:cubicBezTo>
                  <a:pt x="11683593" y="2204859"/>
                  <a:pt x="11675587" y="2255562"/>
                  <a:pt x="11672919" y="2263568"/>
                </a:cubicBezTo>
                <a:cubicBezTo>
                  <a:pt x="11672919" y="2266236"/>
                  <a:pt x="11686262" y="2290254"/>
                  <a:pt x="11678256" y="2311603"/>
                </a:cubicBezTo>
                <a:cubicBezTo>
                  <a:pt x="11675587" y="2319608"/>
                  <a:pt x="11656907" y="2311603"/>
                  <a:pt x="11656907" y="2311603"/>
                </a:cubicBezTo>
                <a:cubicBezTo>
                  <a:pt x="11651570" y="2330283"/>
                  <a:pt x="11646232" y="2396998"/>
                  <a:pt x="11640896" y="2407673"/>
                </a:cubicBezTo>
                <a:cubicBezTo>
                  <a:pt x="11640896" y="2405004"/>
                  <a:pt x="11571512" y="2453039"/>
                  <a:pt x="11568843" y="2455708"/>
                </a:cubicBezTo>
                <a:cubicBezTo>
                  <a:pt x="11576849" y="2447702"/>
                  <a:pt x="11547494" y="2509080"/>
                  <a:pt x="11550162" y="2498405"/>
                </a:cubicBezTo>
                <a:cubicBezTo>
                  <a:pt x="11547494" y="2503743"/>
                  <a:pt x="11528814" y="2509080"/>
                  <a:pt x="11520808" y="2514417"/>
                </a:cubicBezTo>
                <a:cubicBezTo>
                  <a:pt x="11494122" y="2549109"/>
                  <a:pt x="11478111" y="2682539"/>
                  <a:pt x="11430075" y="2597144"/>
                </a:cubicBezTo>
                <a:cubicBezTo>
                  <a:pt x="11379372" y="2503743"/>
                  <a:pt x="11387378" y="2306265"/>
                  <a:pt x="11440750" y="2220870"/>
                </a:cubicBezTo>
                <a:cubicBezTo>
                  <a:pt x="11462099" y="2186178"/>
                  <a:pt x="11448756" y="2202190"/>
                  <a:pt x="11483447" y="2172835"/>
                </a:cubicBezTo>
                <a:cubicBezTo>
                  <a:pt x="11523476" y="2135475"/>
                  <a:pt x="11563505" y="2098114"/>
                  <a:pt x="11598198" y="2052748"/>
                </a:cubicBezTo>
                <a:cubicBezTo>
                  <a:pt x="11622215" y="2020724"/>
                  <a:pt x="11664913" y="1999375"/>
                  <a:pt x="11683593" y="1972689"/>
                </a:cubicBezTo>
                <a:cubicBezTo>
                  <a:pt x="11699605" y="1946003"/>
                  <a:pt x="11691599" y="1903306"/>
                  <a:pt x="11710279" y="1879288"/>
                </a:cubicBezTo>
                <a:cubicBezTo>
                  <a:pt x="11664913" y="1887294"/>
                  <a:pt x="11704942" y="1919317"/>
                  <a:pt x="11680925" y="1946003"/>
                </a:cubicBezTo>
                <a:cubicBezTo>
                  <a:pt x="11670250" y="1959346"/>
                  <a:pt x="11643564" y="1959346"/>
                  <a:pt x="11630221" y="1970021"/>
                </a:cubicBezTo>
                <a:cubicBezTo>
                  <a:pt x="11606203" y="1988701"/>
                  <a:pt x="11587524" y="2023393"/>
                  <a:pt x="11558169" y="2004713"/>
                </a:cubicBezTo>
                <a:cubicBezTo>
                  <a:pt x="11552831" y="1999375"/>
                  <a:pt x="11544826" y="1962015"/>
                  <a:pt x="11552831" y="1946003"/>
                </a:cubicBezTo>
                <a:cubicBezTo>
                  <a:pt x="11534151" y="1954009"/>
                  <a:pt x="11491454" y="1927323"/>
                  <a:pt x="11464767" y="1946003"/>
                </a:cubicBezTo>
                <a:cubicBezTo>
                  <a:pt x="11464767" y="1946003"/>
                  <a:pt x="11432744" y="1991370"/>
                  <a:pt x="11427407" y="1996707"/>
                </a:cubicBezTo>
                <a:cubicBezTo>
                  <a:pt x="11408727" y="2020724"/>
                  <a:pt x="11376703" y="2034067"/>
                  <a:pt x="11368697" y="2071428"/>
                </a:cubicBezTo>
                <a:cubicBezTo>
                  <a:pt x="11440750" y="2082102"/>
                  <a:pt x="11360692" y="2114126"/>
                  <a:pt x="11339343" y="2119463"/>
                </a:cubicBezTo>
                <a:cubicBezTo>
                  <a:pt x="11323331" y="2124800"/>
                  <a:pt x="11285970" y="2138143"/>
                  <a:pt x="11269959" y="2132806"/>
                </a:cubicBezTo>
                <a:cubicBezTo>
                  <a:pt x="11256616" y="2130138"/>
                  <a:pt x="11211250" y="2103451"/>
                  <a:pt x="11256616" y="2095446"/>
                </a:cubicBezTo>
                <a:cubicBezTo>
                  <a:pt x="11227262" y="2058085"/>
                  <a:pt x="11163214" y="2090108"/>
                  <a:pt x="11128523" y="2100783"/>
                </a:cubicBezTo>
                <a:cubicBezTo>
                  <a:pt x="11075151" y="2116795"/>
                  <a:pt x="11032453" y="2082102"/>
                  <a:pt x="10979081" y="2095446"/>
                </a:cubicBezTo>
                <a:cubicBezTo>
                  <a:pt x="10915034" y="2108789"/>
                  <a:pt x="10850988" y="2207527"/>
                  <a:pt x="10805621" y="2258231"/>
                </a:cubicBezTo>
                <a:cubicBezTo>
                  <a:pt x="10773598" y="2292922"/>
                  <a:pt x="10712220" y="2335620"/>
                  <a:pt x="10690871" y="2380987"/>
                </a:cubicBezTo>
                <a:cubicBezTo>
                  <a:pt x="10730900" y="2399667"/>
                  <a:pt x="10741575" y="2356969"/>
                  <a:pt x="10741575" y="2421016"/>
                </a:cubicBezTo>
                <a:cubicBezTo>
                  <a:pt x="10765592" y="2362306"/>
                  <a:pt x="10776266" y="2413010"/>
                  <a:pt x="10776266" y="2442365"/>
                </a:cubicBezTo>
                <a:cubicBezTo>
                  <a:pt x="10808290" y="2372981"/>
                  <a:pt x="10877674" y="2413010"/>
                  <a:pt x="10904360" y="2471719"/>
                </a:cubicBezTo>
                <a:cubicBezTo>
                  <a:pt x="10901691" y="2415678"/>
                  <a:pt x="10936383" y="2396998"/>
                  <a:pt x="10960401" y="2442365"/>
                </a:cubicBezTo>
                <a:cubicBezTo>
                  <a:pt x="10984418" y="2485062"/>
                  <a:pt x="10973744" y="2530429"/>
                  <a:pt x="10979081" y="2578464"/>
                </a:cubicBezTo>
                <a:cubicBezTo>
                  <a:pt x="10981749" y="2610487"/>
                  <a:pt x="11021778" y="2690545"/>
                  <a:pt x="11013773" y="2722568"/>
                </a:cubicBezTo>
                <a:cubicBezTo>
                  <a:pt x="10997761" y="2786615"/>
                  <a:pt x="10989755" y="2701219"/>
                  <a:pt x="10968406" y="2725237"/>
                </a:cubicBezTo>
                <a:cubicBezTo>
                  <a:pt x="10947058" y="2749254"/>
                  <a:pt x="10949726" y="2797289"/>
                  <a:pt x="10957732" y="2826644"/>
                </a:cubicBezTo>
                <a:cubicBezTo>
                  <a:pt x="10963069" y="2850662"/>
                  <a:pt x="10992424" y="2858668"/>
                  <a:pt x="10987087" y="2888022"/>
                </a:cubicBezTo>
                <a:cubicBezTo>
                  <a:pt x="10976412" y="2941394"/>
                  <a:pt x="10957732" y="2872011"/>
                  <a:pt x="10944389" y="2874679"/>
                </a:cubicBezTo>
                <a:cubicBezTo>
                  <a:pt x="10931046" y="2877348"/>
                  <a:pt x="10936383" y="2930720"/>
                  <a:pt x="10912365" y="2898697"/>
                </a:cubicBezTo>
                <a:cubicBezTo>
                  <a:pt x="10899022" y="2880016"/>
                  <a:pt x="10915034" y="2799958"/>
                  <a:pt x="10917703" y="2770603"/>
                </a:cubicBezTo>
                <a:cubicBezTo>
                  <a:pt x="10920372" y="2693214"/>
                  <a:pt x="10917703" y="2623830"/>
                  <a:pt x="10907029" y="2546440"/>
                </a:cubicBezTo>
                <a:cubicBezTo>
                  <a:pt x="10893686" y="2631836"/>
                  <a:pt x="10864331" y="2735911"/>
                  <a:pt x="10826970" y="2810632"/>
                </a:cubicBezTo>
                <a:cubicBezTo>
                  <a:pt x="10784273" y="2890691"/>
                  <a:pt x="10714889" y="3042801"/>
                  <a:pt x="10637499" y="3072156"/>
                </a:cubicBezTo>
                <a:cubicBezTo>
                  <a:pt x="10594801" y="3088168"/>
                  <a:pt x="10581458" y="3056144"/>
                  <a:pt x="10544098" y="3077493"/>
                </a:cubicBezTo>
                <a:cubicBezTo>
                  <a:pt x="10509405" y="3096173"/>
                  <a:pt x="10512074" y="3128197"/>
                  <a:pt x="10493394" y="3154883"/>
                </a:cubicBezTo>
                <a:cubicBezTo>
                  <a:pt x="10485388" y="3168226"/>
                  <a:pt x="10410667" y="3245616"/>
                  <a:pt x="10407999" y="3250953"/>
                </a:cubicBezTo>
                <a:cubicBezTo>
                  <a:pt x="10407999" y="3264296"/>
                  <a:pt x="10472045" y="3341685"/>
                  <a:pt x="10480051" y="3365703"/>
                </a:cubicBezTo>
                <a:cubicBezTo>
                  <a:pt x="10501400" y="3437755"/>
                  <a:pt x="10488057" y="3440424"/>
                  <a:pt x="10464040" y="3472447"/>
                </a:cubicBezTo>
                <a:cubicBezTo>
                  <a:pt x="10450697" y="3491127"/>
                  <a:pt x="10389318" y="3536494"/>
                  <a:pt x="10367970" y="3517813"/>
                </a:cubicBezTo>
                <a:cubicBezTo>
                  <a:pt x="10330609" y="3485790"/>
                  <a:pt x="10378644" y="3384383"/>
                  <a:pt x="10349289" y="3347022"/>
                </a:cubicBezTo>
                <a:cubicBezTo>
                  <a:pt x="10338615" y="3333679"/>
                  <a:pt x="10317266" y="3371040"/>
                  <a:pt x="10303923" y="3328342"/>
                </a:cubicBezTo>
                <a:cubicBezTo>
                  <a:pt x="10287911" y="3285645"/>
                  <a:pt x="10338615" y="3282976"/>
                  <a:pt x="10309260" y="3248284"/>
                </a:cubicBezTo>
                <a:cubicBezTo>
                  <a:pt x="10271900" y="3205586"/>
                  <a:pt x="10194510" y="3339017"/>
                  <a:pt x="10173162" y="3290982"/>
                </a:cubicBezTo>
                <a:cubicBezTo>
                  <a:pt x="10159819" y="3261627"/>
                  <a:pt x="10210522" y="3216261"/>
                  <a:pt x="10210522" y="3194912"/>
                </a:cubicBezTo>
                <a:cubicBezTo>
                  <a:pt x="10210522" y="3173563"/>
                  <a:pt x="10135800" y="3245616"/>
                  <a:pt x="10122457" y="3253621"/>
                </a:cubicBezTo>
                <a:cubicBezTo>
                  <a:pt x="10106446" y="3264296"/>
                  <a:pt x="10063748" y="3274970"/>
                  <a:pt x="10066417" y="3304325"/>
                </a:cubicBezTo>
                <a:cubicBezTo>
                  <a:pt x="10066417" y="3293650"/>
                  <a:pt x="10130464" y="3344354"/>
                  <a:pt x="10117121" y="3341685"/>
                </a:cubicBezTo>
                <a:cubicBezTo>
                  <a:pt x="10114452" y="3355028"/>
                  <a:pt x="10117121" y="3363034"/>
                  <a:pt x="10127795" y="3363034"/>
                </a:cubicBezTo>
                <a:cubicBezTo>
                  <a:pt x="10135800" y="3355028"/>
                  <a:pt x="10143807" y="3344354"/>
                  <a:pt x="10154481" y="3333679"/>
                </a:cubicBezTo>
                <a:cubicBezTo>
                  <a:pt x="10170493" y="3336348"/>
                  <a:pt x="10175830" y="3325674"/>
                  <a:pt x="10199848" y="3333679"/>
                </a:cubicBezTo>
                <a:cubicBezTo>
                  <a:pt x="10322603" y="3376377"/>
                  <a:pt x="10138469" y="3411069"/>
                  <a:pt x="10127795" y="3475116"/>
                </a:cubicBezTo>
                <a:cubicBezTo>
                  <a:pt x="10127795" y="3480453"/>
                  <a:pt x="10253220" y="3664587"/>
                  <a:pt x="10197179" y="3651243"/>
                </a:cubicBezTo>
                <a:cubicBezTo>
                  <a:pt x="10231870" y="3664587"/>
                  <a:pt x="10218527" y="3691273"/>
                  <a:pt x="10197179" y="3707284"/>
                </a:cubicBezTo>
                <a:cubicBezTo>
                  <a:pt x="10229202" y="3733970"/>
                  <a:pt x="10221196" y="3709953"/>
                  <a:pt x="10223865" y="3741977"/>
                </a:cubicBezTo>
                <a:cubicBezTo>
                  <a:pt x="10226534" y="3760657"/>
                  <a:pt x="10197179" y="3811360"/>
                  <a:pt x="10186505" y="3830040"/>
                </a:cubicBezTo>
                <a:cubicBezTo>
                  <a:pt x="10154481" y="3886081"/>
                  <a:pt x="10146475" y="3928779"/>
                  <a:pt x="10111783" y="3976814"/>
                </a:cubicBezTo>
                <a:cubicBezTo>
                  <a:pt x="10077092" y="4027517"/>
                  <a:pt x="10031725" y="4067546"/>
                  <a:pt x="9981021" y="4080889"/>
                </a:cubicBezTo>
                <a:cubicBezTo>
                  <a:pt x="9916975" y="4099570"/>
                  <a:pt x="9836917" y="4118250"/>
                  <a:pt x="9807562" y="4190303"/>
                </a:cubicBezTo>
                <a:cubicBezTo>
                  <a:pt x="9855597" y="4187634"/>
                  <a:pt x="9826243" y="4267692"/>
                  <a:pt x="9802224" y="4283704"/>
                </a:cubicBezTo>
                <a:cubicBezTo>
                  <a:pt x="9732841" y="4329071"/>
                  <a:pt x="9719498" y="4195640"/>
                  <a:pt x="9783545" y="4192971"/>
                </a:cubicBezTo>
                <a:cubicBezTo>
                  <a:pt x="9767533" y="4174291"/>
                  <a:pt x="9767533" y="4155611"/>
                  <a:pt x="9775538" y="4139599"/>
                </a:cubicBezTo>
                <a:cubicBezTo>
                  <a:pt x="9730173" y="4139599"/>
                  <a:pt x="9700818" y="4142268"/>
                  <a:pt x="9671463" y="4203646"/>
                </a:cubicBezTo>
                <a:cubicBezTo>
                  <a:pt x="9618091" y="4318395"/>
                  <a:pt x="9743516" y="4353088"/>
                  <a:pt x="9767533" y="4459832"/>
                </a:cubicBezTo>
                <a:cubicBezTo>
                  <a:pt x="9799557" y="4601268"/>
                  <a:pt x="9730173" y="4625285"/>
                  <a:pt x="9663457" y="4683995"/>
                </a:cubicBezTo>
                <a:cubicBezTo>
                  <a:pt x="9586068" y="4750710"/>
                  <a:pt x="9623428" y="4710681"/>
                  <a:pt x="9580730" y="4651971"/>
                </a:cubicBezTo>
                <a:cubicBezTo>
                  <a:pt x="9575393" y="4643966"/>
                  <a:pt x="9548707" y="4635960"/>
                  <a:pt x="9538032" y="4627954"/>
                </a:cubicBezTo>
                <a:cubicBezTo>
                  <a:pt x="9527358" y="4617280"/>
                  <a:pt x="9535364" y="4593263"/>
                  <a:pt x="9527358" y="4582588"/>
                </a:cubicBezTo>
                <a:cubicBezTo>
                  <a:pt x="9522021" y="4574582"/>
                  <a:pt x="9447300" y="4526547"/>
                  <a:pt x="9455305" y="4523879"/>
                </a:cubicBezTo>
                <a:cubicBezTo>
                  <a:pt x="9385922" y="4542559"/>
                  <a:pt x="9431288" y="4724024"/>
                  <a:pt x="9457974" y="4772059"/>
                </a:cubicBezTo>
                <a:cubicBezTo>
                  <a:pt x="9479324" y="4806751"/>
                  <a:pt x="9516684" y="4820094"/>
                  <a:pt x="9538032" y="4860123"/>
                </a:cubicBezTo>
                <a:cubicBezTo>
                  <a:pt x="9564719" y="4905489"/>
                  <a:pt x="9562050" y="4942850"/>
                  <a:pt x="9570056" y="4996222"/>
                </a:cubicBezTo>
                <a:cubicBezTo>
                  <a:pt x="9578062" y="5062938"/>
                  <a:pt x="9602079" y="5084286"/>
                  <a:pt x="9532696" y="5041588"/>
                </a:cubicBezTo>
                <a:cubicBezTo>
                  <a:pt x="9498003" y="5020240"/>
                  <a:pt x="9468649" y="4980211"/>
                  <a:pt x="9452638" y="4934844"/>
                </a:cubicBezTo>
                <a:cubicBezTo>
                  <a:pt x="9433957" y="4881472"/>
                  <a:pt x="9433957" y="4833437"/>
                  <a:pt x="9407271" y="4785402"/>
                </a:cubicBezTo>
                <a:cubicBezTo>
                  <a:pt x="9369911" y="4721355"/>
                  <a:pt x="9369911" y="4740036"/>
                  <a:pt x="9375247" y="4651971"/>
                </a:cubicBezTo>
                <a:cubicBezTo>
                  <a:pt x="9380585" y="4563908"/>
                  <a:pt x="9364573" y="4425140"/>
                  <a:pt x="9324544" y="4347750"/>
                </a:cubicBezTo>
                <a:cubicBezTo>
                  <a:pt x="9308532" y="4382443"/>
                  <a:pt x="9273840" y="4414466"/>
                  <a:pt x="9244486" y="4390448"/>
                </a:cubicBezTo>
                <a:cubicBezTo>
                  <a:pt x="9217800" y="4369100"/>
                  <a:pt x="9241817" y="4326402"/>
                  <a:pt x="9236480" y="4291709"/>
                </a:cubicBezTo>
                <a:cubicBezTo>
                  <a:pt x="9231143" y="4238337"/>
                  <a:pt x="9209794" y="4233001"/>
                  <a:pt x="9191113" y="4198308"/>
                </a:cubicBezTo>
                <a:cubicBezTo>
                  <a:pt x="9177770" y="4171622"/>
                  <a:pt x="9161759" y="4099570"/>
                  <a:pt x="9143079" y="4080889"/>
                </a:cubicBezTo>
                <a:cubicBezTo>
                  <a:pt x="9135073" y="4083558"/>
                  <a:pt x="9100381" y="4118250"/>
                  <a:pt x="9087038" y="4123587"/>
                </a:cubicBezTo>
                <a:cubicBezTo>
                  <a:pt x="9071026" y="4131593"/>
                  <a:pt x="9044340" y="4123587"/>
                  <a:pt x="9030997" y="4136930"/>
                </a:cubicBezTo>
                <a:cubicBezTo>
                  <a:pt x="9001642" y="4160948"/>
                  <a:pt x="9022992" y="4171622"/>
                  <a:pt x="8998974" y="4200977"/>
                </a:cubicBezTo>
                <a:cubicBezTo>
                  <a:pt x="8972288" y="4235669"/>
                  <a:pt x="8934927" y="4267692"/>
                  <a:pt x="8905573" y="4302384"/>
                </a:cubicBezTo>
                <a:cubicBezTo>
                  <a:pt x="8873549" y="4339745"/>
                  <a:pt x="8812172" y="4377105"/>
                  <a:pt x="8793491" y="4419803"/>
                </a:cubicBezTo>
                <a:cubicBezTo>
                  <a:pt x="8769474" y="4475844"/>
                  <a:pt x="8790822" y="4555902"/>
                  <a:pt x="8772143" y="4619949"/>
                </a:cubicBezTo>
                <a:cubicBezTo>
                  <a:pt x="8761467" y="4651971"/>
                  <a:pt x="8732113" y="4737367"/>
                  <a:pt x="8702759" y="4753379"/>
                </a:cubicBezTo>
                <a:cubicBezTo>
                  <a:pt x="8644049" y="4780065"/>
                  <a:pt x="8646718" y="4697338"/>
                  <a:pt x="8628037" y="4643966"/>
                </a:cubicBezTo>
                <a:cubicBezTo>
                  <a:pt x="8566659" y="4475844"/>
                  <a:pt x="8537305" y="4318395"/>
                  <a:pt x="8507950" y="4144936"/>
                </a:cubicBezTo>
                <a:cubicBezTo>
                  <a:pt x="8459915" y="4267692"/>
                  <a:pt x="8366514" y="4088896"/>
                  <a:pt x="8395869" y="4083558"/>
                </a:cubicBezTo>
                <a:cubicBezTo>
                  <a:pt x="8363845" y="4067546"/>
                  <a:pt x="8337159" y="4008838"/>
                  <a:pt x="8315811" y="3990157"/>
                </a:cubicBezTo>
                <a:cubicBezTo>
                  <a:pt x="8283787" y="3963471"/>
                  <a:pt x="8257101" y="3955465"/>
                  <a:pt x="8211735" y="3958133"/>
                </a:cubicBezTo>
                <a:cubicBezTo>
                  <a:pt x="8171706" y="3960802"/>
                  <a:pt x="8134345" y="3971476"/>
                  <a:pt x="8094316" y="3968808"/>
                </a:cubicBezTo>
                <a:cubicBezTo>
                  <a:pt x="8064962" y="3966140"/>
                  <a:pt x="8016926" y="3966140"/>
                  <a:pt x="7992909" y="3950128"/>
                </a:cubicBezTo>
                <a:cubicBezTo>
                  <a:pt x="7976897" y="3939454"/>
                  <a:pt x="7960885" y="3894087"/>
                  <a:pt x="7955549" y="3891418"/>
                </a:cubicBezTo>
                <a:cubicBezTo>
                  <a:pt x="7931531" y="3878075"/>
                  <a:pt x="7907513" y="3902093"/>
                  <a:pt x="7880827" y="3902093"/>
                </a:cubicBezTo>
                <a:cubicBezTo>
                  <a:pt x="7848804" y="3899424"/>
                  <a:pt x="7819450" y="3875407"/>
                  <a:pt x="7792764" y="3854058"/>
                </a:cubicBezTo>
                <a:cubicBezTo>
                  <a:pt x="7758072" y="3824703"/>
                  <a:pt x="7726048" y="3733970"/>
                  <a:pt x="7696693" y="3728634"/>
                </a:cubicBezTo>
                <a:cubicBezTo>
                  <a:pt x="7651328" y="3723296"/>
                  <a:pt x="7659333" y="3755320"/>
                  <a:pt x="7670007" y="3795349"/>
                </a:cubicBezTo>
                <a:cubicBezTo>
                  <a:pt x="7678014" y="3822035"/>
                  <a:pt x="7694025" y="3832709"/>
                  <a:pt x="7702031" y="3856727"/>
                </a:cubicBezTo>
                <a:cubicBezTo>
                  <a:pt x="7715374" y="3886081"/>
                  <a:pt x="7718043" y="3920773"/>
                  <a:pt x="7731386" y="3944790"/>
                </a:cubicBezTo>
                <a:cubicBezTo>
                  <a:pt x="7750066" y="3864732"/>
                  <a:pt x="7768746" y="3942122"/>
                  <a:pt x="7779420" y="3958133"/>
                </a:cubicBezTo>
                <a:cubicBezTo>
                  <a:pt x="7800769" y="3992826"/>
                  <a:pt x="7758072" y="3987488"/>
                  <a:pt x="7806107" y="3998162"/>
                </a:cubicBezTo>
                <a:cubicBezTo>
                  <a:pt x="7856810" y="4008838"/>
                  <a:pt x="7867484" y="3963471"/>
                  <a:pt x="7899508" y="3936785"/>
                </a:cubicBezTo>
                <a:cubicBezTo>
                  <a:pt x="7952880" y="3894087"/>
                  <a:pt x="7920856" y="3896756"/>
                  <a:pt x="7952880" y="3944790"/>
                </a:cubicBezTo>
                <a:cubicBezTo>
                  <a:pt x="7960885" y="3960802"/>
                  <a:pt x="7958218" y="3984819"/>
                  <a:pt x="7971561" y="4000831"/>
                </a:cubicBezTo>
                <a:cubicBezTo>
                  <a:pt x="7995578" y="4035524"/>
                  <a:pt x="8030269" y="4019512"/>
                  <a:pt x="8051619" y="4067546"/>
                </a:cubicBezTo>
                <a:cubicBezTo>
                  <a:pt x="8075636" y="4123587"/>
                  <a:pt x="8024933" y="4184965"/>
                  <a:pt x="7995578" y="4230332"/>
                </a:cubicBezTo>
                <a:cubicBezTo>
                  <a:pt x="7968892" y="4273030"/>
                  <a:pt x="7942206" y="4302384"/>
                  <a:pt x="7904845" y="4329071"/>
                </a:cubicBezTo>
                <a:cubicBezTo>
                  <a:pt x="7878159" y="4347750"/>
                  <a:pt x="7830124" y="4369100"/>
                  <a:pt x="7795432" y="4390448"/>
                </a:cubicBezTo>
                <a:cubicBezTo>
                  <a:pt x="7720711" y="4441152"/>
                  <a:pt x="7576606" y="4563908"/>
                  <a:pt x="7480536" y="4547896"/>
                </a:cubicBezTo>
                <a:cubicBezTo>
                  <a:pt x="7491211" y="4571913"/>
                  <a:pt x="7475199" y="4577251"/>
                  <a:pt x="7461856" y="4585256"/>
                </a:cubicBezTo>
                <a:cubicBezTo>
                  <a:pt x="7496548" y="4601268"/>
                  <a:pt x="7496548" y="4625285"/>
                  <a:pt x="7536577" y="4625285"/>
                </a:cubicBezTo>
                <a:cubicBezTo>
                  <a:pt x="7576606" y="4625285"/>
                  <a:pt x="7643321" y="4603937"/>
                  <a:pt x="7678014" y="4590594"/>
                </a:cubicBezTo>
                <a:cubicBezTo>
                  <a:pt x="7734054" y="4569245"/>
                  <a:pt x="7760740" y="4539890"/>
                  <a:pt x="7750066" y="4641297"/>
                </a:cubicBezTo>
                <a:cubicBezTo>
                  <a:pt x="7742060" y="4705344"/>
                  <a:pt x="7715374" y="4742705"/>
                  <a:pt x="7694025" y="4796077"/>
                </a:cubicBezTo>
                <a:cubicBezTo>
                  <a:pt x="7624642" y="4958861"/>
                  <a:pt x="7517897" y="5060269"/>
                  <a:pt x="7413821" y="5188362"/>
                </a:cubicBezTo>
                <a:cubicBezTo>
                  <a:pt x="7373792" y="5236397"/>
                  <a:pt x="7328426" y="5287101"/>
                  <a:pt x="7325757" y="5364490"/>
                </a:cubicBezTo>
                <a:cubicBezTo>
                  <a:pt x="7317752" y="5500589"/>
                  <a:pt x="7429833" y="5663374"/>
                  <a:pt x="7373792" y="5815484"/>
                </a:cubicBezTo>
                <a:cubicBezTo>
                  <a:pt x="7339100" y="5908886"/>
                  <a:pt x="7192327" y="5922229"/>
                  <a:pt x="7170978" y="6015630"/>
                </a:cubicBezTo>
                <a:cubicBezTo>
                  <a:pt x="7162972" y="6052990"/>
                  <a:pt x="7200332" y="6125043"/>
                  <a:pt x="7194996" y="6170410"/>
                </a:cubicBezTo>
                <a:cubicBezTo>
                  <a:pt x="7184321" y="6271817"/>
                  <a:pt x="7141623" y="6226450"/>
                  <a:pt x="7093588" y="6295834"/>
                </a:cubicBezTo>
                <a:cubicBezTo>
                  <a:pt x="7141623" y="6298503"/>
                  <a:pt x="7069571" y="6437271"/>
                  <a:pt x="7058896" y="6453282"/>
                </a:cubicBezTo>
                <a:cubicBezTo>
                  <a:pt x="7002856" y="6544015"/>
                  <a:pt x="6957490" y="6637416"/>
                  <a:pt x="6872094" y="6682782"/>
                </a:cubicBezTo>
                <a:cubicBezTo>
                  <a:pt x="6834734" y="6704131"/>
                  <a:pt x="6805379" y="6693456"/>
                  <a:pt x="6760012" y="6701463"/>
                </a:cubicBezTo>
                <a:cubicBezTo>
                  <a:pt x="6703972" y="6712137"/>
                  <a:pt x="6655937" y="6760171"/>
                  <a:pt x="6610570" y="6714806"/>
                </a:cubicBezTo>
                <a:cubicBezTo>
                  <a:pt x="6567873" y="6674776"/>
                  <a:pt x="6591890" y="6634747"/>
                  <a:pt x="6583884" y="6589381"/>
                </a:cubicBezTo>
                <a:cubicBezTo>
                  <a:pt x="6570541" y="6506654"/>
                  <a:pt x="6514501" y="6439938"/>
                  <a:pt x="6487815" y="6367887"/>
                </a:cubicBezTo>
                <a:cubicBezTo>
                  <a:pt x="6455791" y="6274485"/>
                  <a:pt x="6466466" y="6167741"/>
                  <a:pt x="6434442" y="6074340"/>
                </a:cubicBezTo>
                <a:cubicBezTo>
                  <a:pt x="6413093" y="6010293"/>
                  <a:pt x="6375733" y="5943578"/>
                  <a:pt x="6373064" y="5876863"/>
                </a:cubicBezTo>
                <a:cubicBezTo>
                  <a:pt x="6370396" y="5786130"/>
                  <a:pt x="6426437" y="5724752"/>
                  <a:pt x="6439780" y="5650031"/>
                </a:cubicBezTo>
                <a:cubicBezTo>
                  <a:pt x="6450454" y="5591322"/>
                  <a:pt x="6429105" y="5513932"/>
                  <a:pt x="6418431" y="5457891"/>
                </a:cubicBezTo>
                <a:cubicBezTo>
                  <a:pt x="6407756" y="5399182"/>
                  <a:pt x="6381070" y="5340473"/>
                  <a:pt x="6354384" y="5295106"/>
                </a:cubicBezTo>
                <a:cubicBezTo>
                  <a:pt x="6330366" y="5255077"/>
                  <a:pt x="6279663" y="5204374"/>
                  <a:pt x="6271657" y="5153670"/>
                </a:cubicBezTo>
                <a:cubicBezTo>
                  <a:pt x="6268988" y="5134990"/>
                  <a:pt x="6298343" y="5116310"/>
                  <a:pt x="6301012" y="5102967"/>
                </a:cubicBezTo>
                <a:cubicBezTo>
                  <a:pt x="6301012" y="5094960"/>
                  <a:pt x="6287669" y="5065606"/>
                  <a:pt x="6290337" y="5057600"/>
                </a:cubicBezTo>
                <a:cubicBezTo>
                  <a:pt x="6295674" y="5022909"/>
                  <a:pt x="6319692" y="5022909"/>
                  <a:pt x="6311686" y="4974873"/>
                </a:cubicBezTo>
                <a:cubicBezTo>
                  <a:pt x="6306349" y="4942850"/>
                  <a:pt x="6285000" y="4918832"/>
                  <a:pt x="6258314" y="4913495"/>
                </a:cubicBezTo>
                <a:cubicBezTo>
                  <a:pt x="6242302" y="4910827"/>
                  <a:pt x="6210279" y="4929507"/>
                  <a:pt x="6194268" y="4924170"/>
                </a:cubicBezTo>
                <a:cubicBezTo>
                  <a:pt x="6167582" y="4916164"/>
                  <a:pt x="6170250" y="4892146"/>
                  <a:pt x="6151570" y="4876135"/>
                </a:cubicBezTo>
                <a:cubicBezTo>
                  <a:pt x="6058169" y="4793408"/>
                  <a:pt x="6028814" y="4860123"/>
                  <a:pt x="5932744" y="4892146"/>
                </a:cubicBezTo>
                <a:cubicBezTo>
                  <a:pt x="5879372" y="4910827"/>
                  <a:pt x="5852686" y="4886809"/>
                  <a:pt x="5799314" y="4892146"/>
                </a:cubicBezTo>
                <a:cubicBezTo>
                  <a:pt x="5751279" y="4897484"/>
                  <a:pt x="5716587" y="4926838"/>
                  <a:pt x="5671220" y="4910827"/>
                </a:cubicBezTo>
                <a:cubicBezTo>
                  <a:pt x="5591162" y="4881472"/>
                  <a:pt x="5532453" y="4788071"/>
                  <a:pt x="5489755" y="4713350"/>
                </a:cubicBezTo>
                <a:cubicBezTo>
                  <a:pt x="5457732" y="4659978"/>
                  <a:pt x="5399023" y="4606606"/>
                  <a:pt x="5375005" y="4553233"/>
                </a:cubicBezTo>
                <a:cubicBezTo>
                  <a:pt x="5340313" y="4470506"/>
                  <a:pt x="5380342" y="4377105"/>
                  <a:pt x="5385680" y="4291709"/>
                </a:cubicBezTo>
                <a:cubicBezTo>
                  <a:pt x="5391017" y="4200977"/>
                  <a:pt x="5342982" y="4171622"/>
                  <a:pt x="5375005" y="4078221"/>
                </a:cubicBezTo>
                <a:cubicBezTo>
                  <a:pt x="5399023" y="4011505"/>
                  <a:pt x="5441720" y="3907430"/>
                  <a:pt x="5481749" y="3856727"/>
                </a:cubicBezTo>
                <a:cubicBezTo>
                  <a:pt x="5513773" y="3816697"/>
                  <a:pt x="5588493" y="3792680"/>
                  <a:pt x="5607174" y="3731302"/>
                </a:cubicBezTo>
                <a:cubicBezTo>
                  <a:pt x="5623185" y="3677930"/>
                  <a:pt x="5604505" y="3621889"/>
                  <a:pt x="5647203" y="3568517"/>
                </a:cubicBezTo>
                <a:cubicBezTo>
                  <a:pt x="5673889" y="3533825"/>
                  <a:pt x="5812657" y="3443092"/>
                  <a:pt x="5721924" y="3381714"/>
                </a:cubicBezTo>
                <a:cubicBezTo>
                  <a:pt x="5700575" y="3368371"/>
                  <a:pt x="5668552" y="3405732"/>
                  <a:pt x="5647203" y="3381714"/>
                </a:cubicBezTo>
                <a:cubicBezTo>
                  <a:pt x="5639197" y="3371040"/>
                  <a:pt x="5639197" y="3312331"/>
                  <a:pt x="5639197" y="3298988"/>
                </a:cubicBezTo>
                <a:cubicBezTo>
                  <a:pt x="5639197" y="3285645"/>
                  <a:pt x="5623185" y="3274970"/>
                  <a:pt x="5623185" y="3258959"/>
                </a:cubicBezTo>
                <a:cubicBezTo>
                  <a:pt x="5623185" y="3242947"/>
                  <a:pt x="5639197" y="3229604"/>
                  <a:pt x="5639197" y="3210924"/>
                </a:cubicBezTo>
                <a:cubicBezTo>
                  <a:pt x="5641866" y="3168226"/>
                  <a:pt x="5639197" y="3122859"/>
                  <a:pt x="5641866" y="3082830"/>
                </a:cubicBezTo>
                <a:cubicBezTo>
                  <a:pt x="5644534" y="3042801"/>
                  <a:pt x="5625854" y="3040132"/>
                  <a:pt x="5668552" y="3018784"/>
                </a:cubicBezTo>
                <a:cubicBezTo>
                  <a:pt x="5687232" y="3010778"/>
                  <a:pt x="5695238" y="3021452"/>
                  <a:pt x="5711250" y="3021452"/>
                </a:cubicBezTo>
                <a:cubicBezTo>
                  <a:pt x="5756616" y="3018784"/>
                  <a:pt x="5866029" y="3056144"/>
                  <a:pt x="5900721" y="3032127"/>
                </a:cubicBezTo>
                <a:cubicBezTo>
                  <a:pt x="5956761" y="2992098"/>
                  <a:pt x="5906058" y="2850662"/>
                  <a:pt x="5874035" y="2823976"/>
                </a:cubicBezTo>
                <a:cubicBezTo>
                  <a:pt x="5850017" y="2805295"/>
                  <a:pt x="5737936" y="2781278"/>
                  <a:pt x="5809988" y="2727905"/>
                </a:cubicBezTo>
                <a:cubicBezTo>
                  <a:pt x="5839343" y="2706557"/>
                  <a:pt x="5871366" y="2738580"/>
                  <a:pt x="5900721" y="2738580"/>
                </a:cubicBezTo>
                <a:cubicBezTo>
                  <a:pt x="5903389" y="2730574"/>
                  <a:pt x="5884709" y="2687876"/>
                  <a:pt x="5890046" y="2682539"/>
                </a:cubicBezTo>
                <a:cubicBezTo>
                  <a:pt x="5914064" y="2666527"/>
                  <a:pt x="5919401" y="2687876"/>
                  <a:pt x="5932744" y="2682539"/>
                </a:cubicBezTo>
                <a:cubicBezTo>
                  <a:pt x="5938081" y="2679870"/>
                  <a:pt x="5951424" y="2693214"/>
                  <a:pt x="5959430" y="2693214"/>
                </a:cubicBezTo>
                <a:cubicBezTo>
                  <a:pt x="5962099" y="2693214"/>
                  <a:pt x="5964767" y="2671865"/>
                  <a:pt x="5967436" y="2669196"/>
                </a:cubicBezTo>
                <a:cubicBezTo>
                  <a:pt x="6012802" y="2650516"/>
                  <a:pt x="6023477" y="2615824"/>
                  <a:pt x="6047494" y="2589138"/>
                </a:cubicBezTo>
                <a:cubicBezTo>
                  <a:pt x="6106204" y="2525092"/>
                  <a:pt x="6138227" y="2469051"/>
                  <a:pt x="6210279" y="2447702"/>
                </a:cubicBezTo>
                <a:cubicBezTo>
                  <a:pt x="6255645" y="2434359"/>
                  <a:pt x="6274326" y="2445033"/>
                  <a:pt x="6266320" y="2380987"/>
                </a:cubicBezTo>
                <a:cubicBezTo>
                  <a:pt x="6260983" y="2338289"/>
                  <a:pt x="6228959" y="2303597"/>
                  <a:pt x="6244971" y="2252893"/>
                </a:cubicBezTo>
                <a:cubicBezTo>
                  <a:pt x="6250308" y="2236882"/>
                  <a:pt x="6317023" y="2172835"/>
                  <a:pt x="6327698" y="2175504"/>
                </a:cubicBezTo>
                <a:cubicBezTo>
                  <a:pt x="6343710" y="2180841"/>
                  <a:pt x="6354384" y="2252893"/>
                  <a:pt x="6351715" y="2260899"/>
                </a:cubicBezTo>
                <a:cubicBezTo>
                  <a:pt x="6346378" y="2290254"/>
                  <a:pt x="6341041" y="2290254"/>
                  <a:pt x="6325029" y="2316940"/>
                </a:cubicBezTo>
                <a:cubicBezTo>
                  <a:pt x="6357053" y="2298260"/>
                  <a:pt x="6362390" y="2386324"/>
                  <a:pt x="6322361" y="2367643"/>
                </a:cubicBezTo>
                <a:cubicBezTo>
                  <a:pt x="6333035" y="2399667"/>
                  <a:pt x="6335704" y="2375649"/>
                  <a:pt x="6359721" y="2383655"/>
                </a:cubicBezTo>
                <a:cubicBezTo>
                  <a:pt x="6359721" y="2383655"/>
                  <a:pt x="6354384" y="2324946"/>
                  <a:pt x="6351715" y="2327614"/>
                </a:cubicBezTo>
                <a:cubicBezTo>
                  <a:pt x="6357053" y="2319608"/>
                  <a:pt x="6383739" y="2290254"/>
                  <a:pt x="6389076" y="2282248"/>
                </a:cubicBezTo>
                <a:cubicBezTo>
                  <a:pt x="6391745" y="2276911"/>
                  <a:pt x="6405088" y="2287585"/>
                  <a:pt x="6402419" y="2250225"/>
                </a:cubicBezTo>
                <a:cubicBezTo>
                  <a:pt x="6399750" y="2204859"/>
                  <a:pt x="6362390" y="2127469"/>
                  <a:pt x="6343710" y="2087440"/>
                </a:cubicBezTo>
                <a:cubicBezTo>
                  <a:pt x="6338372" y="2108789"/>
                  <a:pt x="6250308" y="2172835"/>
                  <a:pt x="6234297" y="2172835"/>
                </a:cubicBezTo>
                <a:cubicBezTo>
                  <a:pt x="6218285" y="2172835"/>
                  <a:pt x="6178256" y="2151487"/>
                  <a:pt x="6167582" y="2138143"/>
                </a:cubicBezTo>
                <a:cubicBezTo>
                  <a:pt x="6140896" y="2111457"/>
                  <a:pt x="6164913" y="2111457"/>
                  <a:pt x="6170250" y="2090108"/>
                </a:cubicBezTo>
                <a:cubicBezTo>
                  <a:pt x="6138227" y="2122132"/>
                  <a:pt x="6127553" y="1921986"/>
                  <a:pt x="6140896" y="1895300"/>
                </a:cubicBezTo>
                <a:cubicBezTo>
                  <a:pt x="6151570" y="1873951"/>
                  <a:pt x="6191599" y="1857940"/>
                  <a:pt x="6210279" y="1844597"/>
                </a:cubicBezTo>
                <a:cubicBezTo>
                  <a:pt x="6226291" y="1831254"/>
                  <a:pt x="6279663" y="1753864"/>
                  <a:pt x="6293006" y="1783219"/>
                </a:cubicBezTo>
                <a:cubicBezTo>
                  <a:pt x="6295674" y="1767207"/>
                  <a:pt x="6314355" y="1748527"/>
                  <a:pt x="6325029" y="1735184"/>
                </a:cubicBezTo>
                <a:cubicBezTo>
                  <a:pt x="6346378" y="1703160"/>
                  <a:pt x="6343710" y="1700492"/>
                  <a:pt x="6359721" y="1679143"/>
                </a:cubicBezTo>
                <a:cubicBezTo>
                  <a:pt x="6370396" y="1663131"/>
                  <a:pt x="6386407" y="1652457"/>
                  <a:pt x="6397082" y="1639113"/>
                </a:cubicBezTo>
                <a:cubicBezTo>
                  <a:pt x="6415762" y="1617765"/>
                  <a:pt x="6389076" y="1604422"/>
                  <a:pt x="6426437" y="1596416"/>
                </a:cubicBezTo>
                <a:cubicBezTo>
                  <a:pt x="6413093" y="1591079"/>
                  <a:pt x="6498489" y="1460317"/>
                  <a:pt x="6506495" y="1446974"/>
                </a:cubicBezTo>
                <a:cubicBezTo>
                  <a:pt x="6493152" y="1444305"/>
                  <a:pt x="6418431" y="1492340"/>
                  <a:pt x="6413093" y="1473660"/>
                </a:cubicBezTo>
                <a:cubicBezTo>
                  <a:pt x="6410425" y="1460317"/>
                  <a:pt x="6469134" y="1409613"/>
                  <a:pt x="6477140" y="1401608"/>
                </a:cubicBezTo>
                <a:cubicBezTo>
                  <a:pt x="6517169" y="1361578"/>
                  <a:pt x="6511832" y="1358910"/>
                  <a:pt x="6543855" y="1377590"/>
                </a:cubicBezTo>
                <a:cubicBezTo>
                  <a:pt x="6535849" y="1340230"/>
                  <a:pt x="6597227" y="1313543"/>
                  <a:pt x="6615907" y="1316212"/>
                </a:cubicBezTo>
                <a:cubicBezTo>
                  <a:pt x="6597227" y="1281520"/>
                  <a:pt x="6669280" y="1260171"/>
                  <a:pt x="6666611" y="1302869"/>
                </a:cubicBezTo>
                <a:cubicBezTo>
                  <a:pt x="6682623" y="1297532"/>
                  <a:pt x="6719983" y="1257503"/>
                  <a:pt x="6727989" y="1252165"/>
                </a:cubicBezTo>
                <a:cubicBezTo>
                  <a:pt x="6749338" y="1238822"/>
                  <a:pt x="6746669" y="1244160"/>
                  <a:pt x="6765350" y="1236154"/>
                </a:cubicBezTo>
                <a:cubicBezTo>
                  <a:pt x="6792036" y="1225479"/>
                  <a:pt x="6784030" y="1244160"/>
                  <a:pt x="6808047" y="1236154"/>
                </a:cubicBezTo>
                <a:cubicBezTo>
                  <a:pt x="6829396" y="1230817"/>
                  <a:pt x="6920129" y="1166770"/>
                  <a:pt x="6906785" y="1252165"/>
                </a:cubicBezTo>
                <a:cubicBezTo>
                  <a:pt x="6941478" y="1196125"/>
                  <a:pt x="6946815" y="1204131"/>
                  <a:pt x="7002856" y="1236154"/>
                </a:cubicBezTo>
                <a:cubicBezTo>
                  <a:pt x="7050891" y="1262840"/>
                  <a:pt x="7072239" y="1265508"/>
                  <a:pt x="7026873" y="1308206"/>
                </a:cubicBezTo>
                <a:cubicBezTo>
                  <a:pt x="7042885" y="1300200"/>
                  <a:pt x="7154966" y="1321549"/>
                  <a:pt x="7128280" y="1345567"/>
                </a:cubicBezTo>
                <a:cubicBezTo>
                  <a:pt x="7208339" y="1356241"/>
                  <a:pt x="7333763" y="1390933"/>
                  <a:pt x="7395141" y="1476329"/>
                </a:cubicBezTo>
                <a:cubicBezTo>
                  <a:pt x="7432501" y="1529701"/>
                  <a:pt x="7424496" y="1575067"/>
                  <a:pt x="7363118" y="1607090"/>
                </a:cubicBezTo>
                <a:cubicBezTo>
                  <a:pt x="7293734" y="1641782"/>
                  <a:pt x="7213675" y="1599084"/>
                  <a:pt x="7146960" y="1575067"/>
                </a:cubicBezTo>
                <a:cubicBezTo>
                  <a:pt x="7194996" y="1631108"/>
                  <a:pt x="7173646" y="1633776"/>
                  <a:pt x="7194996" y="1700492"/>
                </a:cubicBezTo>
                <a:cubicBezTo>
                  <a:pt x="7203001" y="1727178"/>
                  <a:pt x="7285728" y="1793893"/>
                  <a:pt x="7288397" y="1751195"/>
                </a:cubicBezTo>
                <a:cubicBezTo>
                  <a:pt x="7245699" y="1751195"/>
                  <a:pt x="7216344" y="1684480"/>
                  <a:pt x="7267047" y="1663131"/>
                </a:cubicBezTo>
                <a:cubicBezTo>
                  <a:pt x="7283059" y="1657794"/>
                  <a:pt x="7352443" y="1716503"/>
                  <a:pt x="7376461" y="1711166"/>
                </a:cubicBezTo>
                <a:cubicBezTo>
                  <a:pt x="7363118" y="1644451"/>
                  <a:pt x="7341769" y="1649788"/>
                  <a:pt x="7400478" y="1601753"/>
                </a:cubicBezTo>
                <a:cubicBezTo>
                  <a:pt x="7424496" y="1583073"/>
                  <a:pt x="7445845" y="1577736"/>
                  <a:pt x="7469862" y="1572398"/>
                </a:cubicBezTo>
                <a:cubicBezTo>
                  <a:pt x="7493879" y="1567061"/>
                  <a:pt x="7536577" y="1609759"/>
                  <a:pt x="7512560" y="1529701"/>
                </a:cubicBezTo>
                <a:cubicBezTo>
                  <a:pt x="7496548" y="1540375"/>
                  <a:pt x="7499217" y="1548381"/>
                  <a:pt x="7491211" y="1513689"/>
                </a:cubicBezTo>
                <a:cubicBezTo>
                  <a:pt x="7496548" y="1545712"/>
                  <a:pt x="7504554" y="1390933"/>
                  <a:pt x="7485874" y="1433631"/>
                </a:cubicBezTo>
                <a:cubicBezTo>
                  <a:pt x="7496548" y="1406945"/>
                  <a:pt x="7541915" y="1385596"/>
                  <a:pt x="7579275" y="1417619"/>
                </a:cubicBezTo>
                <a:cubicBezTo>
                  <a:pt x="7581944" y="1420288"/>
                  <a:pt x="7613966" y="1462986"/>
                  <a:pt x="7613966" y="1473660"/>
                </a:cubicBezTo>
                <a:cubicBezTo>
                  <a:pt x="7611299" y="1500346"/>
                  <a:pt x="7595287" y="1489672"/>
                  <a:pt x="7592618" y="1495009"/>
                </a:cubicBezTo>
                <a:cubicBezTo>
                  <a:pt x="7589949" y="1500346"/>
                  <a:pt x="7515228" y="1513689"/>
                  <a:pt x="7579275" y="1548381"/>
                </a:cubicBezTo>
                <a:cubicBezTo>
                  <a:pt x="7603292" y="1561724"/>
                  <a:pt x="7624642" y="1535038"/>
                  <a:pt x="7632647" y="1529701"/>
                </a:cubicBezTo>
                <a:cubicBezTo>
                  <a:pt x="7616635" y="1540375"/>
                  <a:pt x="7675345" y="1473660"/>
                  <a:pt x="7664671" y="1487003"/>
                </a:cubicBezTo>
                <a:cubicBezTo>
                  <a:pt x="7672676" y="1478997"/>
                  <a:pt x="7704700" y="1460317"/>
                  <a:pt x="7712705" y="1454980"/>
                </a:cubicBezTo>
                <a:cubicBezTo>
                  <a:pt x="7734054" y="1444305"/>
                  <a:pt x="7787426" y="1398939"/>
                  <a:pt x="7811444" y="1428294"/>
                </a:cubicBezTo>
                <a:cubicBezTo>
                  <a:pt x="7814112" y="1364247"/>
                  <a:pt x="7915520" y="1393602"/>
                  <a:pt x="7872822" y="1449643"/>
                </a:cubicBezTo>
                <a:cubicBezTo>
                  <a:pt x="7896839" y="1449643"/>
                  <a:pt x="8096985" y="1353573"/>
                  <a:pt x="8062293" y="1430962"/>
                </a:cubicBezTo>
                <a:cubicBezTo>
                  <a:pt x="8064962" y="1430962"/>
                  <a:pt x="8067630" y="1433631"/>
                  <a:pt x="8070299" y="1433631"/>
                </a:cubicBezTo>
                <a:cubicBezTo>
                  <a:pt x="8062293" y="1398939"/>
                  <a:pt x="8104991" y="1417619"/>
                  <a:pt x="8110328" y="1404276"/>
                </a:cubicBezTo>
                <a:cubicBezTo>
                  <a:pt x="8126339" y="1356241"/>
                  <a:pt x="8059624" y="1350904"/>
                  <a:pt x="8048950" y="1334892"/>
                </a:cubicBezTo>
                <a:cubicBezTo>
                  <a:pt x="8000915" y="1241491"/>
                  <a:pt x="8070299" y="1300200"/>
                  <a:pt x="8107659" y="1316212"/>
                </a:cubicBezTo>
                <a:cubicBezTo>
                  <a:pt x="8142351" y="1332224"/>
                  <a:pt x="8187717" y="1321549"/>
                  <a:pt x="8225078" y="1334892"/>
                </a:cubicBezTo>
                <a:cubicBezTo>
                  <a:pt x="8283787" y="1356241"/>
                  <a:pt x="8331823" y="1406945"/>
                  <a:pt x="8382526" y="1444305"/>
                </a:cubicBezTo>
                <a:cubicBezTo>
                  <a:pt x="8387863" y="1436300"/>
                  <a:pt x="8393200" y="1428294"/>
                  <a:pt x="8395869" y="1417619"/>
                </a:cubicBezTo>
                <a:cubicBezTo>
                  <a:pt x="8387863" y="1412282"/>
                  <a:pt x="8334491" y="1361578"/>
                  <a:pt x="8331823" y="1356241"/>
                </a:cubicBezTo>
                <a:cubicBezTo>
                  <a:pt x="8315811" y="1318881"/>
                  <a:pt x="8334491" y="1310875"/>
                  <a:pt x="8337159" y="1265508"/>
                </a:cubicBezTo>
                <a:cubicBezTo>
                  <a:pt x="8286456" y="1273514"/>
                  <a:pt x="8390531" y="1118735"/>
                  <a:pt x="8401205" y="1094718"/>
                </a:cubicBezTo>
                <a:cubicBezTo>
                  <a:pt x="8398538" y="1100055"/>
                  <a:pt x="8443903" y="1025334"/>
                  <a:pt x="8435898" y="1030671"/>
                </a:cubicBezTo>
                <a:cubicBezTo>
                  <a:pt x="8467921" y="1014659"/>
                  <a:pt x="8539973" y="1049351"/>
                  <a:pt x="8483932" y="1070700"/>
                </a:cubicBezTo>
                <a:cubicBezTo>
                  <a:pt x="8566659" y="1065363"/>
                  <a:pt x="8547979" y="1140084"/>
                  <a:pt x="8515956" y="1198793"/>
                </a:cubicBezTo>
                <a:cubicBezTo>
                  <a:pt x="8571997" y="1233485"/>
                  <a:pt x="8529299" y="1302869"/>
                  <a:pt x="8539973" y="1361578"/>
                </a:cubicBezTo>
                <a:cubicBezTo>
                  <a:pt x="8545311" y="1398939"/>
                  <a:pt x="8566659" y="1420288"/>
                  <a:pt x="8566659" y="1452311"/>
                </a:cubicBezTo>
                <a:cubicBezTo>
                  <a:pt x="8566659" y="1470992"/>
                  <a:pt x="8507950" y="1583073"/>
                  <a:pt x="8491939" y="1588410"/>
                </a:cubicBezTo>
                <a:cubicBezTo>
                  <a:pt x="8505282" y="1596416"/>
                  <a:pt x="8555985" y="1564393"/>
                  <a:pt x="8569328" y="1537707"/>
                </a:cubicBezTo>
                <a:cubicBezTo>
                  <a:pt x="8574665" y="1527032"/>
                  <a:pt x="8593346" y="1505683"/>
                  <a:pt x="8596014" y="1492340"/>
                </a:cubicBezTo>
                <a:cubicBezTo>
                  <a:pt x="8604020" y="1468323"/>
                  <a:pt x="8571997" y="1422957"/>
                  <a:pt x="8604020" y="1404276"/>
                </a:cubicBezTo>
                <a:cubicBezTo>
                  <a:pt x="8531968" y="1412282"/>
                  <a:pt x="8574665" y="1332224"/>
                  <a:pt x="8574665" y="1289526"/>
                </a:cubicBezTo>
                <a:cubicBezTo>
                  <a:pt x="8571997" y="1236154"/>
                  <a:pt x="8534636" y="1225479"/>
                  <a:pt x="8555985" y="1174776"/>
                </a:cubicBezTo>
                <a:cubicBezTo>
                  <a:pt x="8566659" y="1150759"/>
                  <a:pt x="8590677" y="1150759"/>
                  <a:pt x="8604020" y="1132078"/>
                </a:cubicBezTo>
                <a:cubicBezTo>
                  <a:pt x="8617363" y="1110730"/>
                  <a:pt x="8588008" y="1068032"/>
                  <a:pt x="8628037" y="1073369"/>
                </a:cubicBezTo>
                <a:cubicBezTo>
                  <a:pt x="8668066" y="1078706"/>
                  <a:pt x="8638712" y="1177445"/>
                  <a:pt x="8641380" y="1204131"/>
                </a:cubicBezTo>
                <a:cubicBezTo>
                  <a:pt x="8641380" y="1204131"/>
                  <a:pt x="8673404" y="1204131"/>
                  <a:pt x="8676073" y="1204131"/>
                </a:cubicBezTo>
                <a:cubicBezTo>
                  <a:pt x="8638712" y="1172107"/>
                  <a:pt x="8662730" y="1118735"/>
                  <a:pt x="8700090" y="1140084"/>
                </a:cubicBezTo>
                <a:cubicBezTo>
                  <a:pt x="8700090" y="1140084"/>
                  <a:pt x="8700090" y="1137416"/>
                  <a:pt x="8700090" y="1137416"/>
                </a:cubicBezTo>
                <a:cubicBezTo>
                  <a:pt x="8646718" y="1092049"/>
                  <a:pt x="8732113" y="1108061"/>
                  <a:pt x="8740119" y="1108061"/>
                </a:cubicBezTo>
                <a:cubicBezTo>
                  <a:pt x="8756131" y="1108061"/>
                  <a:pt x="8876218" y="1164102"/>
                  <a:pt x="8876218" y="1164102"/>
                </a:cubicBezTo>
                <a:cubicBezTo>
                  <a:pt x="8881555" y="1153427"/>
                  <a:pt x="8753462" y="1084043"/>
                  <a:pt x="8822846" y="1009322"/>
                </a:cubicBezTo>
                <a:cubicBezTo>
                  <a:pt x="8862875" y="966624"/>
                  <a:pt x="8993637" y="1030671"/>
                  <a:pt x="9022992" y="982636"/>
                </a:cubicBezTo>
                <a:cubicBezTo>
                  <a:pt x="8926921" y="859880"/>
                  <a:pt x="9137741" y="841200"/>
                  <a:pt x="9217800" y="809177"/>
                </a:cubicBezTo>
                <a:cubicBezTo>
                  <a:pt x="9223137" y="806508"/>
                  <a:pt x="9252492" y="774485"/>
                  <a:pt x="9276509" y="769148"/>
                </a:cubicBezTo>
                <a:cubicBezTo>
                  <a:pt x="9300527" y="763810"/>
                  <a:pt x="9332550" y="774485"/>
                  <a:pt x="9348561" y="774485"/>
                </a:cubicBezTo>
                <a:cubicBezTo>
                  <a:pt x="9375247" y="771816"/>
                  <a:pt x="9428619" y="750467"/>
                  <a:pt x="9473986" y="745130"/>
                </a:cubicBezTo>
                <a:cubicBezTo>
                  <a:pt x="9471317" y="689089"/>
                  <a:pt x="9519353" y="635717"/>
                  <a:pt x="9572725" y="633048"/>
                </a:cubicBezTo>
                <a:cubicBezTo>
                  <a:pt x="9599411" y="630380"/>
                  <a:pt x="9703486" y="659735"/>
                  <a:pt x="9642108" y="694427"/>
                </a:cubicBezTo>
                <a:cubicBezTo>
                  <a:pt x="9674132" y="705101"/>
                  <a:pt x="9735509" y="691758"/>
                  <a:pt x="9692812" y="747799"/>
                </a:cubicBezTo>
                <a:cubicBezTo>
                  <a:pt x="9727504" y="750467"/>
                  <a:pt x="9764864" y="718444"/>
                  <a:pt x="9807562" y="726450"/>
                </a:cubicBezTo>
                <a:cubicBezTo>
                  <a:pt x="9852929" y="734456"/>
                  <a:pt x="9900963" y="742462"/>
                  <a:pt x="9922312" y="779822"/>
                </a:cubicBezTo>
                <a:cubicBezTo>
                  <a:pt x="9986359" y="894572"/>
                  <a:pt x="9855597" y="915921"/>
                  <a:pt x="9796888" y="974630"/>
                </a:cubicBezTo>
                <a:cubicBezTo>
                  <a:pt x="9807562" y="966624"/>
                  <a:pt x="9890289" y="985305"/>
                  <a:pt x="9895626" y="987973"/>
                </a:cubicBezTo>
                <a:cubicBezTo>
                  <a:pt x="9927649" y="998648"/>
                  <a:pt x="9930318" y="998648"/>
                  <a:pt x="9967678" y="1006654"/>
                </a:cubicBezTo>
                <a:cubicBezTo>
                  <a:pt x="10005039" y="1011991"/>
                  <a:pt x="10143807" y="982636"/>
                  <a:pt x="10106446" y="1046683"/>
                </a:cubicBezTo>
                <a:cubicBezTo>
                  <a:pt x="10111783" y="1057357"/>
                  <a:pt x="10167824" y="1057357"/>
                  <a:pt x="10175830" y="1057357"/>
                </a:cubicBezTo>
                <a:cubicBezTo>
                  <a:pt x="10199848" y="1060026"/>
                  <a:pt x="10242545" y="1052020"/>
                  <a:pt x="10266563" y="1062694"/>
                </a:cubicBezTo>
                <a:cubicBezTo>
                  <a:pt x="10271900" y="1025334"/>
                  <a:pt x="10274568" y="987973"/>
                  <a:pt x="10303923" y="979967"/>
                </a:cubicBezTo>
                <a:cubicBezTo>
                  <a:pt x="10317266" y="977299"/>
                  <a:pt x="10349289" y="1006654"/>
                  <a:pt x="10365301" y="1011991"/>
                </a:cubicBezTo>
                <a:cubicBezTo>
                  <a:pt x="10386650" y="1019997"/>
                  <a:pt x="10402661" y="1009322"/>
                  <a:pt x="10424011" y="1014659"/>
                </a:cubicBezTo>
                <a:cubicBezTo>
                  <a:pt x="10458702" y="1025334"/>
                  <a:pt x="10530755" y="1158764"/>
                  <a:pt x="10474714" y="1161433"/>
                </a:cubicBezTo>
                <a:cubicBezTo>
                  <a:pt x="10496062" y="1190788"/>
                  <a:pt x="10517412" y="1252165"/>
                  <a:pt x="10552103" y="1238822"/>
                </a:cubicBezTo>
                <a:cubicBezTo>
                  <a:pt x="10560110" y="1236154"/>
                  <a:pt x="10570784" y="1201462"/>
                  <a:pt x="10576121" y="1196125"/>
                </a:cubicBezTo>
                <a:cubicBezTo>
                  <a:pt x="10578789" y="1174776"/>
                  <a:pt x="10586796" y="1161433"/>
                  <a:pt x="10602807" y="1153427"/>
                </a:cubicBezTo>
                <a:cubicBezTo>
                  <a:pt x="10610813" y="1161433"/>
                  <a:pt x="10618819" y="1169439"/>
                  <a:pt x="10629493" y="1177445"/>
                </a:cubicBezTo>
                <a:cubicBezTo>
                  <a:pt x="10693540" y="1174776"/>
                  <a:pt x="10786941" y="1206799"/>
                  <a:pt x="10850988" y="1188119"/>
                </a:cubicBezTo>
                <a:cubicBezTo>
                  <a:pt x="10850988" y="1182782"/>
                  <a:pt x="10824302" y="1137416"/>
                  <a:pt x="10824302" y="1145421"/>
                </a:cubicBezTo>
                <a:cubicBezTo>
                  <a:pt x="10837645" y="1092049"/>
                  <a:pt x="10842981" y="1113398"/>
                  <a:pt x="10885679" y="1100055"/>
                </a:cubicBezTo>
                <a:cubicBezTo>
                  <a:pt x="10864331" y="1054689"/>
                  <a:pt x="11051133" y="1097386"/>
                  <a:pt x="11083156" y="1105392"/>
                </a:cubicBezTo>
                <a:cubicBezTo>
                  <a:pt x="11096499" y="1108061"/>
                  <a:pt x="11261953" y="1158764"/>
                  <a:pt x="11216586" y="1180113"/>
                </a:cubicBezTo>
                <a:cubicBezTo>
                  <a:pt x="11243273" y="1190788"/>
                  <a:pt x="11283302" y="1233485"/>
                  <a:pt x="11301982" y="1238822"/>
                </a:cubicBezTo>
                <a:cubicBezTo>
                  <a:pt x="11331337" y="1249497"/>
                  <a:pt x="11371366" y="1230817"/>
                  <a:pt x="11400721" y="1228148"/>
                </a:cubicBezTo>
                <a:cubicBezTo>
                  <a:pt x="11456761" y="1222811"/>
                  <a:pt x="11531483" y="1212136"/>
                  <a:pt x="11574181" y="1273514"/>
                </a:cubicBezTo>
                <a:cubicBezTo>
                  <a:pt x="11587524" y="1294863"/>
                  <a:pt x="11571512" y="1321549"/>
                  <a:pt x="11584855" y="1332224"/>
                </a:cubicBezTo>
                <a:cubicBezTo>
                  <a:pt x="11619546" y="1358910"/>
                  <a:pt x="11640896" y="1340230"/>
                  <a:pt x="11680925" y="1337561"/>
                </a:cubicBezTo>
                <a:cubicBezTo>
                  <a:pt x="11718285" y="1334892"/>
                  <a:pt x="11744971" y="1353573"/>
                  <a:pt x="11779663" y="1353573"/>
                </a:cubicBezTo>
                <a:cubicBezTo>
                  <a:pt x="11822361" y="1353573"/>
                  <a:pt x="11854384" y="1297532"/>
                  <a:pt x="11891745" y="1313543"/>
                </a:cubicBezTo>
                <a:cubicBezTo>
                  <a:pt x="11937111" y="1332224"/>
                  <a:pt x="11913093" y="1385596"/>
                  <a:pt x="11875733" y="1361578"/>
                </a:cubicBezTo>
                <a:cubicBezTo>
                  <a:pt x="11886407" y="1414951"/>
                  <a:pt x="11945117" y="1404276"/>
                  <a:pt x="11953122" y="1382927"/>
                </a:cubicBezTo>
                <a:cubicBezTo>
                  <a:pt x="11950454" y="1388265"/>
                  <a:pt x="11931774" y="1342898"/>
                  <a:pt x="11939779" y="1324218"/>
                </a:cubicBezTo>
                <a:cubicBezTo>
                  <a:pt x="11950454" y="1292194"/>
                  <a:pt x="11955791" y="1305538"/>
                  <a:pt x="11982477" y="1300200"/>
                </a:cubicBezTo>
                <a:cubicBezTo>
                  <a:pt x="12011832" y="1297532"/>
                  <a:pt x="12078547" y="1316212"/>
                  <a:pt x="12110570" y="1318881"/>
                </a:cubicBezTo>
                <a:cubicBezTo>
                  <a:pt x="12142594" y="1321549"/>
                  <a:pt x="12161274" y="1326886"/>
                  <a:pt x="12193297" y="1337561"/>
                </a:cubicBezTo>
                <a:cubicBezTo>
                  <a:pt x="12289367" y="1372253"/>
                  <a:pt x="12374763" y="1454980"/>
                  <a:pt x="12465495" y="1505683"/>
                </a:cubicBezTo>
                <a:cubicBezTo>
                  <a:pt x="12489513" y="1519026"/>
                  <a:pt x="12502856" y="1532369"/>
                  <a:pt x="12537547" y="1540375"/>
                </a:cubicBezTo>
                <a:cubicBezTo>
                  <a:pt x="12566902" y="1551050"/>
                  <a:pt x="12593588" y="1588410"/>
                  <a:pt x="12633617" y="1607090"/>
                </a:cubicBezTo>
                <a:cubicBezTo>
                  <a:pt x="12646960" y="1612427"/>
                  <a:pt x="12625612" y="1604422"/>
                  <a:pt x="12633617" y="1607090"/>
                </a:cubicBezTo>
                <a:close/>
                <a:moveTo>
                  <a:pt x="7205670" y="2861336"/>
                </a:moveTo>
                <a:cubicBezTo>
                  <a:pt x="7136286" y="2869342"/>
                  <a:pt x="7186989" y="2928051"/>
                  <a:pt x="7229687" y="2917377"/>
                </a:cubicBezTo>
                <a:cubicBezTo>
                  <a:pt x="7261711" y="2909371"/>
                  <a:pt x="7248368" y="2888022"/>
                  <a:pt x="7272385" y="2877348"/>
                </a:cubicBezTo>
                <a:cubicBezTo>
                  <a:pt x="7248368" y="2847993"/>
                  <a:pt x="7269716" y="2845324"/>
                  <a:pt x="7288397" y="2831981"/>
                </a:cubicBezTo>
                <a:cubicBezTo>
                  <a:pt x="7261711" y="2837319"/>
                  <a:pt x="7235025" y="2858668"/>
                  <a:pt x="7205670" y="2861336"/>
                </a:cubicBezTo>
                <a:cubicBezTo>
                  <a:pt x="7194996" y="2864005"/>
                  <a:pt x="7224350" y="2858668"/>
                  <a:pt x="7205670" y="2861336"/>
                </a:cubicBezTo>
                <a:close/>
                <a:moveTo>
                  <a:pt x="6962826" y="2965412"/>
                </a:moveTo>
                <a:cubicBezTo>
                  <a:pt x="6968164" y="2965412"/>
                  <a:pt x="6917461" y="3085499"/>
                  <a:pt x="6914792" y="3077493"/>
                </a:cubicBezTo>
                <a:cubicBezTo>
                  <a:pt x="6917461" y="3141540"/>
                  <a:pt x="6992181" y="3152214"/>
                  <a:pt x="7029542" y="3141540"/>
                </a:cubicBezTo>
                <a:cubicBezTo>
                  <a:pt x="7101594" y="3120191"/>
                  <a:pt x="7128280" y="3085499"/>
                  <a:pt x="7208339" y="3120191"/>
                </a:cubicBezTo>
                <a:cubicBezTo>
                  <a:pt x="7253704" y="3138871"/>
                  <a:pt x="7304409" y="3165557"/>
                  <a:pt x="7352443" y="3144208"/>
                </a:cubicBezTo>
                <a:cubicBezTo>
                  <a:pt x="7413821" y="3117522"/>
                  <a:pt x="7395141" y="3096173"/>
                  <a:pt x="7360449" y="3053476"/>
                </a:cubicBezTo>
                <a:cubicBezTo>
                  <a:pt x="7336431" y="3024121"/>
                  <a:pt x="7264380" y="2954737"/>
                  <a:pt x="7235025" y="2946731"/>
                </a:cubicBezTo>
                <a:cubicBezTo>
                  <a:pt x="7197664" y="2936057"/>
                  <a:pt x="7157635" y="2989429"/>
                  <a:pt x="7125612" y="2984092"/>
                </a:cubicBezTo>
                <a:cubicBezTo>
                  <a:pt x="7128280" y="2984092"/>
                  <a:pt x="7088251" y="2928051"/>
                  <a:pt x="7090920" y="2933388"/>
                </a:cubicBezTo>
                <a:cubicBezTo>
                  <a:pt x="7085583" y="2901365"/>
                  <a:pt x="7066902" y="2912040"/>
                  <a:pt x="7112269" y="2888022"/>
                </a:cubicBezTo>
                <a:cubicBezTo>
                  <a:pt x="7096257" y="2888022"/>
                  <a:pt x="7045553" y="2890691"/>
                  <a:pt x="7064234" y="2853330"/>
                </a:cubicBezTo>
                <a:cubicBezTo>
                  <a:pt x="6994850" y="2845324"/>
                  <a:pt x="7002856" y="2960074"/>
                  <a:pt x="6962826" y="2965412"/>
                </a:cubicBezTo>
                <a:cubicBezTo>
                  <a:pt x="6957490" y="2965412"/>
                  <a:pt x="6973501" y="2962743"/>
                  <a:pt x="6962826" y="2965412"/>
                </a:cubicBezTo>
                <a:close/>
                <a:moveTo>
                  <a:pt x="6354384" y="2410341"/>
                </a:moveTo>
                <a:cubicBezTo>
                  <a:pt x="6365058" y="2391661"/>
                  <a:pt x="6421099" y="2372981"/>
                  <a:pt x="6442448" y="2375649"/>
                </a:cubicBezTo>
                <a:cubicBezTo>
                  <a:pt x="6445117" y="2375649"/>
                  <a:pt x="6455791" y="2402335"/>
                  <a:pt x="6482477" y="2399667"/>
                </a:cubicBezTo>
                <a:cubicBezTo>
                  <a:pt x="6503826" y="2396998"/>
                  <a:pt x="6517169" y="2378318"/>
                  <a:pt x="6538518" y="2370312"/>
                </a:cubicBezTo>
                <a:cubicBezTo>
                  <a:pt x="6615907" y="2343626"/>
                  <a:pt x="6639925" y="2410341"/>
                  <a:pt x="6674617" y="2319608"/>
                </a:cubicBezTo>
                <a:cubicBezTo>
                  <a:pt x="6687960" y="2287585"/>
                  <a:pt x="6679954" y="2239550"/>
                  <a:pt x="6687960" y="2202190"/>
                </a:cubicBezTo>
                <a:cubicBezTo>
                  <a:pt x="6690628" y="2191516"/>
                  <a:pt x="6706640" y="2159492"/>
                  <a:pt x="6706640" y="2159492"/>
                </a:cubicBezTo>
                <a:cubicBezTo>
                  <a:pt x="6711977" y="2148818"/>
                  <a:pt x="6714646" y="2106120"/>
                  <a:pt x="6717315" y="2100783"/>
                </a:cubicBezTo>
                <a:cubicBezTo>
                  <a:pt x="6727989" y="2082102"/>
                  <a:pt x="6810716" y="2055416"/>
                  <a:pt x="6826728" y="2050079"/>
                </a:cubicBezTo>
                <a:cubicBezTo>
                  <a:pt x="6888106" y="2039405"/>
                  <a:pt x="6904118" y="2058085"/>
                  <a:pt x="6954821" y="2023393"/>
                </a:cubicBezTo>
                <a:cubicBezTo>
                  <a:pt x="6898780" y="1986032"/>
                  <a:pt x="6840070" y="2050079"/>
                  <a:pt x="6770687" y="2036736"/>
                </a:cubicBezTo>
                <a:cubicBezTo>
                  <a:pt x="6752007" y="2034067"/>
                  <a:pt x="6727989" y="2023393"/>
                  <a:pt x="6711977" y="2007381"/>
                </a:cubicBezTo>
                <a:cubicBezTo>
                  <a:pt x="6663942" y="1956678"/>
                  <a:pt x="6701303" y="2010050"/>
                  <a:pt x="6693297" y="1924655"/>
                </a:cubicBezTo>
                <a:cubicBezTo>
                  <a:pt x="6685291" y="1841928"/>
                  <a:pt x="6677285" y="1831254"/>
                  <a:pt x="6725320" y="1777881"/>
                </a:cubicBezTo>
                <a:cubicBezTo>
                  <a:pt x="6749338" y="1753864"/>
                  <a:pt x="6829396" y="1687148"/>
                  <a:pt x="6821391" y="1652457"/>
                </a:cubicBezTo>
                <a:cubicBezTo>
                  <a:pt x="6808047" y="1575067"/>
                  <a:pt x="6725320" y="1647119"/>
                  <a:pt x="6711977" y="1668468"/>
                </a:cubicBezTo>
                <a:cubicBezTo>
                  <a:pt x="6693297" y="1697823"/>
                  <a:pt x="6714646" y="1708497"/>
                  <a:pt x="6693297" y="1743189"/>
                </a:cubicBezTo>
                <a:cubicBezTo>
                  <a:pt x="6671948" y="1780550"/>
                  <a:pt x="6626582" y="1796562"/>
                  <a:pt x="6602564" y="1831254"/>
                </a:cubicBezTo>
                <a:cubicBezTo>
                  <a:pt x="6583884" y="1855271"/>
                  <a:pt x="6557198" y="1884626"/>
                  <a:pt x="6557198" y="1924655"/>
                </a:cubicBezTo>
                <a:cubicBezTo>
                  <a:pt x="6559867" y="1994038"/>
                  <a:pt x="6591890" y="1954009"/>
                  <a:pt x="6610570" y="2010050"/>
                </a:cubicBezTo>
                <a:cubicBezTo>
                  <a:pt x="6629250" y="2066091"/>
                  <a:pt x="6575878" y="2079434"/>
                  <a:pt x="6559867" y="2116795"/>
                </a:cubicBezTo>
                <a:cubicBezTo>
                  <a:pt x="6546524" y="2143481"/>
                  <a:pt x="6549192" y="2170167"/>
                  <a:pt x="6538518" y="2204859"/>
                </a:cubicBezTo>
                <a:cubicBezTo>
                  <a:pt x="6565204" y="2183510"/>
                  <a:pt x="6535849" y="2266236"/>
                  <a:pt x="6522506" y="2276911"/>
                </a:cubicBezTo>
                <a:cubicBezTo>
                  <a:pt x="6517169" y="2282248"/>
                  <a:pt x="6495820" y="2284917"/>
                  <a:pt x="6487815" y="2290254"/>
                </a:cubicBezTo>
                <a:cubicBezTo>
                  <a:pt x="6477140" y="2298260"/>
                  <a:pt x="6405088" y="2372981"/>
                  <a:pt x="6399750" y="2319608"/>
                </a:cubicBezTo>
                <a:cubicBezTo>
                  <a:pt x="6394413" y="2343626"/>
                  <a:pt x="6383739" y="2405004"/>
                  <a:pt x="6351715" y="2383655"/>
                </a:cubicBezTo>
                <a:cubicBezTo>
                  <a:pt x="6359721" y="2396998"/>
                  <a:pt x="6357053" y="2407673"/>
                  <a:pt x="6354384" y="2410341"/>
                </a:cubicBezTo>
                <a:cubicBezTo>
                  <a:pt x="6351715" y="2413010"/>
                  <a:pt x="6354384" y="2407673"/>
                  <a:pt x="6354384" y="2410341"/>
                </a:cubicBezTo>
                <a:close/>
                <a:moveTo>
                  <a:pt x="7128280" y="3651243"/>
                </a:moveTo>
                <a:cubicBezTo>
                  <a:pt x="7149629" y="3632564"/>
                  <a:pt x="7178984" y="3525819"/>
                  <a:pt x="7186989" y="3491127"/>
                </a:cubicBezTo>
                <a:cubicBezTo>
                  <a:pt x="7192327" y="3461773"/>
                  <a:pt x="7181653" y="3416406"/>
                  <a:pt x="7194996" y="3392389"/>
                </a:cubicBezTo>
                <a:cubicBezTo>
                  <a:pt x="7168310" y="3408400"/>
                  <a:pt x="7104263" y="3421743"/>
                  <a:pt x="7074908" y="3419075"/>
                </a:cubicBezTo>
                <a:cubicBezTo>
                  <a:pt x="7053559" y="3416406"/>
                  <a:pt x="7042885" y="3392389"/>
                  <a:pt x="7018867" y="3392389"/>
                </a:cubicBezTo>
                <a:cubicBezTo>
                  <a:pt x="7010862" y="3392389"/>
                  <a:pt x="7008193" y="3421743"/>
                  <a:pt x="6992181" y="3421743"/>
                </a:cubicBezTo>
                <a:cubicBezTo>
                  <a:pt x="6976169" y="3419075"/>
                  <a:pt x="6968164" y="3413738"/>
                  <a:pt x="6954821" y="3408400"/>
                </a:cubicBezTo>
                <a:cubicBezTo>
                  <a:pt x="6917461" y="3395057"/>
                  <a:pt x="6890774" y="3349691"/>
                  <a:pt x="6882768" y="3320336"/>
                </a:cubicBezTo>
                <a:cubicBezTo>
                  <a:pt x="6874763" y="3293650"/>
                  <a:pt x="6850745" y="3205586"/>
                  <a:pt x="6861420" y="3192243"/>
                </a:cubicBezTo>
                <a:cubicBezTo>
                  <a:pt x="6845408" y="3178900"/>
                  <a:pt x="6802710" y="3170895"/>
                  <a:pt x="6789367" y="3178900"/>
                </a:cubicBezTo>
                <a:cubicBezTo>
                  <a:pt x="6784030" y="3184238"/>
                  <a:pt x="6794704" y="3205586"/>
                  <a:pt x="6784030" y="3213592"/>
                </a:cubicBezTo>
                <a:cubicBezTo>
                  <a:pt x="6778693" y="3216261"/>
                  <a:pt x="6741332" y="3202918"/>
                  <a:pt x="6741332" y="3205586"/>
                </a:cubicBezTo>
                <a:cubicBezTo>
                  <a:pt x="6746669" y="3213592"/>
                  <a:pt x="6802710" y="3301656"/>
                  <a:pt x="6802710" y="3298988"/>
                </a:cubicBezTo>
                <a:cubicBezTo>
                  <a:pt x="6802710" y="3317668"/>
                  <a:pt x="6776024" y="3368371"/>
                  <a:pt x="6757344" y="3363034"/>
                </a:cubicBezTo>
                <a:cubicBezTo>
                  <a:pt x="6778693" y="3421743"/>
                  <a:pt x="6741332" y="3400395"/>
                  <a:pt x="6719983" y="3387051"/>
                </a:cubicBezTo>
                <a:cubicBezTo>
                  <a:pt x="6685291" y="3363034"/>
                  <a:pt x="6698634" y="3339017"/>
                  <a:pt x="6682623" y="3306993"/>
                </a:cubicBezTo>
                <a:cubicBezTo>
                  <a:pt x="6655937" y="3250953"/>
                  <a:pt x="6597227" y="3202918"/>
                  <a:pt x="6626582" y="3125528"/>
                </a:cubicBezTo>
                <a:cubicBezTo>
                  <a:pt x="6607902" y="3154883"/>
                  <a:pt x="6429105" y="2912040"/>
                  <a:pt x="6413093" y="2925383"/>
                </a:cubicBezTo>
                <a:cubicBezTo>
                  <a:pt x="6365058" y="2965412"/>
                  <a:pt x="6477140" y="3082830"/>
                  <a:pt x="6501158" y="3109516"/>
                </a:cubicBezTo>
                <a:cubicBezTo>
                  <a:pt x="6525175" y="3133534"/>
                  <a:pt x="6581216" y="3152214"/>
                  <a:pt x="6594559" y="3186906"/>
                </a:cubicBezTo>
                <a:cubicBezTo>
                  <a:pt x="6629250" y="3272302"/>
                  <a:pt x="6554530" y="3194912"/>
                  <a:pt x="6543855" y="3216261"/>
                </a:cubicBezTo>
                <a:cubicBezTo>
                  <a:pt x="6535849" y="3226935"/>
                  <a:pt x="6562535" y="3240278"/>
                  <a:pt x="6559867" y="3245616"/>
                </a:cubicBezTo>
                <a:cubicBezTo>
                  <a:pt x="6557198" y="3253621"/>
                  <a:pt x="6543855" y="3277639"/>
                  <a:pt x="6538518" y="3288313"/>
                </a:cubicBezTo>
                <a:cubicBezTo>
                  <a:pt x="6533181" y="3304325"/>
                  <a:pt x="6501158" y="3360365"/>
                  <a:pt x="6493152" y="3368371"/>
                </a:cubicBezTo>
                <a:cubicBezTo>
                  <a:pt x="6461128" y="3395057"/>
                  <a:pt x="6490483" y="3413738"/>
                  <a:pt x="6431774" y="3371040"/>
                </a:cubicBezTo>
                <a:cubicBezTo>
                  <a:pt x="6383739" y="3333679"/>
                  <a:pt x="6378401" y="3331011"/>
                  <a:pt x="6431774" y="3306993"/>
                </a:cubicBezTo>
                <a:cubicBezTo>
                  <a:pt x="6469134" y="3290982"/>
                  <a:pt x="6517169" y="3325674"/>
                  <a:pt x="6501158" y="3248284"/>
                </a:cubicBezTo>
                <a:cubicBezTo>
                  <a:pt x="6495820" y="3213592"/>
                  <a:pt x="6469134" y="3205586"/>
                  <a:pt x="6450454" y="3186906"/>
                </a:cubicBezTo>
                <a:cubicBezTo>
                  <a:pt x="6410425" y="3152214"/>
                  <a:pt x="6367727" y="3128197"/>
                  <a:pt x="6333035" y="3077493"/>
                </a:cubicBezTo>
                <a:cubicBezTo>
                  <a:pt x="6317023" y="3056144"/>
                  <a:pt x="6317023" y="3013446"/>
                  <a:pt x="6290337" y="3002772"/>
                </a:cubicBezTo>
                <a:cubicBezTo>
                  <a:pt x="6263651" y="2992098"/>
                  <a:pt x="6250308" y="3016115"/>
                  <a:pt x="6226291" y="3029458"/>
                </a:cubicBezTo>
                <a:cubicBezTo>
                  <a:pt x="6204942" y="3040132"/>
                  <a:pt x="6191599" y="3061481"/>
                  <a:pt x="6167582" y="3066819"/>
                </a:cubicBezTo>
                <a:cubicBezTo>
                  <a:pt x="6151570" y="3069487"/>
                  <a:pt x="6135558" y="3048138"/>
                  <a:pt x="6116878" y="3050807"/>
                </a:cubicBezTo>
                <a:cubicBezTo>
                  <a:pt x="6068843" y="3058813"/>
                  <a:pt x="6095529" y="3069487"/>
                  <a:pt x="6076849" y="3096173"/>
                </a:cubicBezTo>
                <a:cubicBezTo>
                  <a:pt x="6050163" y="3133534"/>
                  <a:pt x="6026145" y="3141540"/>
                  <a:pt x="5994122" y="3176232"/>
                </a:cubicBezTo>
                <a:cubicBezTo>
                  <a:pt x="5948756" y="3221598"/>
                  <a:pt x="5964767" y="3298988"/>
                  <a:pt x="5932744" y="3349691"/>
                </a:cubicBezTo>
                <a:cubicBezTo>
                  <a:pt x="5898052" y="3403063"/>
                  <a:pt x="5820663" y="3421743"/>
                  <a:pt x="5769959" y="3421743"/>
                </a:cubicBezTo>
                <a:cubicBezTo>
                  <a:pt x="5764622" y="3456435"/>
                  <a:pt x="5850017" y="3480453"/>
                  <a:pt x="5879372" y="3472447"/>
                </a:cubicBezTo>
                <a:cubicBezTo>
                  <a:pt x="5916732" y="3464441"/>
                  <a:pt x="5954093" y="3411069"/>
                  <a:pt x="5991453" y="3395057"/>
                </a:cubicBezTo>
                <a:cubicBezTo>
                  <a:pt x="6028814" y="3379046"/>
                  <a:pt x="6319692" y="3339017"/>
                  <a:pt x="6330366" y="3379046"/>
                </a:cubicBezTo>
                <a:cubicBezTo>
                  <a:pt x="6357053" y="3325674"/>
                  <a:pt x="6349047" y="3432418"/>
                  <a:pt x="6343710" y="3413738"/>
                </a:cubicBezTo>
                <a:cubicBezTo>
                  <a:pt x="6351715" y="3461773"/>
                  <a:pt x="6335704" y="3483122"/>
                  <a:pt x="6314355" y="3525819"/>
                </a:cubicBezTo>
                <a:cubicBezTo>
                  <a:pt x="6311686" y="3517813"/>
                  <a:pt x="6367727" y="3571185"/>
                  <a:pt x="6373064" y="3573854"/>
                </a:cubicBezTo>
                <a:cubicBezTo>
                  <a:pt x="6405088" y="3587197"/>
                  <a:pt x="6434442" y="3576523"/>
                  <a:pt x="6466466" y="3595203"/>
                </a:cubicBezTo>
                <a:cubicBezTo>
                  <a:pt x="6495820" y="3611214"/>
                  <a:pt x="6514501" y="3635232"/>
                  <a:pt x="6546524" y="3653912"/>
                </a:cubicBezTo>
                <a:cubicBezTo>
                  <a:pt x="6554530" y="3659250"/>
                  <a:pt x="6607902" y="3699279"/>
                  <a:pt x="6615907" y="3693941"/>
                </a:cubicBezTo>
                <a:cubicBezTo>
                  <a:pt x="6655937" y="3669924"/>
                  <a:pt x="6613239" y="3659250"/>
                  <a:pt x="6629250" y="3632564"/>
                </a:cubicBezTo>
                <a:cubicBezTo>
                  <a:pt x="6687960" y="3523151"/>
                  <a:pt x="6754675" y="3605878"/>
                  <a:pt x="6824059" y="3627226"/>
                </a:cubicBezTo>
                <a:cubicBezTo>
                  <a:pt x="6856082" y="3637900"/>
                  <a:pt x="6901449" y="3656581"/>
                  <a:pt x="6933472" y="3659250"/>
                </a:cubicBezTo>
                <a:cubicBezTo>
                  <a:pt x="6970833" y="3661919"/>
                  <a:pt x="6992181" y="3637900"/>
                  <a:pt x="7029542" y="3637900"/>
                </a:cubicBezTo>
                <a:cubicBezTo>
                  <a:pt x="7058896" y="3635232"/>
                  <a:pt x="7104263" y="3672593"/>
                  <a:pt x="7128280" y="3651243"/>
                </a:cubicBezTo>
                <a:close/>
                <a:moveTo>
                  <a:pt x="6474472" y="3387051"/>
                </a:moveTo>
                <a:cubicBezTo>
                  <a:pt x="6474472" y="3387051"/>
                  <a:pt x="6471803" y="3387051"/>
                  <a:pt x="6474472" y="3387051"/>
                </a:cubicBezTo>
                <a:lnTo>
                  <a:pt x="6474472" y="3387051"/>
                </a:lnTo>
                <a:close/>
                <a:moveTo>
                  <a:pt x="7416490" y="4478512"/>
                </a:moveTo>
                <a:cubicBezTo>
                  <a:pt x="7427164" y="4494524"/>
                  <a:pt x="7437839" y="4510536"/>
                  <a:pt x="7448513" y="4523879"/>
                </a:cubicBezTo>
                <a:cubicBezTo>
                  <a:pt x="7432501" y="4355757"/>
                  <a:pt x="7365786" y="4281035"/>
                  <a:pt x="7304409" y="4142268"/>
                </a:cubicBezTo>
                <a:cubicBezTo>
                  <a:pt x="7293734" y="4120919"/>
                  <a:pt x="7304409" y="4091564"/>
                  <a:pt x="7296402" y="4070215"/>
                </a:cubicBezTo>
                <a:cubicBezTo>
                  <a:pt x="7283059" y="4038192"/>
                  <a:pt x="7256373" y="4022181"/>
                  <a:pt x="7243030" y="3992826"/>
                </a:cubicBezTo>
                <a:cubicBezTo>
                  <a:pt x="7219013" y="3944790"/>
                  <a:pt x="7168310" y="3867401"/>
                  <a:pt x="7152298" y="3816697"/>
                </a:cubicBezTo>
                <a:cubicBezTo>
                  <a:pt x="7146960" y="3838046"/>
                  <a:pt x="7136286" y="3843384"/>
                  <a:pt x="7125612" y="3832709"/>
                </a:cubicBezTo>
                <a:cubicBezTo>
                  <a:pt x="7138955" y="3942122"/>
                  <a:pt x="7216344" y="4038192"/>
                  <a:pt x="7248368" y="4134262"/>
                </a:cubicBezTo>
                <a:cubicBezTo>
                  <a:pt x="7261711" y="4174291"/>
                  <a:pt x="7256373" y="4216989"/>
                  <a:pt x="7269716" y="4257018"/>
                </a:cubicBezTo>
                <a:cubicBezTo>
                  <a:pt x="7272385" y="4267692"/>
                  <a:pt x="7301740" y="4299716"/>
                  <a:pt x="7307077" y="4310390"/>
                </a:cubicBezTo>
                <a:cubicBezTo>
                  <a:pt x="7325757" y="4347750"/>
                  <a:pt x="7325757" y="4379774"/>
                  <a:pt x="7347106" y="4414466"/>
                </a:cubicBezTo>
                <a:cubicBezTo>
                  <a:pt x="7363118" y="4441152"/>
                  <a:pt x="7395141" y="4446489"/>
                  <a:pt x="7416490" y="4478512"/>
                </a:cubicBezTo>
                <a:cubicBezTo>
                  <a:pt x="7429833" y="4499861"/>
                  <a:pt x="7395141" y="4446489"/>
                  <a:pt x="7416490" y="4478512"/>
                </a:cubicBezTo>
                <a:close/>
                <a:moveTo>
                  <a:pt x="7848804" y="3170895"/>
                </a:moveTo>
                <a:cubicBezTo>
                  <a:pt x="7864816" y="3160220"/>
                  <a:pt x="7827455" y="3130865"/>
                  <a:pt x="7816781" y="3122859"/>
                </a:cubicBezTo>
                <a:cubicBezTo>
                  <a:pt x="7840798" y="3138871"/>
                  <a:pt x="7742060" y="3184238"/>
                  <a:pt x="7787426" y="3082830"/>
                </a:cubicBezTo>
                <a:cubicBezTo>
                  <a:pt x="7758072" y="3069487"/>
                  <a:pt x="7752734" y="3064150"/>
                  <a:pt x="7734054" y="3034795"/>
                </a:cubicBezTo>
                <a:cubicBezTo>
                  <a:pt x="7726048" y="3024121"/>
                  <a:pt x="7672676" y="2933388"/>
                  <a:pt x="7731386" y="2962743"/>
                </a:cubicBezTo>
                <a:cubicBezTo>
                  <a:pt x="7707368" y="2896028"/>
                  <a:pt x="7798101" y="2936057"/>
                  <a:pt x="7806107" y="2917377"/>
                </a:cubicBezTo>
                <a:cubicBezTo>
                  <a:pt x="7843467" y="2837319"/>
                  <a:pt x="7742060" y="2845324"/>
                  <a:pt x="7712705" y="2855999"/>
                </a:cubicBezTo>
                <a:cubicBezTo>
                  <a:pt x="7702031" y="2861336"/>
                  <a:pt x="7640653" y="2906702"/>
                  <a:pt x="7635316" y="2912040"/>
                </a:cubicBezTo>
                <a:cubicBezTo>
                  <a:pt x="7589949" y="2957406"/>
                  <a:pt x="7597955" y="3005441"/>
                  <a:pt x="7624642" y="3066819"/>
                </a:cubicBezTo>
                <a:cubicBezTo>
                  <a:pt x="7659333" y="3144208"/>
                  <a:pt x="7686019" y="3146877"/>
                  <a:pt x="7683350" y="3240278"/>
                </a:cubicBezTo>
                <a:cubicBezTo>
                  <a:pt x="7680682" y="3314999"/>
                  <a:pt x="7645990" y="3323005"/>
                  <a:pt x="7736723" y="3365703"/>
                </a:cubicBezTo>
                <a:cubicBezTo>
                  <a:pt x="7795432" y="3392389"/>
                  <a:pt x="7848804" y="3387051"/>
                  <a:pt x="7830124" y="3290982"/>
                </a:cubicBezTo>
                <a:cubicBezTo>
                  <a:pt x="7822118" y="3250953"/>
                  <a:pt x="7790095" y="3272302"/>
                  <a:pt x="7811444" y="3232273"/>
                </a:cubicBezTo>
                <a:cubicBezTo>
                  <a:pt x="7792764" y="3232273"/>
                  <a:pt x="7782089" y="3202918"/>
                  <a:pt x="7792764" y="3181569"/>
                </a:cubicBezTo>
                <a:cubicBezTo>
                  <a:pt x="7814112" y="3146877"/>
                  <a:pt x="7824787" y="3184238"/>
                  <a:pt x="7848804" y="3170895"/>
                </a:cubicBezTo>
                <a:cubicBezTo>
                  <a:pt x="7851473" y="3170895"/>
                  <a:pt x="7843467" y="3173563"/>
                  <a:pt x="7848804" y="3170895"/>
                </a:cubicBezTo>
                <a:close/>
                <a:moveTo>
                  <a:pt x="8435898" y="1583073"/>
                </a:moveTo>
                <a:cubicBezTo>
                  <a:pt x="8446572" y="1580404"/>
                  <a:pt x="8409212" y="1583073"/>
                  <a:pt x="8435898" y="1583073"/>
                </a:cubicBezTo>
                <a:cubicBezTo>
                  <a:pt x="8435898" y="1583073"/>
                  <a:pt x="8433229" y="1583073"/>
                  <a:pt x="8435898" y="1583073"/>
                </a:cubicBezTo>
                <a:close/>
                <a:moveTo>
                  <a:pt x="8620032" y="1385596"/>
                </a:moveTo>
                <a:cubicBezTo>
                  <a:pt x="8644049" y="1380259"/>
                  <a:pt x="8625369" y="1385596"/>
                  <a:pt x="8620032" y="1385596"/>
                </a:cubicBezTo>
                <a:cubicBezTo>
                  <a:pt x="8625369" y="1385596"/>
                  <a:pt x="8622700" y="1385596"/>
                  <a:pt x="8620032" y="1385596"/>
                </a:cubicBezTo>
                <a:close/>
                <a:moveTo>
                  <a:pt x="8694752" y="1441637"/>
                </a:moveTo>
                <a:cubicBezTo>
                  <a:pt x="8708095" y="1430962"/>
                  <a:pt x="8673404" y="1404276"/>
                  <a:pt x="8670735" y="1401608"/>
                </a:cubicBezTo>
                <a:cubicBezTo>
                  <a:pt x="8678741" y="1412282"/>
                  <a:pt x="8694752" y="1444305"/>
                  <a:pt x="8694752" y="1441637"/>
                </a:cubicBezTo>
                <a:cubicBezTo>
                  <a:pt x="8697421" y="1441637"/>
                  <a:pt x="8694752" y="1441637"/>
                  <a:pt x="8694752" y="1441637"/>
                </a:cubicBezTo>
                <a:close/>
                <a:moveTo>
                  <a:pt x="9762195" y="990642"/>
                </a:moveTo>
                <a:cubicBezTo>
                  <a:pt x="9764864" y="985305"/>
                  <a:pt x="9767533" y="979967"/>
                  <a:pt x="9772870" y="974630"/>
                </a:cubicBezTo>
                <a:cubicBezTo>
                  <a:pt x="9735509" y="998648"/>
                  <a:pt x="9684806" y="1011991"/>
                  <a:pt x="9655451" y="1044014"/>
                </a:cubicBezTo>
                <a:cubicBezTo>
                  <a:pt x="9692812" y="1030671"/>
                  <a:pt x="9746184" y="1038677"/>
                  <a:pt x="9762195" y="990642"/>
                </a:cubicBezTo>
                <a:cubicBezTo>
                  <a:pt x="9762195" y="987973"/>
                  <a:pt x="9759527" y="998648"/>
                  <a:pt x="9762195" y="990642"/>
                </a:cubicBezTo>
                <a:close/>
                <a:moveTo>
                  <a:pt x="10904360" y="2533097"/>
                </a:moveTo>
                <a:cubicBezTo>
                  <a:pt x="10904360" y="2514417"/>
                  <a:pt x="10915034" y="2487731"/>
                  <a:pt x="10901691" y="2498405"/>
                </a:cubicBezTo>
                <a:cubicBezTo>
                  <a:pt x="10901691" y="2498405"/>
                  <a:pt x="10901691" y="2530429"/>
                  <a:pt x="10904360" y="2533097"/>
                </a:cubicBezTo>
                <a:close/>
                <a:moveTo>
                  <a:pt x="8729445" y="1086712"/>
                </a:moveTo>
                <a:cubicBezTo>
                  <a:pt x="8774811" y="1116067"/>
                  <a:pt x="8758800" y="1054689"/>
                  <a:pt x="8761467" y="1052020"/>
                </a:cubicBezTo>
                <a:cubicBezTo>
                  <a:pt x="8769474" y="1044014"/>
                  <a:pt x="8686747" y="1060026"/>
                  <a:pt x="8729445" y="1086712"/>
                </a:cubicBezTo>
                <a:cubicBezTo>
                  <a:pt x="8737450" y="1092049"/>
                  <a:pt x="8724107" y="1084043"/>
                  <a:pt x="8729445" y="1086712"/>
                </a:cubicBezTo>
                <a:close/>
                <a:moveTo>
                  <a:pt x="7782089" y="1185450"/>
                </a:moveTo>
                <a:cubicBezTo>
                  <a:pt x="7766077" y="1185450"/>
                  <a:pt x="7832793" y="1268177"/>
                  <a:pt x="7819450" y="1198793"/>
                </a:cubicBezTo>
                <a:cubicBezTo>
                  <a:pt x="7838130" y="1212136"/>
                  <a:pt x="7832793" y="1241491"/>
                  <a:pt x="7875491" y="1260171"/>
                </a:cubicBezTo>
                <a:cubicBezTo>
                  <a:pt x="7915520" y="1276183"/>
                  <a:pt x="7974229" y="1286857"/>
                  <a:pt x="7974229" y="1233485"/>
                </a:cubicBezTo>
                <a:cubicBezTo>
                  <a:pt x="7974229" y="1214805"/>
                  <a:pt x="7918188" y="1185450"/>
                  <a:pt x="7912851" y="1156096"/>
                </a:cubicBezTo>
                <a:cubicBezTo>
                  <a:pt x="7904845" y="1102724"/>
                  <a:pt x="7915520" y="1134747"/>
                  <a:pt x="7931531" y="1092049"/>
                </a:cubicBezTo>
                <a:cubicBezTo>
                  <a:pt x="7942206" y="1062694"/>
                  <a:pt x="7955549" y="1038677"/>
                  <a:pt x="7971561" y="1011991"/>
                </a:cubicBezTo>
                <a:cubicBezTo>
                  <a:pt x="8014258" y="950613"/>
                  <a:pt x="8059624" y="910584"/>
                  <a:pt x="8126339" y="870555"/>
                </a:cubicBezTo>
                <a:cubicBezTo>
                  <a:pt x="8190386" y="833194"/>
                  <a:pt x="8259770" y="822520"/>
                  <a:pt x="8323816" y="790497"/>
                </a:cubicBezTo>
                <a:cubicBezTo>
                  <a:pt x="8377188" y="763810"/>
                  <a:pt x="8430560" y="697095"/>
                  <a:pt x="8337159" y="697095"/>
                </a:cubicBezTo>
                <a:cubicBezTo>
                  <a:pt x="8283787" y="697095"/>
                  <a:pt x="8222410" y="750467"/>
                  <a:pt x="8166369" y="761142"/>
                </a:cubicBezTo>
                <a:cubicBezTo>
                  <a:pt x="8139683" y="766479"/>
                  <a:pt x="8118334" y="763810"/>
                  <a:pt x="8088979" y="769148"/>
                </a:cubicBezTo>
                <a:cubicBezTo>
                  <a:pt x="8040944" y="782491"/>
                  <a:pt x="7974229" y="811845"/>
                  <a:pt x="7942206" y="843869"/>
                </a:cubicBezTo>
                <a:cubicBezTo>
                  <a:pt x="7918188" y="867886"/>
                  <a:pt x="7886165" y="942607"/>
                  <a:pt x="7851473" y="985305"/>
                </a:cubicBezTo>
                <a:cubicBezTo>
                  <a:pt x="7859479" y="977299"/>
                  <a:pt x="7846136" y="1019997"/>
                  <a:pt x="7843467" y="1022665"/>
                </a:cubicBezTo>
                <a:cubicBezTo>
                  <a:pt x="7832793" y="1036008"/>
                  <a:pt x="7830124" y="1033340"/>
                  <a:pt x="7822118" y="1046683"/>
                </a:cubicBezTo>
                <a:cubicBezTo>
                  <a:pt x="7808775" y="1070700"/>
                  <a:pt x="7774083" y="1044014"/>
                  <a:pt x="7808775" y="1092049"/>
                </a:cubicBezTo>
                <a:cubicBezTo>
                  <a:pt x="7779420" y="1102724"/>
                  <a:pt x="7704700" y="1182782"/>
                  <a:pt x="7782089" y="1185450"/>
                </a:cubicBezTo>
                <a:cubicBezTo>
                  <a:pt x="7784758" y="1185450"/>
                  <a:pt x="7771415" y="1185450"/>
                  <a:pt x="7782089" y="1185450"/>
                </a:cubicBezTo>
                <a:close/>
                <a:moveTo>
                  <a:pt x="9906301" y="5513932"/>
                </a:moveTo>
                <a:cubicBezTo>
                  <a:pt x="9922312" y="5519269"/>
                  <a:pt x="9973016" y="5521938"/>
                  <a:pt x="9981021" y="5505926"/>
                </a:cubicBezTo>
                <a:cubicBezTo>
                  <a:pt x="9975684" y="5567304"/>
                  <a:pt x="10103778" y="5543287"/>
                  <a:pt x="10098440" y="5503258"/>
                </a:cubicBezTo>
                <a:cubicBezTo>
                  <a:pt x="10095771" y="5465897"/>
                  <a:pt x="9994365" y="5468565"/>
                  <a:pt x="9983690" y="5492583"/>
                </a:cubicBezTo>
                <a:cubicBezTo>
                  <a:pt x="9981021" y="5460560"/>
                  <a:pt x="9906301" y="5457891"/>
                  <a:pt x="9887620" y="5455222"/>
                </a:cubicBezTo>
                <a:cubicBezTo>
                  <a:pt x="9981021" y="5412525"/>
                  <a:pt x="9831579" y="5409857"/>
                  <a:pt x="9799557" y="5404519"/>
                </a:cubicBezTo>
                <a:cubicBezTo>
                  <a:pt x="9767533" y="5399182"/>
                  <a:pt x="9636771" y="5340473"/>
                  <a:pt x="9618091" y="5399182"/>
                </a:cubicBezTo>
                <a:cubicBezTo>
                  <a:pt x="9596742" y="5473903"/>
                  <a:pt x="9863603" y="5500589"/>
                  <a:pt x="9906301" y="5513932"/>
                </a:cubicBezTo>
                <a:cubicBezTo>
                  <a:pt x="9911638" y="5516601"/>
                  <a:pt x="9898294" y="5511263"/>
                  <a:pt x="9906301" y="5513932"/>
                </a:cubicBezTo>
                <a:close/>
                <a:moveTo>
                  <a:pt x="9620759" y="5391176"/>
                </a:moveTo>
                <a:cubicBezTo>
                  <a:pt x="9626097" y="5391176"/>
                  <a:pt x="9668794" y="5241734"/>
                  <a:pt x="9666126" y="5233728"/>
                </a:cubicBezTo>
                <a:cubicBezTo>
                  <a:pt x="9647446" y="5159007"/>
                  <a:pt x="9572725" y="5223054"/>
                  <a:pt x="9554044" y="5153670"/>
                </a:cubicBezTo>
                <a:cubicBezTo>
                  <a:pt x="9548707" y="5137658"/>
                  <a:pt x="9559382" y="5121647"/>
                  <a:pt x="9543370" y="5094960"/>
                </a:cubicBezTo>
                <a:cubicBezTo>
                  <a:pt x="9535364" y="5081617"/>
                  <a:pt x="9530027" y="5076281"/>
                  <a:pt x="9522021" y="5065606"/>
                </a:cubicBezTo>
                <a:cubicBezTo>
                  <a:pt x="9500672" y="5038920"/>
                  <a:pt x="9471317" y="5033583"/>
                  <a:pt x="9447300" y="5014902"/>
                </a:cubicBezTo>
                <a:cubicBezTo>
                  <a:pt x="9425951" y="4996222"/>
                  <a:pt x="9252492" y="4777396"/>
                  <a:pt x="9255160" y="4894815"/>
                </a:cubicBezTo>
                <a:cubicBezTo>
                  <a:pt x="9255160" y="4942850"/>
                  <a:pt x="9345893" y="5012233"/>
                  <a:pt x="9364573" y="5046926"/>
                </a:cubicBezTo>
                <a:cubicBezTo>
                  <a:pt x="9393928" y="5097629"/>
                  <a:pt x="9412608" y="5159007"/>
                  <a:pt x="9441962" y="5215048"/>
                </a:cubicBezTo>
                <a:cubicBezTo>
                  <a:pt x="9479324" y="5284432"/>
                  <a:pt x="9554044" y="5399182"/>
                  <a:pt x="9620759" y="5391176"/>
                </a:cubicBezTo>
                <a:close/>
                <a:moveTo>
                  <a:pt x="10450697" y="5070943"/>
                </a:moveTo>
                <a:cubicBezTo>
                  <a:pt x="10450697" y="5030914"/>
                  <a:pt x="10394656" y="5001559"/>
                  <a:pt x="10383981" y="5065606"/>
                </a:cubicBezTo>
                <a:cubicBezTo>
                  <a:pt x="10375975" y="5105635"/>
                  <a:pt x="10429347" y="5196368"/>
                  <a:pt x="10429347" y="5116310"/>
                </a:cubicBezTo>
                <a:cubicBezTo>
                  <a:pt x="10450697" y="5113641"/>
                  <a:pt x="10450697" y="5100298"/>
                  <a:pt x="10450697" y="5070943"/>
                </a:cubicBezTo>
                <a:close/>
                <a:moveTo>
                  <a:pt x="10407999" y="5252408"/>
                </a:moveTo>
                <a:cubicBezTo>
                  <a:pt x="10391987" y="5281763"/>
                  <a:pt x="10498731" y="5311118"/>
                  <a:pt x="10506738" y="5305780"/>
                </a:cubicBezTo>
                <a:cubicBezTo>
                  <a:pt x="10557441" y="5273757"/>
                  <a:pt x="10440022" y="5196368"/>
                  <a:pt x="10407999" y="5252408"/>
                </a:cubicBezTo>
                <a:cubicBezTo>
                  <a:pt x="10405330" y="5257746"/>
                  <a:pt x="10418673" y="5236397"/>
                  <a:pt x="10407999" y="5252408"/>
                </a:cubicBezTo>
                <a:close/>
                <a:moveTo>
                  <a:pt x="9380585" y="5151001"/>
                </a:moveTo>
                <a:cubicBezTo>
                  <a:pt x="9351230" y="5151001"/>
                  <a:pt x="9380585" y="5193699"/>
                  <a:pt x="9380585" y="5199036"/>
                </a:cubicBezTo>
                <a:cubicBezTo>
                  <a:pt x="9383254" y="5225722"/>
                  <a:pt x="9423283" y="5151001"/>
                  <a:pt x="9380585" y="5151001"/>
                </a:cubicBezTo>
                <a:close/>
                <a:moveTo>
                  <a:pt x="9327213" y="5041588"/>
                </a:moveTo>
                <a:cubicBezTo>
                  <a:pt x="9287184" y="5041588"/>
                  <a:pt x="9340556" y="5108303"/>
                  <a:pt x="9340556" y="5105635"/>
                </a:cubicBezTo>
                <a:cubicBezTo>
                  <a:pt x="9340556" y="5105635"/>
                  <a:pt x="9375247" y="5041588"/>
                  <a:pt x="9327213" y="5041588"/>
                </a:cubicBezTo>
                <a:close/>
                <a:moveTo>
                  <a:pt x="10335946" y="5255077"/>
                </a:moveTo>
                <a:cubicBezTo>
                  <a:pt x="10314597" y="5292437"/>
                  <a:pt x="10389318" y="5324461"/>
                  <a:pt x="10391987" y="5289769"/>
                </a:cubicBezTo>
                <a:cubicBezTo>
                  <a:pt x="10397324" y="5257746"/>
                  <a:pt x="10354627" y="5228391"/>
                  <a:pt x="10335946" y="5255077"/>
                </a:cubicBezTo>
                <a:cubicBezTo>
                  <a:pt x="10333278" y="5260414"/>
                  <a:pt x="10338615" y="5249740"/>
                  <a:pt x="10335946" y="5255077"/>
                </a:cubicBezTo>
                <a:close/>
                <a:moveTo>
                  <a:pt x="10255888" y="5593990"/>
                </a:moveTo>
                <a:cubicBezTo>
                  <a:pt x="10258557" y="5596659"/>
                  <a:pt x="10488057" y="5468565"/>
                  <a:pt x="10354627" y="5484577"/>
                </a:cubicBezTo>
                <a:cubicBezTo>
                  <a:pt x="10333278" y="5484577"/>
                  <a:pt x="10205184" y="5559298"/>
                  <a:pt x="10255888" y="5593990"/>
                </a:cubicBezTo>
                <a:cubicBezTo>
                  <a:pt x="10258557" y="5596659"/>
                  <a:pt x="10247882" y="5588653"/>
                  <a:pt x="10255888" y="5593990"/>
                </a:cubicBezTo>
                <a:close/>
                <a:moveTo>
                  <a:pt x="10111783" y="5383171"/>
                </a:moveTo>
                <a:cubicBezTo>
                  <a:pt x="10151812" y="5447217"/>
                  <a:pt x="10146475" y="5260414"/>
                  <a:pt x="10146475" y="5257746"/>
                </a:cubicBezTo>
                <a:cubicBezTo>
                  <a:pt x="10167824" y="5257746"/>
                  <a:pt x="10151812" y="5356484"/>
                  <a:pt x="10205184" y="5335135"/>
                </a:cubicBezTo>
                <a:cubicBezTo>
                  <a:pt x="10255888" y="5316455"/>
                  <a:pt x="10210522" y="5241734"/>
                  <a:pt x="10197179" y="5209711"/>
                </a:cubicBezTo>
                <a:cubicBezTo>
                  <a:pt x="10226534" y="5201705"/>
                  <a:pt x="10282574" y="5156339"/>
                  <a:pt x="10234539" y="5134990"/>
                </a:cubicBezTo>
                <a:cubicBezTo>
                  <a:pt x="10218527" y="5126984"/>
                  <a:pt x="10138469" y="5209711"/>
                  <a:pt x="10143807" y="5148333"/>
                </a:cubicBezTo>
                <a:cubicBezTo>
                  <a:pt x="10146475" y="5118978"/>
                  <a:pt x="10381313" y="5084286"/>
                  <a:pt x="10295917" y="5041588"/>
                </a:cubicBezTo>
                <a:cubicBezTo>
                  <a:pt x="10306592" y="5046926"/>
                  <a:pt x="10189173" y="5057600"/>
                  <a:pt x="10202516" y="5057600"/>
                </a:cubicBezTo>
                <a:cubicBezTo>
                  <a:pt x="10151812" y="5060269"/>
                  <a:pt x="10141138" y="5062938"/>
                  <a:pt x="10114452" y="5124315"/>
                </a:cubicBezTo>
                <a:cubicBezTo>
                  <a:pt x="10087766" y="5183025"/>
                  <a:pt x="10082428" y="5236397"/>
                  <a:pt x="10090435" y="5287101"/>
                </a:cubicBezTo>
                <a:cubicBezTo>
                  <a:pt x="10090435" y="5284432"/>
                  <a:pt x="10109114" y="5311118"/>
                  <a:pt x="10111783" y="5324461"/>
                </a:cubicBezTo>
                <a:cubicBezTo>
                  <a:pt x="10114452" y="5343141"/>
                  <a:pt x="10098440" y="5364490"/>
                  <a:pt x="10111783" y="5383171"/>
                </a:cubicBezTo>
                <a:cubicBezTo>
                  <a:pt x="10114452" y="5388507"/>
                  <a:pt x="10109114" y="5380502"/>
                  <a:pt x="10111783" y="5383171"/>
                </a:cubicBezTo>
                <a:close/>
                <a:moveTo>
                  <a:pt x="10181167" y="5535281"/>
                </a:moveTo>
                <a:cubicBezTo>
                  <a:pt x="10237208" y="5535281"/>
                  <a:pt x="10341284" y="5500589"/>
                  <a:pt x="10226534" y="5487246"/>
                </a:cubicBezTo>
                <a:cubicBezTo>
                  <a:pt x="10210522" y="5484577"/>
                  <a:pt x="10122457" y="5471234"/>
                  <a:pt x="10114452" y="5503258"/>
                </a:cubicBezTo>
                <a:cubicBezTo>
                  <a:pt x="10103778" y="5535281"/>
                  <a:pt x="10165155" y="5537949"/>
                  <a:pt x="10181167" y="5535281"/>
                </a:cubicBezTo>
                <a:close/>
                <a:moveTo>
                  <a:pt x="10085097" y="5545955"/>
                </a:moveTo>
                <a:cubicBezTo>
                  <a:pt x="10077092" y="5564636"/>
                  <a:pt x="10146475" y="5612670"/>
                  <a:pt x="10162486" y="5593990"/>
                </a:cubicBezTo>
                <a:cubicBezTo>
                  <a:pt x="10189173" y="5551292"/>
                  <a:pt x="10095771" y="5516601"/>
                  <a:pt x="10085097" y="5545955"/>
                </a:cubicBezTo>
                <a:cubicBezTo>
                  <a:pt x="10082428" y="5548624"/>
                  <a:pt x="10087766" y="5537949"/>
                  <a:pt x="10085097" y="5545955"/>
                </a:cubicBezTo>
                <a:close/>
                <a:moveTo>
                  <a:pt x="9706155" y="5231060"/>
                </a:moveTo>
                <a:cubicBezTo>
                  <a:pt x="9652783" y="5231060"/>
                  <a:pt x="9711492" y="5289769"/>
                  <a:pt x="9711492" y="5271089"/>
                </a:cubicBezTo>
                <a:cubicBezTo>
                  <a:pt x="9711492" y="5265751"/>
                  <a:pt x="9738178" y="5231060"/>
                  <a:pt x="9706155" y="5231060"/>
                </a:cubicBezTo>
                <a:close/>
              </a:path>
            </a:pathLst>
          </a:custGeom>
          <a:solidFill>
            <a:schemeClr val="bg1">
              <a:lumMod val="85000"/>
              <a:alpha val="32000"/>
            </a:schemeClr>
          </a:solidFill>
          <a:ln w="2668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10" name="Graphic 3">
            <a:extLst>
              <a:ext uri="{FF2B5EF4-FFF2-40B4-BE49-F238E27FC236}">
                <a16:creationId xmlns:a16="http://schemas.microsoft.com/office/drawing/2014/main" id="{A70BA9A6-76FB-4169-B047-E0D37B594110}"/>
              </a:ext>
            </a:extLst>
          </p:cNvPr>
          <p:cNvGrpSpPr/>
          <p:nvPr/>
        </p:nvGrpSpPr>
        <p:grpSpPr>
          <a:xfrm>
            <a:off x="10540197" y="-139503"/>
            <a:ext cx="11844573" cy="11847687"/>
            <a:chOff x="4832977" y="1958684"/>
            <a:chExt cx="10146046" cy="10148714"/>
          </a:xfrm>
          <a:noFill/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F7D1284-079A-4D08-960E-8A99886BAA57}"/>
                </a:ext>
              </a:extLst>
            </p:cNvPr>
            <p:cNvSpPr/>
            <p:nvPr/>
          </p:nvSpPr>
          <p:spPr>
            <a:xfrm>
              <a:off x="9017353" y="2038742"/>
              <a:ext cx="26686" cy="26686"/>
            </a:xfrm>
            <a:custGeom>
              <a:avLst/>
              <a:gdLst>
                <a:gd name="connsiteX0" fmla="*/ 0 w 26686"/>
                <a:gd name="connsiteY0" fmla="*/ 0 h 26686"/>
                <a:gd name="connsiteX1" fmla="*/ 0 w 26686"/>
                <a:gd name="connsiteY1" fmla="*/ 0 h 2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686" h="26686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3372" cap="rnd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B17B37C-BBE8-44D3-82B6-85D1F61431FA}"/>
                </a:ext>
              </a:extLst>
            </p:cNvPr>
            <p:cNvSpPr/>
            <p:nvPr/>
          </p:nvSpPr>
          <p:spPr>
            <a:xfrm>
              <a:off x="4832977" y="1958684"/>
              <a:ext cx="10146046" cy="10148714"/>
            </a:xfrm>
            <a:custGeom>
              <a:avLst/>
              <a:gdLst>
                <a:gd name="connsiteX0" fmla="*/ 4341825 w 10146046"/>
                <a:gd name="connsiteY0" fmla="*/ 53372 h 10148714"/>
                <a:gd name="connsiteX1" fmla="*/ 5073023 w 10146046"/>
                <a:gd name="connsiteY1" fmla="*/ 0 h 10148714"/>
                <a:gd name="connsiteX2" fmla="*/ 10146046 w 10146046"/>
                <a:gd name="connsiteY2" fmla="*/ 5073023 h 10148714"/>
                <a:gd name="connsiteX3" fmla="*/ 5073023 w 10146046"/>
                <a:gd name="connsiteY3" fmla="*/ 10148714 h 10148714"/>
                <a:gd name="connsiteX4" fmla="*/ 0 w 10146046"/>
                <a:gd name="connsiteY4" fmla="*/ 5075692 h 10148714"/>
                <a:gd name="connsiteX5" fmla="*/ 1430374 w 10146046"/>
                <a:gd name="connsiteY5" fmla="*/ 1545124 h 1014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46046" h="10148714">
                  <a:moveTo>
                    <a:pt x="4341825" y="53372"/>
                  </a:moveTo>
                  <a:cubicBezTo>
                    <a:pt x="4579331" y="18680"/>
                    <a:pt x="4824843" y="0"/>
                    <a:pt x="5073023" y="0"/>
                  </a:cubicBezTo>
                  <a:cubicBezTo>
                    <a:pt x="7875061" y="0"/>
                    <a:pt x="10146046" y="2270985"/>
                    <a:pt x="10146046" y="5073023"/>
                  </a:cubicBezTo>
                  <a:cubicBezTo>
                    <a:pt x="10146046" y="7875061"/>
                    <a:pt x="7875061" y="10148714"/>
                    <a:pt x="5073023" y="10148714"/>
                  </a:cubicBezTo>
                  <a:cubicBezTo>
                    <a:pt x="2270985" y="10148714"/>
                    <a:pt x="0" y="7877730"/>
                    <a:pt x="0" y="5075692"/>
                  </a:cubicBezTo>
                  <a:cubicBezTo>
                    <a:pt x="0" y="3704027"/>
                    <a:pt x="544396" y="2457788"/>
                    <a:pt x="1430374" y="1545124"/>
                  </a:cubicBezTo>
                </a:path>
              </a:pathLst>
            </a:custGeom>
            <a:noFill/>
            <a:ln w="53372" cap="rnd">
              <a:solidFill>
                <a:schemeClr val="bg1">
                  <a:lumMod val="75000"/>
                </a:schemeClr>
              </a:solidFill>
              <a:custDash>
                <a:ds d="0" sp="449460"/>
              </a:custDash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CE1F585-2021-4A14-8BF5-726BA052AA2D}"/>
                </a:ext>
              </a:extLst>
            </p:cNvPr>
            <p:cNvSpPr/>
            <p:nvPr/>
          </p:nvSpPr>
          <p:spPr>
            <a:xfrm>
              <a:off x="6319391" y="3447767"/>
              <a:ext cx="26686" cy="26686"/>
            </a:xfrm>
            <a:custGeom>
              <a:avLst/>
              <a:gdLst>
                <a:gd name="connsiteX0" fmla="*/ 0 w 26686"/>
                <a:gd name="connsiteY0" fmla="*/ 0 h 26686"/>
                <a:gd name="connsiteX1" fmla="*/ 0 w 26686"/>
                <a:gd name="connsiteY1" fmla="*/ 0 h 2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686" h="26686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3372" cap="rnd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4E6B689-E90C-40B3-A631-97F8C19F03A9}"/>
              </a:ext>
            </a:extLst>
          </p:cNvPr>
          <p:cNvSpPr/>
          <p:nvPr/>
        </p:nvSpPr>
        <p:spPr>
          <a:xfrm>
            <a:off x="11225574" y="548990"/>
            <a:ext cx="10473817" cy="10473816"/>
          </a:xfrm>
          <a:custGeom>
            <a:avLst/>
            <a:gdLst>
              <a:gd name="connsiteX0" fmla="*/ 4485930 w 8971858"/>
              <a:gd name="connsiteY0" fmla="*/ 8971859 h 8971858"/>
              <a:gd name="connsiteX1" fmla="*/ 1312955 w 8971858"/>
              <a:gd name="connsiteY1" fmla="*/ 7658904 h 8971858"/>
              <a:gd name="connsiteX2" fmla="*/ 0 w 8971858"/>
              <a:gd name="connsiteY2" fmla="*/ 4485929 h 8971858"/>
              <a:gd name="connsiteX3" fmla="*/ 1312955 w 8971858"/>
              <a:gd name="connsiteY3" fmla="*/ 1312955 h 8971858"/>
              <a:gd name="connsiteX4" fmla="*/ 4485930 w 8971858"/>
              <a:gd name="connsiteY4" fmla="*/ 0 h 8971858"/>
              <a:gd name="connsiteX5" fmla="*/ 7658904 w 8971858"/>
              <a:gd name="connsiteY5" fmla="*/ 1312955 h 8971858"/>
              <a:gd name="connsiteX6" fmla="*/ 8971859 w 8971858"/>
              <a:gd name="connsiteY6" fmla="*/ 4485929 h 8971858"/>
              <a:gd name="connsiteX7" fmla="*/ 8021835 w 8971858"/>
              <a:gd name="connsiteY7" fmla="*/ 7247938 h 8971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71858" h="8971858">
                <a:moveTo>
                  <a:pt x="4485930" y="8971859"/>
                </a:moveTo>
                <a:cubicBezTo>
                  <a:pt x="3247696" y="8971859"/>
                  <a:pt x="2124212" y="8470161"/>
                  <a:pt x="1312955" y="7658904"/>
                </a:cubicBezTo>
                <a:cubicBezTo>
                  <a:pt x="501698" y="6847647"/>
                  <a:pt x="0" y="5724163"/>
                  <a:pt x="0" y="4485929"/>
                </a:cubicBezTo>
                <a:cubicBezTo>
                  <a:pt x="0" y="3247695"/>
                  <a:pt x="501698" y="2124211"/>
                  <a:pt x="1312955" y="1312955"/>
                </a:cubicBezTo>
                <a:cubicBezTo>
                  <a:pt x="2124212" y="501698"/>
                  <a:pt x="3247696" y="0"/>
                  <a:pt x="4485930" y="0"/>
                </a:cubicBezTo>
                <a:cubicBezTo>
                  <a:pt x="5724163" y="0"/>
                  <a:pt x="6847647" y="501698"/>
                  <a:pt x="7658904" y="1312955"/>
                </a:cubicBezTo>
                <a:cubicBezTo>
                  <a:pt x="8470160" y="2124211"/>
                  <a:pt x="8971859" y="3247695"/>
                  <a:pt x="8971859" y="4485929"/>
                </a:cubicBezTo>
                <a:cubicBezTo>
                  <a:pt x="8971859" y="5526686"/>
                  <a:pt x="8616934" y="6487385"/>
                  <a:pt x="8021835" y="7247938"/>
                </a:cubicBezTo>
              </a:path>
            </a:pathLst>
          </a:custGeom>
          <a:noFill/>
          <a:ln w="40029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15" name="Graphic 3">
            <a:extLst>
              <a:ext uri="{FF2B5EF4-FFF2-40B4-BE49-F238E27FC236}">
                <a16:creationId xmlns:a16="http://schemas.microsoft.com/office/drawing/2014/main" id="{A70BA9A6-76FB-4169-B047-E0D37B594110}"/>
              </a:ext>
            </a:extLst>
          </p:cNvPr>
          <p:cNvGrpSpPr/>
          <p:nvPr/>
        </p:nvGrpSpPr>
        <p:grpSpPr>
          <a:xfrm>
            <a:off x="14455980" y="2125359"/>
            <a:ext cx="4012850" cy="7554731"/>
            <a:chOff x="8187232" y="3898762"/>
            <a:chExt cx="3437402" cy="6471373"/>
          </a:xfrm>
          <a:solidFill>
            <a:srgbClr val="000000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FFA6128-8A1E-48BB-9D0E-262E3C33109F}"/>
                </a:ext>
              </a:extLst>
            </p:cNvPr>
            <p:cNvSpPr/>
            <p:nvPr/>
          </p:nvSpPr>
          <p:spPr>
            <a:xfrm>
              <a:off x="8240789" y="3898762"/>
              <a:ext cx="3383845" cy="6471373"/>
            </a:xfrm>
            <a:custGeom>
              <a:avLst/>
              <a:gdLst>
                <a:gd name="connsiteX0" fmla="*/ 3159631 w 3383845"/>
                <a:gd name="connsiteY0" fmla="*/ 6471373 h 6471373"/>
                <a:gd name="connsiteX1" fmla="*/ 224163 w 3383845"/>
                <a:gd name="connsiteY1" fmla="*/ 6471373 h 6471373"/>
                <a:gd name="connsiteX2" fmla="*/ 0 w 3383845"/>
                <a:gd name="connsiteY2" fmla="*/ 6247210 h 6471373"/>
                <a:gd name="connsiteX3" fmla="*/ 0 w 3383845"/>
                <a:gd name="connsiteY3" fmla="*/ 224163 h 6471373"/>
                <a:gd name="connsiteX4" fmla="*/ 224163 w 3383845"/>
                <a:gd name="connsiteY4" fmla="*/ 0 h 6471373"/>
                <a:gd name="connsiteX5" fmla="*/ 3159631 w 3383845"/>
                <a:gd name="connsiteY5" fmla="*/ 0 h 6471373"/>
                <a:gd name="connsiteX6" fmla="*/ 3383794 w 3383845"/>
                <a:gd name="connsiteY6" fmla="*/ 224163 h 6471373"/>
                <a:gd name="connsiteX7" fmla="*/ 3383794 w 3383845"/>
                <a:gd name="connsiteY7" fmla="*/ 6247210 h 6471373"/>
                <a:gd name="connsiteX8" fmla="*/ 3159631 w 3383845"/>
                <a:gd name="connsiteY8" fmla="*/ 6471373 h 647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3845" h="6471373">
                  <a:moveTo>
                    <a:pt x="3159631" y="6471373"/>
                  </a:moveTo>
                  <a:lnTo>
                    <a:pt x="224163" y="6471373"/>
                  </a:lnTo>
                  <a:cubicBezTo>
                    <a:pt x="101407" y="6471373"/>
                    <a:pt x="0" y="6369967"/>
                    <a:pt x="0" y="6247210"/>
                  </a:cubicBezTo>
                  <a:lnTo>
                    <a:pt x="0" y="224163"/>
                  </a:lnTo>
                  <a:cubicBezTo>
                    <a:pt x="0" y="101407"/>
                    <a:pt x="101407" y="0"/>
                    <a:pt x="224163" y="0"/>
                  </a:cubicBezTo>
                  <a:lnTo>
                    <a:pt x="3159631" y="0"/>
                  </a:lnTo>
                  <a:cubicBezTo>
                    <a:pt x="3282387" y="0"/>
                    <a:pt x="3383794" y="101407"/>
                    <a:pt x="3383794" y="224163"/>
                  </a:cubicBezTo>
                  <a:lnTo>
                    <a:pt x="3383794" y="6247210"/>
                  </a:lnTo>
                  <a:cubicBezTo>
                    <a:pt x="3386463" y="6372635"/>
                    <a:pt x="3285056" y="6471373"/>
                    <a:pt x="3159631" y="647137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66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1936C5D-DB1D-4F07-A455-476E622092F2}"/>
                </a:ext>
              </a:extLst>
            </p:cNvPr>
            <p:cNvSpPr/>
            <p:nvPr/>
          </p:nvSpPr>
          <p:spPr>
            <a:xfrm>
              <a:off x="8419585" y="4395123"/>
              <a:ext cx="3028869" cy="5275837"/>
            </a:xfrm>
            <a:custGeom>
              <a:avLst/>
              <a:gdLst>
                <a:gd name="connsiteX0" fmla="*/ 0 w 3028869"/>
                <a:gd name="connsiteY0" fmla="*/ 0 h 5275837"/>
                <a:gd name="connsiteX1" fmla="*/ 3028869 w 3028869"/>
                <a:gd name="connsiteY1" fmla="*/ 0 h 5275837"/>
                <a:gd name="connsiteX2" fmla="*/ 3028869 w 3028869"/>
                <a:gd name="connsiteY2" fmla="*/ 5275838 h 5275837"/>
                <a:gd name="connsiteX3" fmla="*/ 0 w 3028869"/>
                <a:gd name="connsiteY3" fmla="*/ 5275838 h 527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8869" h="5275837">
                  <a:moveTo>
                    <a:pt x="0" y="0"/>
                  </a:moveTo>
                  <a:lnTo>
                    <a:pt x="3028869" y="0"/>
                  </a:lnTo>
                  <a:lnTo>
                    <a:pt x="3028869" y="5275838"/>
                  </a:lnTo>
                  <a:lnTo>
                    <a:pt x="0" y="5275838"/>
                  </a:lnTo>
                  <a:close/>
                </a:path>
              </a:pathLst>
            </a:custGeom>
            <a:solidFill>
              <a:srgbClr val="FFFFFF"/>
            </a:solidFill>
            <a:ln w="266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B1F88CF-C856-44DD-A861-C4E52799B306}"/>
                </a:ext>
              </a:extLst>
            </p:cNvPr>
            <p:cNvSpPr/>
            <p:nvPr/>
          </p:nvSpPr>
          <p:spPr>
            <a:xfrm>
              <a:off x="9737877" y="9796384"/>
              <a:ext cx="394953" cy="394953"/>
            </a:xfrm>
            <a:custGeom>
              <a:avLst/>
              <a:gdLst>
                <a:gd name="connsiteX0" fmla="*/ 394954 w 394953"/>
                <a:gd name="connsiteY0" fmla="*/ 197477 h 394953"/>
                <a:gd name="connsiteX1" fmla="*/ 197477 w 394953"/>
                <a:gd name="connsiteY1" fmla="*/ 394953 h 394953"/>
                <a:gd name="connsiteX2" fmla="*/ 0 w 394953"/>
                <a:gd name="connsiteY2" fmla="*/ 197477 h 394953"/>
                <a:gd name="connsiteX3" fmla="*/ 197477 w 394953"/>
                <a:gd name="connsiteY3" fmla="*/ 0 h 394953"/>
                <a:gd name="connsiteX4" fmla="*/ 394954 w 394953"/>
                <a:gd name="connsiteY4" fmla="*/ 197477 h 394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953" h="394953">
                  <a:moveTo>
                    <a:pt x="394954" y="197477"/>
                  </a:moveTo>
                  <a:cubicBezTo>
                    <a:pt x="394954" y="306540"/>
                    <a:pt x="306540" y="394953"/>
                    <a:pt x="197477" y="394953"/>
                  </a:cubicBezTo>
                  <a:cubicBezTo>
                    <a:pt x="88413" y="394953"/>
                    <a:pt x="0" y="306540"/>
                    <a:pt x="0" y="197477"/>
                  </a:cubicBezTo>
                  <a:cubicBezTo>
                    <a:pt x="0" y="88413"/>
                    <a:pt x="88414" y="0"/>
                    <a:pt x="197477" y="0"/>
                  </a:cubicBezTo>
                  <a:cubicBezTo>
                    <a:pt x="306541" y="0"/>
                    <a:pt x="394954" y="88413"/>
                    <a:pt x="394954" y="197477"/>
                  </a:cubicBezTo>
                  <a:close/>
                </a:path>
              </a:pathLst>
            </a:custGeom>
            <a:solidFill>
              <a:srgbClr val="FFFFFF"/>
            </a:solidFill>
            <a:ln w="266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B1A43EC-5197-4085-A002-6FE5F4B566FD}"/>
                </a:ext>
              </a:extLst>
            </p:cNvPr>
            <p:cNvSpPr/>
            <p:nvPr/>
          </p:nvSpPr>
          <p:spPr>
            <a:xfrm>
              <a:off x="9492365" y="4138937"/>
              <a:ext cx="883309" cy="69383"/>
            </a:xfrm>
            <a:custGeom>
              <a:avLst/>
              <a:gdLst>
                <a:gd name="connsiteX0" fmla="*/ 848617 w 883309"/>
                <a:gd name="connsiteY0" fmla="*/ 69384 h 69383"/>
                <a:gd name="connsiteX1" fmla="*/ 34692 w 883309"/>
                <a:gd name="connsiteY1" fmla="*/ 69384 h 69383"/>
                <a:gd name="connsiteX2" fmla="*/ 0 w 883309"/>
                <a:gd name="connsiteY2" fmla="*/ 34692 h 69383"/>
                <a:gd name="connsiteX3" fmla="*/ 0 w 883309"/>
                <a:gd name="connsiteY3" fmla="*/ 34692 h 69383"/>
                <a:gd name="connsiteX4" fmla="*/ 34692 w 883309"/>
                <a:gd name="connsiteY4" fmla="*/ 0 h 69383"/>
                <a:gd name="connsiteX5" fmla="*/ 848617 w 883309"/>
                <a:gd name="connsiteY5" fmla="*/ 0 h 69383"/>
                <a:gd name="connsiteX6" fmla="*/ 883309 w 883309"/>
                <a:gd name="connsiteY6" fmla="*/ 34692 h 69383"/>
                <a:gd name="connsiteX7" fmla="*/ 883309 w 883309"/>
                <a:gd name="connsiteY7" fmla="*/ 34692 h 69383"/>
                <a:gd name="connsiteX8" fmla="*/ 848617 w 883309"/>
                <a:gd name="connsiteY8" fmla="*/ 69384 h 69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3309" h="69383">
                  <a:moveTo>
                    <a:pt x="848617" y="69384"/>
                  </a:moveTo>
                  <a:lnTo>
                    <a:pt x="34692" y="69384"/>
                  </a:lnTo>
                  <a:cubicBezTo>
                    <a:pt x="16012" y="69384"/>
                    <a:pt x="0" y="53372"/>
                    <a:pt x="0" y="34692"/>
                  </a:cubicBezTo>
                  <a:lnTo>
                    <a:pt x="0" y="34692"/>
                  </a:lnTo>
                  <a:cubicBezTo>
                    <a:pt x="0" y="16012"/>
                    <a:pt x="16012" y="0"/>
                    <a:pt x="34692" y="0"/>
                  </a:cubicBezTo>
                  <a:lnTo>
                    <a:pt x="848617" y="0"/>
                  </a:lnTo>
                  <a:cubicBezTo>
                    <a:pt x="867297" y="0"/>
                    <a:pt x="883309" y="16012"/>
                    <a:pt x="883309" y="34692"/>
                  </a:cubicBezTo>
                  <a:lnTo>
                    <a:pt x="883309" y="34692"/>
                  </a:lnTo>
                  <a:cubicBezTo>
                    <a:pt x="883309" y="56041"/>
                    <a:pt x="867297" y="69384"/>
                    <a:pt x="848617" y="69384"/>
                  </a:cubicBezTo>
                  <a:close/>
                </a:path>
              </a:pathLst>
            </a:custGeom>
            <a:solidFill>
              <a:srgbClr val="FFFFFF"/>
            </a:solidFill>
            <a:ln w="266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98DBBF8-F173-4171-BDF2-77DAAEFD5419}"/>
                </a:ext>
              </a:extLst>
            </p:cNvPr>
            <p:cNvSpPr/>
            <p:nvPr/>
          </p:nvSpPr>
          <p:spPr>
            <a:xfrm>
              <a:off x="10554471" y="4138936"/>
              <a:ext cx="69383" cy="69383"/>
            </a:xfrm>
            <a:custGeom>
              <a:avLst/>
              <a:gdLst>
                <a:gd name="connsiteX0" fmla="*/ 69384 w 69383"/>
                <a:gd name="connsiteY0" fmla="*/ 34692 h 69383"/>
                <a:gd name="connsiteX1" fmla="*/ 34692 w 69383"/>
                <a:gd name="connsiteY1" fmla="*/ 69384 h 69383"/>
                <a:gd name="connsiteX2" fmla="*/ 0 w 69383"/>
                <a:gd name="connsiteY2" fmla="*/ 34692 h 69383"/>
                <a:gd name="connsiteX3" fmla="*/ 34692 w 69383"/>
                <a:gd name="connsiteY3" fmla="*/ 0 h 69383"/>
                <a:gd name="connsiteX4" fmla="*/ 69384 w 69383"/>
                <a:gd name="connsiteY4" fmla="*/ 34692 h 69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83" h="69383">
                  <a:moveTo>
                    <a:pt x="69384" y="34692"/>
                  </a:moveTo>
                  <a:cubicBezTo>
                    <a:pt x="69384" y="53852"/>
                    <a:pt x="53852" y="69384"/>
                    <a:pt x="34692" y="69384"/>
                  </a:cubicBezTo>
                  <a:cubicBezTo>
                    <a:pt x="15533" y="69384"/>
                    <a:pt x="0" y="53852"/>
                    <a:pt x="0" y="34692"/>
                  </a:cubicBezTo>
                  <a:cubicBezTo>
                    <a:pt x="0" y="15532"/>
                    <a:pt x="15533" y="0"/>
                    <a:pt x="34692" y="0"/>
                  </a:cubicBezTo>
                  <a:cubicBezTo>
                    <a:pt x="53852" y="0"/>
                    <a:pt x="69384" y="15532"/>
                    <a:pt x="69384" y="34692"/>
                  </a:cubicBezTo>
                  <a:close/>
                </a:path>
              </a:pathLst>
            </a:custGeom>
            <a:solidFill>
              <a:srgbClr val="FFFFFF"/>
            </a:solidFill>
            <a:ln w="266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744C570-D153-41B9-B9EB-A3FE41E80364}"/>
                </a:ext>
              </a:extLst>
            </p:cNvPr>
            <p:cNvSpPr/>
            <p:nvPr/>
          </p:nvSpPr>
          <p:spPr>
            <a:xfrm>
              <a:off x="8187232" y="4995560"/>
              <a:ext cx="56224" cy="891314"/>
            </a:xfrm>
            <a:custGeom>
              <a:avLst/>
              <a:gdLst>
                <a:gd name="connsiteX0" fmla="*/ 56225 w 56224"/>
                <a:gd name="connsiteY0" fmla="*/ 891315 h 891314"/>
                <a:gd name="connsiteX1" fmla="*/ 56225 w 56224"/>
                <a:gd name="connsiteY1" fmla="*/ 891315 h 891314"/>
                <a:gd name="connsiteX2" fmla="*/ 56225 w 56224"/>
                <a:gd name="connsiteY2" fmla="*/ 0 h 891314"/>
                <a:gd name="connsiteX3" fmla="*/ 56225 w 56224"/>
                <a:gd name="connsiteY3" fmla="*/ 0 h 891314"/>
                <a:gd name="connsiteX4" fmla="*/ 184 w 56224"/>
                <a:gd name="connsiteY4" fmla="*/ 56041 h 891314"/>
                <a:gd name="connsiteX5" fmla="*/ 184 w 56224"/>
                <a:gd name="connsiteY5" fmla="*/ 832606 h 891314"/>
                <a:gd name="connsiteX6" fmla="*/ 56225 w 56224"/>
                <a:gd name="connsiteY6" fmla="*/ 891315 h 891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24" h="891314">
                  <a:moveTo>
                    <a:pt x="56225" y="891315"/>
                  </a:moveTo>
                  <a:lnTo>
                    <a:pt x="56225" y="891315"/>
                  </a:lnTo>
                  <a:lnTo>
                    <a:pt x="56225" y="0"/>
                  </a:lnTo>
                  <a:lnTo>
                    <a:pt x="56225" y="0"/>
                  </a:lnTo>
                  <a:cubicBezTo>
                    <a:pt x="24202" y="0"/>
                    <a:pt x="184" y="24017"/>
                    <a:pt x="184" y="56041"/>
                  </a:cubicBezTo>
                  <a:lnTo>
                    <a:pt x="184" y="832606"/>
                  </a:lnTo>
                  <a:cubicBezTo>
                    <a:pt x="-2484" y="867297"/>
                    <a:pt x="24202" y="891315"/>
                    <a:pt x="56225" y="89131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66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22" name="Graphic 3">
            <a:extLst>
              <a:ext uri="{FF2B5EF4-FFF2-40B4-BE49-F238E27FC236}">
                <a16:creationId xmlns:a16="http://schemas.microsoft.com/office/drawing/2014/main" id="{A70BA9A6-76FB-4169-B047-E0D37B594110}"/>
              </a:ext>
            </a:extLst>
          </p:cNvPr>
          <p:cNvGrpSpPr/>
          <p:nvPr/>
        </p:nvGrpSpPr>
        <p:grpSpPr>
          <a:xfrm>
            <a:off x="15085497" y="6253202"/>
            <a:ext cx="2825625" cy="1271063"/>
            <a:chOff x="8726475" y="7434667"/>
            <a:chExt cx="2420427" cy="1088791"/>
          </a:xfrm>
          <a:solidFill>
            <a:srgbClr val="000000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6C335B6-97CD-4F02-AE56-DB588D0CBBED}"/>
                </a:ext>
              </a:extLst>
            </p:cNvPr>
            <p:cNvSpPr/>
            <p:nvPr/>
          </p:nvSpPr>
          <p:spPr>
            <a:xfrm>
              <a:off x="8726475" y="7434667"/>
              <a:ext cx="1088791" cy="1088791"/>
            </a:xfrm>
            <a:custGeom>
              <a:avLst/>
              <a:gdLst>
                <a:gd name="connsiteX0" fmla="*/ 0 w 1088791"/>
                <a:gd name="connsiteY0" fmla="*/ 0 h 1088791"/>
                <a:gd name="connsiteX1" fmla="*/ 1088792 w 1088791"/>
                <a:gd name="connsiteY1" fmla="*/ 0 h 1088791"/>
                <a:gd name="connsiteX2" fmla="*/ 1088792 w 1088791"/>
                <a:gd name="connsiteY2" fmla="*/ 1088791 h 1088791"/>
                <a:gd name="connsiteX3" fmla="*/ 0 w 1088791"/>
                <a:gd name="connsiteY3" fmla="*/ 1088791 h 1088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791" h="1088791">
                  <a:moveTo>
                    <a:pt x="0" y="0"/>
                  </a:moveTo>
                  <a:lnTo>
                    <a:pt x="1088792" y="0"/>
                  </a:lnTo>
                  <a:lnTo>
                    <a:pt x="1088792" y="1088791"/>
                  </a:lnTo>
                  <a:lnTo>
                    <a:pt x="0" y="1088791"/>
                  </a:lnTo>
                  <a:close/>
                </a:path>
              </a:pathLst>
            </a:custGeom>
            <a:solidFill>
              <a:schemeClr val="accent5"/>
            </a:solidFill>
            <a:ln w="266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70BA9A6-76FB-4169-B047-E0D37B594110}"/>
                </a:ext>
              </a:extLst>
            </p:cNvPr>
            <p:cNvGrpSpPr/>
            <p:nvPr/>
          </p:nvGrpSpPr>
          <p:grpSpPr>
            <a:xfrm>
              <a:off x="9070725" y="7781586"/>
              <a:ext cx="400291" cy="397622"/>
              <a:chOff x="9070725" y="7781586"/>
              <a:chExt cx="400291" cy="397622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F4DA1B7-3E10-4570-A890-A41EF284C107}"/>
                  </a:ext>
                </a:extLst>
              </p:cNvPr>
              <p:cNvSpPr/>
              <p:nvPr/>
            </p:nvSpPr>
            <p:spPr>
              <a:xfrm>
                <a:off x="9070725" y="7781586"/>
                <a:ext cx="400291" cy="397622"/>
              </a:xfrm>
              <a:custGeom>
                <a:avLst/>
                <a:gdLst>
                  <a:gd name="connsiteX0" fmla="*/ 0 w 400291"/>
                  <a:gd name="connsiteY0" fmla="*/ 0 h 397622"/>
                  <a:gd name="connsiteX1" fmla="*/ 400291 w 400291"/>
                  <a:gd name="connsiteY1" fmla="*/ 397622 h 397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0291" h="397622">
                    <a:moveTo>
                      <a:pt x="0" y="0"/>
                    </a:moveTo>
                    <a:lnTo>
                      <a:pt x="400291" y="397622"/>
                    </a:lnTo>
                  </a:path>
                </a:pathLst>
              </a:custGeom>
              <a:ln w="80058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53E49A0-2FFB-40CC-ADCE-10F4B512A082}"/>
                  </a:ext>
                </a:extLst>
              </p:cNvPr>
              <p:cNvSpPr/>
              <p:nvPr/>
            </p:nvSpPr>
            <p:spPr>
              <a:xfrm>
                <a:off x="9070725" y="7781586"/>
                <a:ext cx="400291" cy="397622"/>
              </a:xfrm>
              <a:custGeom>
                <a:avLst/>
                <a:gdLst>
                  <a:gd name="connsiteX0" fmla="*/ 400291 w 400291"/>
                  <a:gd name="connsiteY0" fmla="*/ 0 h 397622"/>
                  <a:gd name="connsiteX1" fmla="*/ 0 w 400291"/>
                  <a:gd name="connsiteY1" fmla="*/ 397622 h 397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0291" h="397622">
                    <a:moveTo>
                      <a:pt x="400291" y="0"/>
                    </a:moveTo>
                    <a:lnTo>
                      <a:pt x="0" y="397622"/>
                    </a:lnTo>
                  </a:path>
                </a:pathLst>
              </a:custGeom>
              <a:ln w="80058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0D740B-30BA-448C-BB7C-A6F952806C26}"/>
                </a:ext>
              </a:extLst>
            </p:cNvPr>
            <p:cNvSpPr/>
            <p:nvPr/>
          </p:nvSpPr>
          <p:spPr>
            <a:xfrm>
              <a:off x="10058110" y="7434667"/>
              <a:ext cx="1088791" cy="1088791"/>
            </a:xfrm>
            <a:custGeom>
              <a:avLst/>
              <a:gdLst>
                <a:gd name="connsiteX0" fmla="*/ 0 w 1088791"/>
                <a:gd name="connsiteY0" fmla="*/ 0 h 1088791"/>
                <a:gd name="connsiteX1" fmla="*/ 1088792 w 1088791"/>
                <a:gd name="connsiteY1" fmla="*/ 0 h 1088791"/>
                <a:gd name="connsiteX2" fmla="*/ 1088792 w 1088791"/>
                <a:gd name="connsiteY2" fmla="*/ 1088791 h 1088791"/>
                <a:gd name="connsiteX3" fmla="*/ 0 w 1088791"/>
                <a:gd name="connsiteY3" fmla="*/ 1088791 h 1088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791" h="1088791">
                  <a:moveTo>
                    <a:pt x="0" y="0"/>
                  </a:moveTo>
                  <a:lnTo>
                    <a:pt x="1088792" y="0"/>
                  </a:lnTo>
                  <a:lnTo>
                    <a:pt x="1088792" y="1088791"/>
                  </a:lnTo>
                  <a:lnTo>
                    <a:pt x="0" y="1088791"/>
                  </a:lnTo>
                  <a:close/>
                </a:path>
              </a:pathLst>
            </a:custGeom>
            <a:solidFill>
              <a:schemeClr val="accent2"/>
            </a:solidFill>
            <a:ln w="266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B84F09B-B7B0-415B-AF04-86C47358E588}"/>
              </a:ext>
            </a:extLst>
          </p:cNvPr>
          <p:cNvSpPr/>
          <p:nvPr/>
        </p:nvSpPr>
        <p:spPr>
          <a:xfrm>
            <a:off x="17035708" y="6633275"/>
            <a:ext cx="551417" cy="479764"/>
          </a:xfrm>
          <a:custGeom>
            <a:avLst/>
            <a:gdLst>
              <a:gd name="connsiteX0" fmla="*/ 0 w 472343"/>
              <a:gd name="connsiteY0" fmla="*/ 136099 h 410965"/>
              <a:gd name="connsiteX1" fmla="*/ 202814 w 472343"/>
              <a:gd name="connsiteY1" fmla="*/ 410965 h 410965"/>
              <a:gd name="connsiteX2" fmla="*/ 472344 w 472343"/>
              <a:gd name="connsiteY2" fmla="*/ 0 h 41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2343" h="410965">
                <a:moveTo>
                  <a:pt x="0" y="136099"/>
                </a:moveTo>
                <a:lnTo>
                  <a:pt x="202814" y="410965"/>
                </a:lnTo>
                <a:lnTo>
                  <a:pt x="472344" y="0"/>
                </a:lnTo>
              </a:path>
            </a:pathLst>
          </a:custGeom>
          <a:noFill/>
          <a:ln w="80058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29" name="Graphic 3">
            <a:extLst>
              <a:ext uri="{FF2B5EF4-FFF2-40B4-BE49-F238E27FC236}">
                <a16:creationId xmlns:a16="http://schemas.microsoft.com/office/drawing/2014/main" id="{A70BA9A6-76FB-4169-B047-E0D37B594110}"/>
              </a:ext>
            </a:extLst>
          </p:cNvPr>
          <p:cNvGrpSpPr/>
          <p:nvPr/>
        </p:nvGrpSpPr>
        <p:grpSpPr>
          <a:xfrm>
            <a:off x="19443876" y="3497248"/>
            <a:ext cx="1576368" cy="1684273"/>
            <a:chOff x="12459857" y="5073920"/>
            <a:chExt cx="1350315" cy="1442746"/>
          </a:xfrm>
          <a:noFill/>
        </p:grpSpPr>
        <p:grpSp>
          <p:nvGrpSpPr>
            <p:cNvPr id="30" name="Graphic 3">
              <a:extLst>
                <a:ext uri="{FF2B5EF4-FFF2-40B4-BE49-F238E27FC236}">
                  <a16:creationId xmlns:a16="http://schemas.microsoft.com/office/drawing/2014/main" id="{A70BA9A6-76FB-4169-B047-E0D37B594110}"/>
                </a:ext>
              </a:extLst>
            </p:cNvPr>
            <p:cNvGrpSpPr/>
            <p:nvPr/>
          </p:nvGrpSpPr>
          <p:grpSpPr>
            <a:xfrm>
              <a:off x="12825985" y="5073920"/>
              <a:ext cx="618059" cy="337942"/>
              <a:chOff x="12825985" y="5073920"/>
              <a:chExt cx="618059" cy="337942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CC252E3-9FCD-47B0-96CA-2459BBA65119}"/>
                  </a:ext>
                </a:extLst>
              </p:cNvPr>
              <p:cNvSpPr/>
              <p:nvPr/>
            </p:nvSpPr>
            <p:spPr>
              <a:xfrm>
                <a:off x="12825985" y="5073920"/>
                <a:ext cx="306360" cy="337942"/>
              </a:xfrm>
              <a:custGeom>
                <a:avLst/>
                <a:gdLst>
                  <a:gd name="connsiteX0" fmla="*/ 255657 w 306360"/>
                  <a:gd name="connsiteY0" fmla="*/ 52402 h 337942"/>
                  <a:gd name="connsiteX1" fmla="*/ 306361 w 306360"/>
                  <a:gd name="connsiteY1" fmla="*/ 337943 h 337942"/>
                  <a:gd name="connsiteX2" fmla="*/ 34163 w 306360"/>
                  <a:gd name="connsiteY2" fmla="*/ 241873 h 337942"/>
                  <a:gd name="connsiteX3" fmla="*/ 52843 w 306360"/>
                  <a:gd name="connsiteY3" fmla="*/ 36390 h 337942"/>
                  <a:gd name="connsiteX4" fmla="*/ 255657 w 306360"/>
                  <a:gd name="connsiteY4" fmla="*/ 52402 h 337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360" h="337942">
                    <a:moveTo>
                      <a:pt x="255657" y="52402"/>
                    </a:moveTo>
                    <a:cubicBezTo>
                      <a:pt x="306361" y="113780"/>
                      <a:pt x="306361" y="337943"/>
                      <a:pt x="306361" y="337943"/>
                    </a:cubicBezTo>
                    <a:cubicBezTo>
                      <a:pt x="306361" y="337943"/>
                      <a:pt x="84867" y="303251"/>
                      <a:pt x="34163" y="241873"/>
                    </a:cubicBezTo>
                    <a:cubicBezTo>
                      <a:pt x="-16541" y="180495"/>
                      <a:pt x="-11203" y="87094"/>
                      <a:pt x="52843" y="36390"/>
                    </a:cubicBezTo>
                    <a:cubicBezTo>
                      <a:pt x="111553" y="-16982"/>
                      <a:pt x="202285" y="-11645"/>
                      <a:pt x="255657" y="52402"/>
                    </a:cubicBezTo>
                    <a:close/>
                  </a:path>
                </a:pathLst>
              </a:custGeom>
              <a:noFill/>
              <a:ln w="40029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026CB1F-F4B7-4A42-967C-B9A7AC47916F}"/>
                  </a:ext>
                </a:extLst>
              </p:cNvPr>
              <p:cNvSpPr/>
              <p:nvPr/>
            </p:nvSpPr>
            <p:spPr>
              <a:xfrm>
                <a:off x="13137683" y="5073920"/>
                <a:ext cx="306360" cy="337942"/>
              </a:xfrm>
              <a:custGeom>
                <a:avLst/>
                <a:gdLst>
                  <a:gd name="connsiteX0" fmla="*/ 50703 w 306360"/>
                  <a:gd name="connsiteY0" fmla="*/ 52402 h 337942"/>
                  <a:gd name="connsiteX1" fmla="*/ 0 w 306360"/>
                  <a:gd name="connsiteY1" fmla="*/ 337943 h 337942"/>
                  <a:gd name="connsiteX2" fmla="*/ 272198 w 306360"/>
                  <a:gd name="connsiteY2" fmla="*/ 241873 h 337942"/>
                  <a:gd name="connsiteX3" fmla="*/ 253518 w 306360"/>
                  <a:gd name="connsiteY3" fmla="*/ 36390 h 337942"/>
                  <a:gd name="connsiteX4" fmla="*/ 50703 w 306360"/>
                  <a:gd name="connsiteY4" fmla="*/ 52402 h 337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360" h="337942">
                    <a:moveTo>
                      <a:pt x="50703" y="52402"/>
                    </a:moveTo>
                    <a:cubicBezTo>
                      <a:pt x="0" y="113780"/>
                      <a:pt x="0" y="337943"/>
                      <a:pt x="0" y="337943"/>
                    </a:cubicBezTo>
                    <a:cubicBezTo>
                      <a:pt x="0" y="337943"/>
                      <a:pt x="221494" y="303251"/>
                      <a:pt x="272198" y="241873"/>
                    </a:cubicBezTo>
                    <a:cubicBezTo>
                      <a:pt x="322902" y="180495"/>
                      <a:pt x="317564" y="87094"/>
                      <a:pt x="253518" y="36390"/>
                    </a:cubicBezTo>
                    <a:cubicBezTo>
                      <a:pt x="194808" y="-16982"/>
                      <a:pt x="101407" y="-11645"/>
                      <a:pt x="50703" y="52402"/>
                    </a:cubicBezTo>
                    <a:close/>
                  </a:path>
                </a:pathLst>
              </a:custGeom>
              <a:noFill/>
              <a:ln w="40029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D04DA40-CEBB-4E15-AB5C-4F7503EDCAD5}"/>
                </a:ext>
              </a:extLst>
            </p:cNvPr>
            <p:cNvSpPr/>
            <p:nvPr/>
          </p:nvSpPr>
          <p:spPr>
            <a:xfrm>
              <a:off x="12523904" y="5697403"/>
              <a:ext cx="1219553" cy="819262"/>
            </a:xfrm>
            <a:custGeom>
              <a:avLst/>
              <a:gdLst>
                <a:gd name="connsiteX0" fmla="*/ 0 w 1219553"/>
                <a:gd name="connsiteY0" fmla="*/ 0 h 819262"/>
                <a:gd name="connsiteX1" fmla="*/ 1219554 w 1219553"/>
                <a:gd name="connsiteY1" fmla="*/ 0 h 819262"/>
                <a:gd name="connsiteX2" fmla="*/ 1219554 w 1219553"/>
                <a:gd name="connsiteY2" fmla="*/ 819263 h 819262"/>
                <a:gd name="connsiteX3" fmla="*/ 0 w 1219553"/>
                <a:gd name="connsiteY3" fmla="*/ 819263 h 81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553" h="819262">
                  <a:moveTo>
                    <a:pt x="0" y="0"/>
                  </a:moveTo>
                  <a:lnTo>
                    <a:pt x="1219554" y="0"/>
                  </a:lnTo>
                  <a:lnTo>
                    <a:pt x="1219554" y="819263"/>
                  </a:lnTo>
                  <a:lnTo>
                    <a:pt x="0" y="819263"/>
                  </a:lnTo>
                  <a:close/>
                </a:path>
              </a:pathLst>
            </a:custGeom>
            <a:noFill/>
            <a:ln w="40029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07A43B4-A7F2-4390-9F1C-021D76BAC3CD}"/>
                </a:ext>
              </a:extLst>
            </p:cNvPr>
            <p:cNvSpPr/>
            <p:nvPr/>
          </p:nvSpPr>
          <p:spPr>
            <a:xfrm>
              <a:off x="12459857" y="5419868"/>
              <a:ext cx="1350315" cy="277535"/>
            </a:xfrm>
            <a:custGeom>
              <a:avLst/>
              <a:gdLst>
                <a:gd name="connsiteX0" fmla="*/ 0 w 1350315"/>
                <a:gd name="connsiteY0" fmla="*/ 0 h 277535"/>
                <a:gd name="connsiteX1" fmla="*/ 1350316 w 1350315"/>
                <a:gd name="connsiteY1" fmla="*/ 0 h 277535"/>
                <a:gd name="connsiteX2" fmla="*/ 1350316 w 1350315"/>
                <a:gd name="connsiteY2" fmla="*/ 277535 h 277535"/>
                <a:gd name="connsiteX3" fmla="*/ 0 w 1350315"/>
                <a:gd name="connsiteY3" fmla="*/ 277535 h 27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0315" h="277535">
                  <a:moveTo>
                    <a:pt x="0" y="0"/>
                  </a:moveTo>
                  <a:lnTo>
                    <a:pt x="1350316" y="0"/>
                  </a:lnTo>
                  <a:lnTo>
                    <a:pt x="1350316" y="277535"/>
                  </a:lnTo>
                  <a:lnTo>
                    <a:pt x="0" y="277535"/>
                  </a:lnTo>
                  <a:close/>
                </a:path>
              </a:pathLst>
            </a:custGeom>
            <a:noFill/>
            <a:ln w="40029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DF187A9-4F4E-4620-B2EA-4339158BBD1D}"/>
                </a:ext>
              </a:extLst>
            </p:cNvPr>
            <p:cNvSpPr/>
            <p:nvPr/>
          </p:nvSpPr>
          <p:spPr>
            <a:xfrm>
              <a:off x="13030939" y="5419868"/>
              <a:ext cx="205482" cy="277535"/>
            </a:xfrm>
            <a:custGeom>
              <a:avLst/>
              <a:gdLst>
                <a:gd name="connsiteX0" fmla="*/ 0 w 205482"/>
                <a:gd name="connsiteY0" fmla="*/ 0 h 277535"/>
                <a:gd name="connsiteX1" fmla="*/ 205483 w 205482"/>
                <a:gd name="connsiteY1" fmla="*/ 0 h 277535"/>
                <a:gd name="connsiteX2" fmla="*/ 205483 w 205482"/>
                <a:gd name="connsiteY2" fmla="*/ 277535 h 277535"/>
                <a:gd name="connsiteX3" fmla="*/ 0 w 205482"/>
                <a:gd name="connsiteY3" fmla="*/ 277535 h 27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482" h="277535">
                  <a:moveTo>
                    <a:pt x="0" y="0"/>
                  </a:moveTo>
                  <a:lnTo>
                    <a:pt x="205483" y="0"/>
                  </a:lnTo>
                  <a:lnTo>
                    <a:pt x="205483" y="277535"/>
                  </a:lnTo>
                  <a:lnTo>
                    <a:pt x="0" y="277535"/>
                  </a:lnTo>
                  <a:close/>
                </a:path>
              </a:pathLst>
            </a:custGeom>
            <a:noFill/>
            <a:ln w="40029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55AD633-95C0-4DCC-884F-5AC890A5269D}"/>
                </a:ext>
              </a:extLst>
            </p:cNvPr>
            <p:cNvSpPr/>
            <p:nvPr/>
          </p:nvSpPr>
          <p:spPr>
            <a:xfrm>
              <a:off x="13030939" y="5697403"/>
              <a:ext cx="205482" cy="819262"/>
            </a:xfrm>
            <a:custGeom>
              <a:avLst/>
              <a:gdLst>
                <a:gd name="connsiteX0" fmla="*/ 0 w 205482"/>
                <a:gd name="connsiteY0" fmla="*/ 0 h 819262"/>
                <a:gd name="connsiteX1" fmla="*/ 205483 w 205482"/>
                <a:gd name="connsiteY1" fmla="*/ 0 h 819262"/>
                <a:gd name="connsiteX2" fmla="*/ 205483 w 205482"/>
                <a:gd name="connsiteY2" fmla="*/ 819263 h 819262"/>
                <a:gd name="connsiteX3" fmla="*/ 0 w 205482"/>
                <a:gd name="connsiteY3" fmla="*/ 819263 h 81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482" h="819262">
                  <a:moveTo>
                    <a:pt x="0" y="0"/>
                  </a:moveTo>
                  <a:lnTo>
                    <a:pt x="205483" y="0"/>
                  </a:lnTo>
                  <a:lnTo>
                    <a:pt x="205483" y="819263"/>
                  </a:lnTo>
                  <a:lnTo>
                    <a:pt x="0" y="819263"/>
                  </a:lnTo>
                  <a:close/>
                </a:path>
              </a:pathLst>
            </a:custGeom>
            <a:noFill/>
            <a:ln w="40029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FBF78FC-A0B6-438A-8583-CABB262A4AFD}"/>
                </a:ext>
              </a:extLst>
            </p:cNvPr>
            <p:cNvSpPr/>
            <p:nvPr/>
          </p:nvSpPr>
          <p:spPr>
            <a:xfrm>
              <a:off x="12638654" y="5902886"/>
              <a:ext cx="26686" cy="499029"/>
            </a:xfrm>
            <a:custGeom>
              <a:avLst/>
              <a:gdLst>
                <a:gd name="connsiteX0" fmla="*/ 0 w 26686"/>
                <a:gd name="connsiteY0" fmla="*/ 0 h 499029"/>
                <a:gd name="connsiteX1" fmla="*/ 0 w 26686"/>
                <a:gd name="connsiteY1" fmla="*/ 499030 h 499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686" h="499029">
                  <a:moveTo>
                    <a:pt x="0" y="0"/>
                  </a:moveTo>
                  <a:lnTo>
                    <a:pt x="0" y="499030"/>
                  </a:lnTo>
                </a:path>
              </a:pathLst>
            </a:custGeom>
            <a:ln w="40029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38" name="Graphic 3">
            <a:extLst>
              <a:ext uri="{FF2B5EF4-FFF2-40B4-BE49-F238E27FC236}">
                <a16:creationId xmlns:a16="http://schemas.microsoft.com/office/drawing/2014/main" id="{A70BA9A6-76FB-4169-B047-E0D37B594110}"/>
              </a:ext>
            </a:extLst>
          </p:cNvPr>
          <p:cNvGrpSpPr/>
          <p:nvPr/>
        </p:nvGrpSpPr>
        <p:grpSpPr>
          <a:xfrm>
            <a:off x="13026248" y="2284242"/>
            <a:ext cx="990682" cy="685377"/>
            <a:chOff x="6962525" y="4034861"/>
            <a:chExt cx="848617" cy="587093"/>
          </a:xfrm>
          <a:noFill/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CECBE35-B15B-425D-BF83-0E04D8CCE8EE}"/>
                </a:ext>
              </a:extLst>
            </p:cNvPr>
            <p:cNvSpPr/>
            <p:nvPr/>
          </p:nvSpPr>
          <p:spPr>
            <a:xfrm>
              <a:off x="6962525" y="4034861"/>
              <a:ext cx="848617" cy="587093"/>
            </a:xfrm>
            <a:custGeom>
              <a:avLst/>
              <a:gdLst>
                <a:gd name="connsiteX0" fmla="*/ 0 w 848617"/>
                <a:gd name="connsiteY0" fmla="*/ 0 h 587093"/>
                <a:gd name="connsiteX1" fmla="*/ 848617 w 848617"/>
                <a:gd name="connsiteY1" fmla="*/ 0 h 587093"/>
                <a:gd name="connsiteX2" fmla="*/ 848617 w 848617"/>
                <a:gd name="connsiteY2" fmla="*/ 587094 h 587093"/>
                <a:gd name="connsiteX3" fmla="*/ 0 w 848617"/>
                <a:gd name="connsiteY3" fmla="*/ 587094 h 587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8617" h="587093">
                  <a:moveTo>
                    <a:pt x="0" y="0"/>
                  </a:moveTo>
                  <a:lnTo>
                    <a:pt x="848617" y="0"/>
                  </a:lnTo>
                  <a:lnTo>
                    <a:pt x="848617" y="587094"/>
                  </a:lnTo>
                  <a:lnTo>
                    <a:pt x="0" y="587094"/>
                  </a:lnTo>
                  <a:close/>
                </a:path>
              </a:pathLst>
            </a:custGeom>
            <a:noFill/>
            <a:ln w="40029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7A393E9-C373-4762-AE7C-7AF6E4CFF1D3}"/>
                </a:ext>
              </a:extLst>
            </p:cNvPr>
            <p:cNvSpPr/>
            <p:nvPr/>
          </p:nvSpPr>
          <p:spPr>
            <a:xfrm>
              <a:off x="6962525" y="4034861"/>
              <a:ext cx="848617" cy="314895"/>
            </a:xfrm>
            <a:custGeom>
              <a:avLst/>
              <a:gdLst>
                <a:gd name="connsiteX0" fmla="*/ 848617 w 848617"/>
                <a:gd name="connsiteY0" fmla="*/ 0 h 314895"/>
                <a:gd name="connsiteX1" fmla="*/ 424309 w 848617"/>
                <a:gd name="connsiteY1" fmla="*/ 314896 h 314895"/>
                <a:gd name="connsiteX2" fmla="*/ 0 w 848617"/>
                <a:gd name="connsiteY2" fmla="*/ 0 h 314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617" h="314895">
                  <a:moveTo>
                    <a:pt x="848617" y="0"/>
                  </a:moveTo>
                  <a:lnTo>
                    <a:pt x="424309" y="31489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0029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41" name="Graphic 3">
            <a:extLst>
              <a:ext uri="{FF2B5EF4-FFF2-40B4-BE49-F238E27FC236}">
                <a16:creationId xmlns:a16="http://schemas.microsoft.com/office/drawing/2014/main" id="{A70BA9A6-76FB-4169-B047-E0D37B594110}"/>
              </a:ext>
            </a:extLst>
          </p:cNvPr>
          <p:cNvGrpSpPr/>
          <p:nvPr/>
        </p:nvGrpSpPr>
        <p:grpSpPr>
          <a:xfrm>
            <a:off x="11680416" y="5723592"/>
            <a:ext cx="2663626" cy="1813135"/>
            <a:chOff x="5809687" y="6981004"/>
            <a:chExt cx="2281659" cy="1553129"/>
          </a:xfrm>
          <a:noFill/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8EF5511-DF47-4401-B55A-912DE76F94C5}"/>
                </a:ext>
              </a:extLst>
            </p:cNvPr>
            <p:cNvSpPr/>
            <p:nvPr/>
          </p:nvSpPr>
          <p:spPr>
            <a:xfrm>
              <a:off x="6311385" y="7109097"/>
              <a:ext cx="952692" cy="1174187"/>
            </a:xfrm>
            <a:custGeom>
              <a:avLst/>
              <a:gdLst>
                <a:gd name="connsiteX0" fmla="*/ 952693 w 952692"/>
                <a:gd name="connsiteY0" fmla="*/ 1174188 h 1174187"/>
                <a:gd name="connsiteX1" fmla="*/ 0 w 952692"/>
                <a:gd name="connsiteY1" fmla="*/ 867298 h 1174187"/>
                <a:gd name="connsiteX2" fmla="*/ 0 w 952692"/>
                <a:gd name="connsiteY2" fmla="*/ 306890 h 1174187"/>
                <a:gd name="connsiteX3" fmla="*/ 952693 w 952692"/>
                <a:gd name="connsiteY3" fmla="*/ 0 h 1174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692" h="1174187">
                  <a:moveTo>
                    <a:pt x="952693" y="1174188"/>
                  </a:moveTo>
                  <a:lnTo>
                    <a:pt x="0" y="867298"/>
                  </a:lnTo>
                  <a:lnTo>
                    <a:pt x="0" y="306890"/>
                  </a:lnTo>
                  <a:lnTo>
                    <a:pt x="952693" y="0"/>
                  </a:lnTo>
                  <a:close/>
                </a:path>
              </a:pathLst>
            </a:custGeom>
            <a:noFill/>
            <a:ln w="40029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05FB918-FE2F-4383-853E-1FF6CD59414B}"/>
                </a:ext>
              </a:extLst>
            </p:cNvPr>
            <p:cNvSpPr/>
            <p:nvPr/>
          </p:nvSpPr>
          <p:spPr>
            <a:xfrm>
              <a:off x="5809687" y="7415986"/>
              <a:ext cx="501698" cy="560407"/>
            </a:xfrm>
            <a:custGeom>
              <a:avLst/>
              <a:gdLst>
                <a:gd name="connsiteX0" fmla="*/ 501698 w 501698"/>
                <a:gd name="connsiteY0" fmla="*/ 0 h 560407"/>
                <a:gd name="connsiteX1" fmla="*/ 501698 w 501698"/>
                <a:gd name="connsiteY1" fmla="*/ 560408 h 560407"/>
                <a:gd name="connsiteX2" fmla="*/ 125424 w 501698"/>
                <a:gd name="connsiteY2" fmla="*/ 560408 h 560407"/>
                <a:gd name="connsiteX3" fmla="*/ 0 w 501698"/>
                <a:gd name="connsiteY3" fmla="*/ 434983 h 560407"/>
                <a:gd name="connsiteX4" fmla="*/ 0 w 501698"/>
                <a:gd name="connsiteY4" fmla="*/ 125424 h 560407"/>
                <a:gd name="connsiteX5" fmla="*/ 125424 w 501698"/>
                <a:gd name="connsiteY5" fmla="*/ 0 h 560407"/>
                <a:gd name="connsiteX6" fmla="*/ 501698 w 501698"/>
                <a:gd name="connsiteY6" fmla="*/ 0 h 56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1698" h="560407">
                  <a:moveTo>
                    <a:pt x="501698" y="0"/>
                  </a:moveTo>
                  <a:lnTo>
                    <a:pt x="501698" y="560408"/>
                  </a:lnTo>
                  <a:lnTo>
                    <a:pt x="125424" y="560408"/>
                  </a:lnTo>
                  <a:cubicBezTo>
                    <a:pt x="56041" y="560408"/>
                    <a:pt x="0" y="504367"/>
                    <a:pt x="0" y="434983"/>
                  </a:cubicBezTo>
                  <a:lnTo>
                    <a:pt x="0" y="125424"/>
                  </a:lnTo>
                  <a:cubicBezTo>
                    <a:pt x="0" y="56041"/>
                    <a:pt x="56041" y="0"/>
                    <a:pt x="125424" y="0"/>
                  </a:cubicBezTo>
                  <a:lnTo>
                    <a:pt x="501698" y="0"/>
                  </a:lnTo>
                  <a:close/>
                </a:path>
              </a:pathLst>
            </a:custGeom>
            <a:noFill/>
            <a:ln w="40029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228CCC0-2392-4C45-8A93-1E9E443574EF}"/>
                </a:ext>
              </a:extLst>
            </p:cNvPr>
            <p:cNvSpPr/>
            <p:nvPr/>
          </p:nvSpPr>
          <p:spPr>
            <a:xfrm>
              <a:off x="7168008" y="7109097"/>
              <a:ext cx="96070" cy="1174187"/>
            </a:xfrm>
            <a:custGeom>
              <a:avLst/>
              <a:gdLst>
                <a:gd name="connsiteX0" fmla="*/ 0 w 96070"/>
                <a:gd name="connsiteY0" fmla="*/ 32023 h 1174187"/>
                <a:gd name="connsiteX1" fmla="*/ 0 w 96070"/>
                <a:gd name="connsiteY1" fmla="*/ 1144833 h 1174187"/>
                <a:gd name="connsiteX2" fmla="*/ 96070 w 96070"/>
                <a:gd name="connsiteY2" fmla="*/ 1174188 h 1174187"/>
                <a:gd name="connsiteX3" fmla="*/ 96070 w 96070"/>
                <a:gd name="connsiteY3" fmla="*/ 0 h 1174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70" h="1174187">
                  <a:moveTo>
                    <a:pt x="0" y="32023"/>
                  </a:moveTo>
                  <a:lnTo>
                    <a:pt x="0" y="1144833"/>
                  </a:lnTo>
                  <a:lnTo>
                    <a:pt x="96070" y="1174188"/>
                  </a:lnTo>
                  <a:lnTo>
                    <a:pt x="96070" y="0"/>
                  </a:lnTo>
                  <a:close/>
                </a:path>
              </a:pathLst>
            </a:custGeom>
            <a:noFill/>
            <a:ln w="40029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AC75CEA-2BC3-4BA1-B355-344B1962001D}"/>
                </a:ext>
              </a:extLst>
            </p:cNvPr>
            <p:cNvSpPr/>
            <p:nvPr/>
          </p:nvSpPr>
          <p:spPr>
            <a:xfrm>
              <a:off x="7264078" y="7450678"/>
              <a:ext cx="245511" cy="488354"/>
            </a:xfrm>
            <a:custGeom>
              <a:avLst/>
              <a:gdLst>
                <a:gd name="connsiteX0" fmla="*/ 0 w 245511"/>
                <a:gd name="connsiteY0" fmla="*/ 0 h 488354"/>
                <a:gd name="connsiteX1" fmla="*/ 0 w 245511"/>
                <a:gd name="connsiteY1" fmla="*/ 488355 h 488354"/>
                <a:gd name="connsiteX2" fmla="*/ 245512 w 245511"/>
                <a:gd name="connsiteY2" fmla="*/ 242843 h 488354"/>
                <a:gd name="connsiteX3" fmla="*/ 0 w 245511"/>
                <a:gd name="connsiteY3" fmla="*/ 0 h 48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511" h="488354">
                  <a:moveTo>
                    <a:pt x="0" y="0"/>
                  </a:moveTo>
                  <a:lnTo>
                    <a:pt x="0" y="488355"/>
                  </a:lnTo>
                  <a:cubicBezTo>
                    <a:pt x="136099" y="488355"/>
                    <a:pt x="245512" y="378943"/>
                    <a:pt x="245512" y="242843"/>
                  </a:cubicBezTo>
                  <a:cubicBezTo>
                    <a:pt x="245512" y="109413"/>
                    <a:pt x="136099" y="0"/>
                    <a:pt x="0" y="0"/>
                  </a:cubicBezTo>
                  <a:close/>
                </a:path>
              </a:pathLst>
            </a:custGeom>
            <a:noFill/>
            <a:ln w="40029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06893F0-5466-4422-AF98-ADCC348107A6}"/>
                </a:ext>
              </a:extLst>
            </p:cNvPr>
            <p:cNvSpPr/>
            <p:nvPr/>
          </p:nvSpPr>
          <p:spPr>
            <a:xfrm>
              <a:off x="5993821" y="7976394"/>
              <a:ext cx="194808" cy="557738"/>
            </a:xfrm>
            <a:custGeom>
              <a:avLst/>
              <a:gdLst>
                <a:gd name="connsiteX0" fmla="*/ 96070 w 194808"/>
                <a:gd name="connsiteY0" fmla="*/ 557739 h 557738"/>
                <a:gd name="connsiteX1" fmla="*/ 96070 w 194808"/>
                <a:gd name="connsiteY1" fmla="*/ 557739 h 557738"/>
                <a:gd name="connsiteX2" fmla="*/ 0 w 194808"/>
                <a:gd name="connsiteY2" fmla="*/ 461669 h 557738"/>
                <a:gd name="connsiteX3" fmla="*/ 0 w 194808"/>
                <a:gd name="connsiteY3" fmla="*/ 0 h 557738"/>
                <a:gd name="connsiteX4" fmla="*/ 194808 w 194808"/>
                <a:gd name="connsiteY4" fmla="*/ 0 h 557738"/>
                <a:gd name="connsiteX5" fmla="*/ 194808 w 194808"/>
                <a:gd name="connsiteY5" fmla="*/ 461669 h 557738"/>
                <a:gd name="connsiteX6" fmla="*/ 96070 w 194808"/>
                <a:gd name="connsiteY6" fmla="*/ 557739 h 55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808" h="557738">
                  <a:moveTo>
                    <a:pt x="96070" y="557739"/>
                  </a:moveTo>
                  <a:lnTo>
                    <a:pt x="96070" y="557739"/>
                  </a:lnTo>
                  <a:cubicBezTo>
                    <a:pt x="42698" y="557739"/>
                    <a:pt x="0" y="515041"/>
                    <a:pt x="0" y="461669"/>
                  </a:cubicBezTo>
                  <a:lnTo>
                    <a:pt x="0" y="0"/>
                  </a:lnTo>
                  <a:lnTo>
                    <a:pt x="194808" y="0"/>
                  </a:lnTo>
                  <a:lnTo>
                    <a:pt x="194808" y="461669"/>
                  </a:lnTo>
                  <a:cubicBezTo>
                    <a:pt x="192140" y="515041"/>
                    <a:pt x="149442" y="557739"/>
                    <a:pt x="96070" y="557739"/>
                  </a:cubicBezTo>
                  <a:close/>
                </a:path>
              </a:pathLst>
            </a:custGeom>
            <a:noFill/>
            <a:ln w="40029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grpSp>
          <p:nvGrpSpPr>
            <p:cNvPr id="47" name="Graphic 3">
              <a:extLst>
                <a:ext uri="{FF2B5EF4-FFF2-40B4-BE49-F238E27FC236}">
                  <a16:creationId xmlns:a16="http://schemas.microsoft.com/office/drawing/2014/main" id="{A70BA9A6-76FB-4169-B047-E0D37B594110}"/>
                </a:ext>
              </a:extLst>
            </p:cNvPr>
            <p:cNvGrpSpPr/>
            <p:nvPr/>
          </p:nvGrpSpPr>
          <p:grpSpPr>
            <a:xfrm>
              <a:off x="5809687" y="7586777"/>
              <a:ext cx="181465" cy="221494"/>
              <a:chOff x="5809687" y="7586777"/>
              <a:chExt cx="181465" cy="22149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6ABB0AF3-EDFD-4455-ACD6-1FA556DC81E9}"/>
                  </a:ext>
                </a:extLst>
              </p:cNvPr>
              <p:cNvSpPr/>
              <p:nvPr/>
            </p:nvSpPr>
            <p:spPr>
              <a:xfrm>
                <a:off x="5809687" y="7586777"/>
                <a:ext cx="181465" cy="26686"/>
              </a:xfrm>
              <a:custGeom>
                <a:avLst/>
                <a:gdLst>
                  <a:gd name="connsiteX0" fmla="*/ 0 w 181465"/>
                  <a:gd name="connsiteY0" fmla="*/ 0 h 26686"/>
                  <a:gd name="connsiteX1" fmla="*/ 181465 w 181465"/>
                  <a:gd name="connsiteY1" fmla="*/ 0 h 26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1465" h="26686">
                    <a:moveTo>
                      <a:pt x="0" y="0"/>
                    </a:moveTo>
                    <a:lnTo>
                      <a:pt x="181465" y="0"/>
                    </a:lnTo>
                  </a:path>
                </a:pathLst>
              </a:custGeom>
              <a:ln w="40029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9A3830B-2280-43F6-8F30-4448FB3586CF}"/>
                  </a:ext>
                </a:extLst>
              </p:cNvPr>
              <p:cNvSpPr/>
              <p:nvPr/>
            </p:nvSpPr>
            <p:spPr>
              <a:xfrm>
                <a:off x="5809687" y="7696190"/>
                <a:ext cx="181465" cy="26686"/>
              </a:xfrm>
              <a:custGeom>
                <a:avLst/>
                <a:gdLst>
                  <a:gd name="connsiteX0" fmla="*/ 0 w 181465"/>
                  <a:gd name="connsiteY0" fmla="*/ 0 h 26686"/>
                  <a:gd name="connsiteX1" fmla="*/ 181465 w 181465"/>
                  <a:gd name="connsiteY1" fmla="*/ 0 h 26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1465" h="26686">
                    <a:moveTo>
                      <a:pt x="0" y="0"/>
                    </a:moveTo>
                    <a:lnTo>
                      <a:pt x="181465" y="0"/>
                    </a:lnTo>
                  </a:path>
                </a:pathLst>
              </a:custGeom>
              <a:ln w="40029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B3C99FA0-A079-4F01-8FFE-49C208E54A09}"/>
                  </a:ext>
                </a:extLst>
              </p:cNvPr>
              <p:cNvSpPr/>
              <p:nvPr/>
            </p:nvSpPr>
            <p:spPr>
              <a:xfrm>
                <a:off x="5809687" y="7808272"/>
                <a:ext cx="181465" cy="26686"/>
              </a:xfrm>
              <a:custGeom>
                <a:avLst/>
                <a:gdLst>
                  <a:gd name="connsiteX0" fmla="*/ 0 w 181465"/>
                  <a:gd name="connsiteY0" fmla="*/ 0 h 26686"/>
                  <a:gd name="connsiteX1" fmla="*/ 181465 w 181465"/>
                  <a:gd name="connsiteY1" fmla="*/ 0 h 26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1465" h="26686">
                    <a:moveTo>
                      <a:pt x="0" y="0"/>
                    </a:moveTo>
                    <a:lnTo>
                      <a:pt x="181465" y="0"/>
                    </a:lnTo>
                  </a:path>
                </a:pathLst>
              </a:custGeom>
              <a:ln w="40029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995ACD4-78E2-4C3F-818F-DB1D9A0D7E6F}"/>
                </a:ext>
              </a:extLst>
            </p:cNvPr>
            <p:cNvSpPr/>
            <p:nvPr/>
          </p:nvSpPr>
          <p:spPr>
            <a:xfrm>
              <a:off x="7672375" y="7696190"/>
              <a:ext cx="418971" cy="26686"/>
            </a:xfrm>
            <a:custGeom>
              <a:avLst/>
              <a:gdLst>
                <a:gd name="connsiteX0" fmla="*/ 0 w 418971"/>
                <a:gd name="connsiteY0" fmla="*/ 0 h 26686"/>
                <a:gd name="connsiteX1" fmla="*/ 418971 w 418971"/>
                <a:gd name="connsiteY1" fmla="*/ 0 h 2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8971" h="26686">
                  <a:moveTo>
                    <a:pt x="0" y="0"/>
                  </a:moveTo>
                  <a:lnTo>
                    <a:pt x="418971" y="0"/>
                  </a:lnTo>
                </a:path>
              </a:pathLst>
            </a:custGeom>
            <a:ln w="40029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FB5C8C1-A865-4657-A216-61285E68ECAA}"/>
                </a:ext>
              </a:extLst>
            </p:cNvPr>
            <p:cNvSpPr/>
            <p:nvPr/>
          </p:nvSpPr>
          <p:spPr>
            <a:xfrm>
              <a:off x="7616334" y="7282556"/>
              <a:ext cx="362930" cy="210819"/>
            </a:xfrm>
            <a:custGeom>
              <a:avLst/>
              <a:gdLst>
                <a:gd name="connsiteX0" fmla="*/ 0 w 362930"/>
                <a:gd name="connsiteY0" fmla="*/ 210820 h 210819"/>
                <a:gd name="connsiteX1" fmla="*/ 362931 w 362930"/>
                <a:gd name="connsiteY1" fmla="*/ 0 h 21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2930" h="210819">
                  <a:moveTo>
                    <a:pt x="0" y="210820"/>
                  </a:moveTo>
                  <a:lnTo>
                    <a:pt x="362931" y="0"/>
                  </a:lnTo>
                </a:path>
              </a:pathLst>
            </a:custGeom>
            <a:ln w="40029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9CD8B7B-BB53-4E61-BCE4-F74448843817}"/>
                </a:ext>
              </a:extLst>
            </p:cNvPr>
            <p:cNvSpPr/>
            <p:nvPr/>
          </p:nvSpPr>
          <p:spPr>
            <a:xfrm>
              <a:off x="7466892" y="6981004"/>
              <a:ext cx="210820" cy="362930"/>
            </a:xfrm>
            <a:custGeom>
              <a:avLst/>
              <a:gdLst>
                <a:gd name="connsiteX0" fmla="*/ 0 w 210820"/>
                <a:gd name="connsiteY0" fmla="*/ 362931 h 362930"/>
                <a:gd name="connsiteX1" fmla="*/ 210820 w 210820"/>
                <a:gd name="connsiteY1" fmla="*/ 0 h 36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0820" h="362930">
                  <a:moveTo>
                    <a:pt x="0" y="362931"/>
                  </a:moveTo>
                  <a:lnTo>
                    <a:pt x="210820" y="0"/>
                  </a:lnTo>
                </a:path>
              </a:pathLst>
            </a:custGeom>
            <a:ln w="40029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F62E754-AC2D-45DD-8429-D1B362EDFA7B}"/>
                </a:ext>
              </a:extLst>
            </p:cNvPr>
            <p:cNvSpPr/>
            <p:nvPr/>
          </p:nvSpPr>
          <p:spPr>
            <a:xfrm>
              <a:off x="7466892" y="8048447"/>
              <a:ext cx="210820" cy="362930"/>
            </a:xfrm>
            <a:custGeom>
              <a:avLst/>
              <a:gdLst>
                <a:gd name="connsiteX0" fmla="*/ 0 w 210820"/>
                <a:gd name="connsiteY0" fmla="*/ 0 h 362930"/>
                <a:gd name="connsiteX1" fmla="*/ 210820 w 210820"/>
                <a:gd name="connsiteY1" fmla="*/ 362931 h 36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0820" h="362930">
                  <a:moveTo>
                    <a:pt x="0" y="0"/>
                  </a:moveTo>
                  <a:lnTo>
                    <a:pt x="210820" y="362931"/>
                  </a:lnTo>
                </a:path>
              </a:pathLst>
            </a:custGeom>
            <a:ln w="40029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45953C1-FBAB-4325-B140-0A8FF132DF6B}"/>
                </a:ext>
              </a:extLst>
            </p:cNvPr>
            <p:cNvSpPr/>
            <p:nvPr/>
          </p:nvSpPr>
          <p:spPr>
            <a:xfrm>
              <a:off x="7616334" y="7899005"/>
              <a:ext cx="362930" cy="210819"/>
            </a:xfrm>
            <a:custGeom>
              <a:avLst/>
              <a:gdLst>
                <a:gd name="connsiteX0" fmla="*/ 0 w 362930"/>
                <a:gd name="connsiteY0" fmla="*/ 0 h 210819"/>
                <a:gd name="connsiteX1" fmla="*/ 362931 w 362930"/>
                <a:gd name="connsiteY1" fmla="*/ 210820 h 21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2930" h="210819">
                  <a:moveTo>
                    <a:pt x="0" y="0"/>
                  </a:moveTo>
                  <a:lnTo>
                    <a:pt x="362931" y="210820"/>
                  </a:lnTo>
                </a:path>
              </a:pathLst>
            </a:custGeom>
            <a:ln w="40029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60" name="Graphic 3">
            <a:extLst>
              <a:ext uri="{FF2B5EF4-FFF2-40B4-BE49-F238E27FC236}">
                <a16:creationId xmlns:a16="http://schemas.microsoft.com/office/drawing/2014/main" id="{A70BA9A6-76FB-4169-B047-E0D37B594110}"/>
              </a:ext>
            </a:extLst>
          </p:cNvPr>
          <p:cNvGrpSpPr/>
          <p:nvPr/>
        </p:nvGrpSpPr>
        <p:grpSpPr>
          <a:xfrm>
            <a:off x="15425070" y="919718"/>
            <a:ext cx="1102835" cy="965759"/>
            <a:chOff x="9017353" y="2866011"/>
            <a:chExt cx="944687" cy="827268"/>
          </a:xfrm>
          <a:noFill/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04384DA-9768-478A-B82E-33F4AB94B67B}"/>
                </a:ext>
              </a:extLst>
            </p:cNvPr>
            <p:cNvSpPr/>
            <p:nvPr/>
          </p:nvSpPr>
          <p:spPr>
            <a:xfrm>
              <a:off x="9017353" y="2866011"/>
              <a:ext cx="944687" cy="827268"/>
            </a:xfrm>
            <a:custGeom>
              <a:avLst/>
              <a:gdLst>
                <a:gd name="connsiteX0" fmla="*/ 0 w 944687"/>
                <a:gd name="connsiteY0" fmla="*/ 0 h 827268"/>
                <a:gd name="connsiteX1" fmla="*/ 0 w 944687"/>
                <a:gd name="connsiteY1" fmla="*/ 595100 h 827268"/>
                <a:gd name="connsiteX2" fmla="*/ 173460 w 944687"/>
                <a:gd name="connsiteY2" fmla="*/ 595100 h 827268"/>
                <a:gd name="connsiteX3" fmla="*/ 173460 w 944687"/>
                <a:gd name="connsiteY3" fmla="*/ 827268 h 827268"/>
                <a:gd name="connsiteX4" fmla="*/ 461669 w 944687"/>
                <a:gd name="connsiteY4" fmla="*/ 595100 h 827268"/>
                <a:gd name="connsiteX5" fmla="*/ 944687 w 944687"/>
                <a:gd name="connsiteY5" fmla="*/ 595100 h 827268"/>
                <a:gd name="connsiteX6" fmla="*/ 944687 w 944687"/>
                <a:gd name="connsiteY6" fmla="*/ 0 h 82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4687" h="827268">
                  <a:moveTo>
                    <a:pt x="0" y="0"/>
                  </a:moveTo>
                  <a:lnTo>
                    <a:pt x="0" y="595100"/>
                  </a:lnTo>
                  <a:lnTo>
                    <a:pt x="173460" y="595100"/>
                  </a:lnTo>
                  <a:lnTo>
                    <a:pt x="173460" y="827268"/>
                  </a:lnTo>
                  <a:lnTo>
                    <a:pt x="461669" y="595100"/>
                  </a:lnTo>
                  <a:lnTo>
                    <a:pt x="944687" y="595100"/>
                  </a:lnTo>
                  <a:lnTo>
                    <a:pt x="944687" y="0"/>
                  </a:lnTo>
                  <a:close/>
                </a:path>
              </a:pathLst>
            </a:custGeom>
            <a:noFill/>
            <a:ln w="40029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E829834-5FF7-4F8C-8CAF-B870C61FF8D6}"/>
                </a:ext>
              </a:extLst>
            </p:cNvPr>
            <p:cNvSpPr/>
            <p:nvPr/>
          </p:nvSpPr>
          <p:spPr>
            <a:xfrm>
              <a:off x="9150784" y="3010115"/>
              <a:ext cx="677826" cy="26686"/>
            </a:xfrm>
            <a:custGeom>
              <a:avLst/>
              <a:gdLst>
                <a:gd name="connsiteX0" fmla="*/ 0 w 677826"/>
                <a:gd name="connsiteY0" fmla="*/ 0 h 26686"/>
                <a:gd name="connsiteX1" fmla="*/ 677827 w 677826"/>
                <a:gd name="connsiteY1" fmla="*/ 0 h 2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7826" h="26686">
                  <a:moveTo>
                    <a:pt x="0" y="0"/>
                  </a:moveTo>
                  <a:lnTo>
                    <a:pt x="677827" y="0"/>
                  </a:lnTo>
                </a:path>
              </a:pathLst>
            </a:custGeom>
            <a:ln w="40029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CE227C5-0BCC-48EC-9367-BA601D5DB707}"/>
                </a:ext>
              </a:extLst>
            </p:cNvPr>
            <p:cNvSpPr/>
            <p:nvPr/>
          </p:nvSpPr>
          <p:spPr>
            <a:xfrm>
              <a:off x="9150784" y="3130203"/>
              <a:ext cx="677826" cy="26686"/>
            </a:xfrm>
            <a:custGeom>
              <a:avLst/>
              <a:gdLst>
                <a:gd name="connsiteX0" fmla="*/ 0 w 677826"/>
                <a:gd name="connsiteY0" fmla="*/ 0 h 26686"/>
                <a:gd name="connsiteX1" fmla="*/ 677827 w 677826"/>
                <a:gd name="connsiteY1" fmla="*/ 0 h 2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7826" h="26686">
                  <a:moveTo>
                    <a:pt x="0" y="0"/>
                  </a:moveTo>
                  <a:lnTo>
                    <a:pt x="677827" y="0"/>
                  </a:lnTo>
                </a:path>
              </a:pathLst>
            </a:custGeom>
            <a:ln w="40029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64" name="Graphic 3">
            <a:extLst>
              <a:ext uri="{FF2B5EF4-FFF2-40B4-BE49-F238E27FC236}">
                <a16:creationId xmlns:a16="http://schemas.microsoft.com/office/drawing/2014/main" id="{A70BA9A6-76FB-4169-B047-E0D37B594110}"/>
              </a:ext>
            </a:extLst>
          </p:cNvPr>
          <p:cNvGrpSpPr/>
          <p:nvPr/>
        </p:nvGrpSpPr>
        <p:grpSpPr>
          <a:xfrm>
            <a:off x="17309859" y="1137792"/>
            <a:ext cx="672916" cy="672916"/>
            <a:chOff x="10631861" y="3052813"/>
            <a:chExt cx="576419" cy="576419"/>
          </a:xfrm>
          <a:noFill/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1CE8DB8-4FE8-43AF-A56B-956D6EBCC6C1}"/>
                </a:ext>
              </a:extLst>
            </p:cNvPr>
            <p:cNvSpPr/>
            <p:nvPr/>
          </p:nvSpPr>
          <p:spPr>
            <a:xfrm>
              <a:off x="10631861" y="3052813"/>
              <a:ext cx="576419" cy="576419"/>
            </a:xfrm>
            <a:custGeom>
              <a:avLst/>
              <a:gdLst>
                <a:gd name="connsiteX0" fmla="*/ 576419 w 576419"/>
                <a:gd name="connsiteY0" fmla="*/ 288210 h 576419"/>
                <a:gd name="connsiteX1" fmla="*/ 288210 w 576419"/>
                <a:gd name="connsiteY1" fmla="*/ 576419 h 576419"/>
                <a:gd name="connsiteX2" fmla="*/ 0 w 576419"/>
                <a:gd name="connsiteY2" fmla="*/ 288210 h 576419"/>
                <a:gd name="connsiteX3" fmla="*/ 288210 w 576419"/>
                <a:gd name="connsiteY3" fmla="*/ 0 h 576419"/>
                <a:gd name="connsiteX4" fmla="*/ 576419 w 576419"/>
                <a:gd name="connsiteY4" fmla="*/ 288210 h 57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419" h="576419">
                  <a:moveTo>
                    <a:pt x="576419" y="288210"/>
                  </a:moveTo>
                  <a:cubicBezTo>
                    <a:pt x="576419" y="447383"/>
                    <a:pt x="447383" y="576419"/>
                    <a:pt x="288210" y="576419"/>
                  </a:cubicBezTo>
                  <a:cubicBezTo>
                    <a:pt x="129036" y="576419"/>
                    <a:pt x="0" y="447383"/>
                    <a:pt x="0" y="288210"/>
                  </a:cubicBezTo>
                  <a:cubicBezTo>
                    <a:pt x="0" y="129036"/>
                    <a:pt x="129036" y="0"/>
                    <a:pt x="288210" y="0"/>
                  </a:cubicBezTo>
                  <a:cubicBezTo>
                    <a:pt x="447383" y="0"/>
                    <a:pt x="576419" y="129036"/>
                    <a:pt x="576419" y="288210"/>
                  </a:cubicBezTo>
                  <a:close/>
                </a:path>
              </a:pathLst>
            </a:custGeom>
            <a:noFill/>
            <a:ln w="40029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31F6CFE-4AAA-4586-8497-D242CCA0A96D}"/>
                </a:ext>
              </a:extLst>
            </p:cNvPr>
            <p:cNvSpPr/>
            <p:nvPr/>
          </p:nvSpPr>
          <p:spPr>
            <a:xfrm>
              <a:off x="10848018" y="3215598"/>
              <a:ext cx="229500" cy="253517"/>
            </a:xfrm>
            <a:custGeom>
              <a:avLst/>
              <a:gdLst>
                <a:gd name="connsiteX0" fmla="*/ 0 w 229500"/>
                <a:gd name="connsiteY0" fmla="*/ 0 h 253517"/>
                <a:gd name="connsiteX1" fmla="*/ 0 w 229500"/>
                <a:gd name="connsiteY1" fmla="*/ 253518 h 253517"/>
                <a:gd name="connsiteX2" fmla="*/ 229500 w 229500"/>
                <a:gd name="connsiteY2" fmla="*/ 125424 h 253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500" h="253517">
                  <a:moveTo>
                    <a:pt x="0" y="0"/>
                  </a:moveTo>
                  <a:lnTo>
                    <a:pt x="0" y="253518"/>
                  </a:lnTo>
                  <a:lnTo>
                    <a:pt x="229500" y="125424"/>
                  </a:lnTo>
                  <a:close/>
                </a:path>
              </a:pathLst>
            </a:custGeom>
            <a:noFill/>
            <a:ln w="40029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67" name="Graphic 3">
            <a:extLst>
              <a:ext uri="{FF2B5EF4-FFF2-40B4-BE49-F238E27FC236}">
                <a16:creationId xmlns:a16="http://schemas.microsoft.com/office/drawing/2014/main" id="{A70BA9A6-76FB-4169-B047-E0D37B594110}"/>
              </a:ext>
            </a:extLst>
          </p:cNvPr>
          <p:cNvGrpSpPr/>
          <p:nvPr/>
        </p:nvGrpSpPr>
        <p:grpSpPr>
          <a:xfrm>
            <a:off x="15861219" y="4692409"/>
            <a:ext cx="1277295" cy="1121526"/>
            <a:chOff x="9390958" y="6097694"/>
            <a:chExt cx="1094129" cy="960698"/>
          </a:xfrm>
          <a:noFill/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14BB075-4982-4A07-82B5-BC2B49B7B71E}"/>
                </a:ext>
              </a:extLst>
            </p:cNvPr>
            <p:cNvSpPr/>
            <p:nvPr/>
          </p:nvSpPr>
          <p:spPr>
            <a:xfrm>
              <a:off x="9452336" y="6441945"/>
              <a:ext cx="971373" cy="616448"/>
            </a:xfrm>
            <a:custGeom>
              <a:avLst/>
              <a:gdLst>
                <a:gd name="connsiteX0" fmla="*/ 861960 w 971373"/>
                <a:gd name="connsiteY0" fmla="*/ 616449 h 616448"/>
                <a:gd name="connsiteX1" fmla="*/ 109413 w 971373"/>
                <a:gd name="connsiteY1" fmla="*/ 616449 h 616448"/>
                <a:gd name="connsiteX2" fmla="*/ 0 w 971373"/>
                <a:gd name="connsiteY2" fmla="*/ 0 h 616448"/>
                <a:gd name="connsiteX3" fmla="*/ 971373 w 971373"/>
                <a:gd name="connsiteY3" fmla="*/ 0 h 61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373" h="616448">
                  <a:moveTo>
                    <a:pt x="861960" y="616449"/>
                  </a:moveTo>
                  <a:lnTo>
                    <a:pt x="109413" y="616449"/>
                  </a:lnTo>
                  <a:lnTo>
                    <a:pt x="0" y="0"/>
                  </a:lnTo>
                  <a:lnTo>
                    <a:pt x="971373" y="0"/>
                  </a:lnTo>
                  <a:close/>
                </a:path>
              </a:pathLst>
            </a:custGeom>
            <a:noFill/>
            <a:ln w="40029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0691084-2AC8-4096-9A3E-608AE56D68ED}"/>
                </a:ext>
              </a:extLst>
            </p:cNvPr>
            <p:cNvSpPr/>
            <p:nvPr/>
          </p:nvSpPr>
          <p:spPr>
            <a:xfrm>
              <a:off x="9390958" y="6319189"/>
              <a:ext cx="1094129" cy="125424"/>
            </a:xfrm>
            <a:custGeom>
              <a:avLst/>
              <a:gdLst>
                <a:gd name="connsiteX0" fmla="*/ 0 w 1094129"/>
                <a:gd name="connsiteY0" fmla="*/ 0 h 125424"/>
                <a:gd name="connsiteX1" fmla="*/ 1094130 w 1094129"/>
                <a:gd name="connsiteY1" fmla="*/ 0 h 125424"/>
                <a:gd name="connsiteX2" fmla="*/ 1094130 w 1094129"/>
                <a:gd name="connsiteY2" fmla="*/ 125425 h 125424"/>
                <a:gd name="connsiteX3" fmla="*/ 0 w 1094129"/>
                <a:gd name="connsiteY3" fmla="*/ 125425 h 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4129" h="125424">
                  <a:moveTo>
                    <a:pt x="0" y="0"/>
                  </a:moveTo>
                  <a:lnTo>
                    <a:pt x="1094130" y="0"/>
                  </a:lnTo>
                  <a:lnTo>
                    <a:pt x="1094130" y="125425"/>
                  </a:lnTo>
                  <a:lnTo>
                    <a:pt x="0" y="125425"/>
                  </a:lnTo>
                  <a:close/>
                </a:path>
              </a:pathLst>
            </a:custGeom>
            <a:noFill/>
            <a:ln w="40029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grpSp>
          <p:nvGrpSpPr>
            <p:cNvPr id="70" name="Graphic 3">
              <a:extLst>
                <a:ext uri="{FF2B5EF4-FFF2-40B4-BE49-F238E27FC236}">
                  <a16:creationId xmlns:a16="http://schemas.microsoft.com/office/drawing/2014/main" id="{A70BA9A6-76FB-4169-B047-E0D37B594110}"/>
                </a:ext>
              </a:extLst>
            </p:cNvPr>
            <p:cNvGrpSpPr/>
            <p:nvPr/>
          </p:nvGrpSpPr>
          <p:grpSpPr>
            <a:xfrm>
              <a:off x="9500371" y="6097694"/>
              <a:ext cx="875303" cy="221494"/>
              <a:chOff x="9500371" y="6097694"/>
              <a:chExt cx="875303" cy="221494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7537B887-70F5-490E-8A0C-FC65D5D8E78A}"/>
                  </a:ext>
                </a:extLst>
              </p:cNvPr>
              <p:cNvSpPr/>
              <p:nvPr/>
            </p:nvSpPr>
            <p:spPr>
              <a:xfrm>
                <a:off x="9500371" y="6097694"/>
                <a:ext cx="221494" cy="221494"/>
              </a:xfrm>
              <a:custGeom>
                <a:avLst/>
                <a:gdLst>
                  <a:gd name="connsiteX0" fmla="*/ 0 w 221494"/>
                  <a:gd name="connsiteY0" fmla="*/ 221495 h 221494"/>
                  <a:gd name="connsiteX1" fmla="*/ 221495 w 221494"/>
                  <a:gd name="connsiteY1" fmla="*/ 0 h 22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1494" h="221494">
                    <a:moveTo>
                      <a:pt x="0" y="221495"/>
                    </a:moveTo>
                    <a:lnTo>
                      <a:pt x="221495" y="0"/>
                    </a:lnTo>
                  </a:path>
                </a:pathLst>
              </a:custGeom>
              <a:ln w="40029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C45FBECE-0B94-4298-AA7F-DF1CFB939375}"/>
                  </a:ext>
                </a:extLst>
              </p:cNvPr>
              <p:cNvSpPr/>
              <p:nvPr/>
            </p:nvSpPr>
            <p:spPr>
              <a:xfrm>
                <a:off x="10154180" y="6097694"/>
                <a:ext cx="221494" cy="221494"/>
              </a:xfrm>
              <a:custGeom>
                <a:avLst/>
                <a:gdLst>
                  <a:gd name="connsiteX0" fmla="*/ 221495 w 221494"/>
                  <a:gd name="connsiteY0" fmla="*/ 221495 h 221494"/>
                  <a:gd name="connsiteX1" fmla="*/ 0 w 221494"/>
                  <a:gd name="connsiteY1" fmla="*/ 0 h 22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1494" h="221494">
                    <a:moveTo>
                      <a:pt x="221495" y="221495"/>
                    </a:moveTo>
                    <a:lnTo>
                      <a:pt x="0" y="0"/>
                    </a:lnTo>
                  </a:path>
                </a:pathLst>
              </a:custGeom>
              <a:ln w="40029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  <p:grpSp>
          <p:nvGrpSpPr>
            <p:cNvPr id="73" name="Graphic 3">
              <a:extLst>
                <a:ext uri="{FF2B5EF4-FFF2-40B4-BE49-F238E27FC236}">
                  <a16:creationId xmlns:a16="http://schemas.microsoft.com/office/drawing/2014/main" id="{A70BA9A6-76FB-4169-B047-E0D37B594110}"/>
                </a:ext>
              </a:extLst>
            </p:cNvPr>
            <p:cNvGrpSpPr/>
            <p:nvPr/>
          </p:nvGrpSpPr>
          <p:grpSpPr>
            <a:xfrm>
              <a:off x="9599110" y="6554026"/>
              <a:ext cx="677826" cy="392285"/>
              <a:chOff x="9599110" y="6554026"/>
              <a:chExt cx="677826" cy="392285"/>
            </a:xfrm>
          </p:grpSpPr>
          <p:grpSp>
            <p:nvGrpSpPr>
              <p:cNvPr id="74" name="Graphic 3">
                <a:extLst>
                  <a:ext uri="{FF2B5EF4-FFF2-40B4-BE49-F238E27FC236}">
                    <a16:creationId xmlns:a16="http://schemas.microsoft.com/office/drawing/2014/main" id="{A70BA9A6-76FB-4169-B047-E0D37B594110}"/>
                  </a:ext>
                </a:extLst>
              </p:cNvPr>
              <p:cNvGrpSpPr/>
              <p:nvPr/>
            </p:nvGrpSpPr>
            <p:grpSpPr>
              <a:xfrm>
                <a:off x="9599110" y="6554026"/>
                <a:ext cx="293546" cy="392285"/>
                <a:chOff x="9599110" y="6554026"/>
                <a:chExt cx="293546" cy="392285"/>
              </a:xfrm>
            </p:grpSpPr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87AF1F1E-EC1E-4593-8A72-941CDE003AB9}"/>
                    </a:ext>
                  </a:extLst>
                </p:cNvPr>
                <p:cNvSpPr/>
                <p:nvPr/>
              </p:nvSpPr>
              <p:spPr>
                <a:xfrm>
                  <a:off x="9599110" y="6556695"/>
                  <a:ext cx="66715" cy="386948"/>
                </a:xfrm>
                <a:custGeom>
                  <a:avLst/>
                  <a:gdLst>
                    <a:gd name="connsiteX0" fmla="*/ 0 w 66715"/>
                    <a:gd name="connsiteY0" fmla="*/ 0 h 386948"/>
                    <a:gd name="connsiteX1" fmla="*/ 66715 w 66715"/>
                    <a:gd name="connsiteY1" fmla="*/ 386948 h 386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6715" h="386948">
                      <a:moveTo>
                        <a:pt x="0" y="0"/>
                      </a:moveTo>
                      <a:lnTo>
                        <a:pt x="66715" y="386948"/>
                      </a:lnTo>
                    </a:path>
                  </a:pathLst>
                </a:custGeom>
                <a:ln w="40029" cap="rnd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8A47A2F4-E101-4372-9033-304B70036366}"/>
                    </a:ext>
                  </a:extLst>
                </p:cNvPr>
                <p:cNvSpPr/>
                <p:nvPr/>
              </p:nvSpPr>
              <p:spPr>
                <a:xfrm>
                  <a:off x="9735209" y="6556695"/>
                  <a:ext cx="50703" cy="386948"/>
                </a:xfrm>
                <a:custGeom>
                  <a:avLst/>
                  <a:gdLst>
                    <a:gd name="connsiteX0" fmla="*/ 0 w 50703"/>
                    <a:gd name="connsiteY0" fmla="*/ 0 h 386948"/>
                    <a:gd name="connsiteX1" fmla="*/ 50704 w 50703"/>
                    <a:gd name="connsiteY1" fmla="*/ 386948 h 386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703" h="386948">
                      <a:moveTo>
                        <a:pt x="0" y="0"/>
                      </a:moveTo>
                      <a:lnTo>
                        <a:pt x="50704" y="386948"/>
                      </a:lnTo>
                    </a:path>
                  </a:pathLst>
                </a:custGeom>
                <a:ln w="40029" cap="rnd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5F72981-B100-4C0E-B35B-DE186736E045}"/>
                    </a:ext>
                  </a:extLst>
                </p:cNvPr>
                <p:cNvSpPr/>
                <p:nvPr/>
              </p:nvSpPr>
              <p:spPr>
                <a:xfrm>
                  <a:off x="9871308" y="6554026"/>
                  <a:ext cx="21348" cy="392285"/>
                </a:xfrm>
                <a:custGeom>
                  <a:avLst/>
                  <a:gdLst>
                    <a:gd name="connsiteX0" fmla="*/ 0 w 21348"/>
                    <a:gd name="connsiteY0" fmla="*/ 0 h 392285"/>
                    <a:gd name="connsiteX1" fmla="*/ 21349 w 21348"/>
                    <a:gd name="connsiteY1" fmla="*/ 392285 h 392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348" h="392285">
                      <a:moveTo>
                        <a:pt x="0" y="0"/>
                      </a:moveTo>
                      <a:lnTo>
                        <a:pt x="21349" y="392285"/>
                      </a:lnTo>
                    </a:path>
                  </a:pathLst>
                </a:custGeom>
                <a:ln w="40029" cap="rnd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8" name="Graphic 3">
                <a:extLst>
                  <a:ext uri="{FF2B5EF4-FFF2-40B4-BE49-F238E27FC236}">
                    <a16:creationId xmlns:a16="http://schemas.microsoft.com/office/drawing/2014/main" id="{A70BA9A6-76FB-4169-B047-E0D37B594110}"/>
                  </a:ext>
                </a:extLst>
              </p:cNvPr>
              <p:cNvGrpSpPr/>
              <p:nvPr/>
            </p:nvGrpSpPr>
            <p:grpSpPr>
              <a:xfrm>
                <a:off x="9983389" y="6554026"/>
                <a:ext cx="293546" cy="392285"/>
                <a:chOff x="9983389" y="6554026"/>
                <a:chExt cx="293546" cy="392285"/>
              </a:xfrm>
            </p:grpSpPr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0FA45170-D6F5-4CFA-9F39-2D431A9B545E}"/>
                    </a:ext>
                  </a:extLst>
                </p:cNvPr>
                <p:cNvSpPr/>
                <p:nvPr/>
              </p:nvSpPr>
              <p:spPr>
                <a:xfrm>
                  <a:off x="10207552" y="6556695"/>
                  <a:ext cx="69383" cy="386948"/>
                </a:xfrm>
                <a:custGeom>
                  <a:avLst/>
                  <a:gdLst>
                    <a:gd name="connsiteX0" fmla="*/ 69384 w 69383"/>
                    <a:gd name="connsiteY0" fmla="*/ 0 h 386948"/>
                    <a:gd name="connsiteX1" fmla="*/ 0 w 69383"/>
                    <a:gd name="connsiteY1" fmla="*/ 386948 h 386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9383" h="386948">
                      <a:moveTo>
                        <a:pt x="69384" y="0"/>
                      </a:moveTo>
                      <a:lnTo>
                        <a:pt x="0" y="386948"/>
                      </a:lnTo>
                    </a:path>
                  </a:pathLst>
                </a:custGeom>
                <a:ln w="40029" cap="rnd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2B0FAFA2-279B-4752-A2E9-B99CA5D0378F}"/>
                    </a:ext>
                  </a:extLst>
                </p:cNvPr>
                <p:cNvSpPr/>
                <p:nvPr/>
              </p:nvSpPr>
              <p:spPr>
                <a:xfrm>
                  <a:off x="10087465" y="6556695"/>
                  <a:ext cx="50703" cy="386948"/>
                </a:xfrm>
                <a:custGeom>
                  <a:avLst/>
                  <a:gdLst>
                    <a:gd name="connsiteX0" fmla="*/ 50703 w 50703"/>
                    <a:gd name="connsiteY0" fmla="*/ 0 h 386948"/>
                    <a:gd name="connsiteX1" fmla="*/ 0 w 50703"/>
                    <a:gd name="connsiteY1" fmla="*/ 386948 h 386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703" h="386948">
                      <a:moveTo>
                        <a:pt x="50703" y="0"/>
                      </a:moveTo>
                      <a:lnTo>
                        <a:pt x="0" y="386948"/>
                      </a:lnTo>
                    </a:path>
                  </a:pathLst>
                </a:custGeom>
                <a:ln w="40029" cap="rnd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34CB42A9-C76C-48A5-8F5E-C1A242E847F8}"/>
                    </a:ext>
                  </a:extLst>
                </p:cNvPr>
                <p:cNvSpPr/>
                <p:nvPr/>
              </p:nvSpPr>
              <p:spPr>
                <a:xfrm>
                  <a:off x="9983389" y="6554026"/>
                  <a:ext cx="18680" cy="392285"/>
                </a:xfrm>
                <a:custGeom>
                  <a:avLst/>
                  <a:gdLst>
                    <a:gd name="connsiteX0" fmla="*/ 18680 w 18680"/>
                    <a:gd name="connsiteY0" fmla="*/ 0 h 392285"/>
                    <a:gd name="connsiteX1" fmla="*/ 0 w 18680"/>
                    <a:gd name="connsiteY1" fmla="*/ 392285 h 392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680" h="392285">
                      <a:moveTo>
                        <a:pt x="18680" y="0"/>
                      </a:moveTo>
                      <a:lnTo>
                        <a:pt x="0" y="392285"/>
                      </a:lnTo>
                    </a:path>
                  </a:pathLst>
                </a:custGeom>
                <a:ln w="40029" cap="rnd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825A468-A472-44CA-8A35-B65128ABCF39}"/>
              </a:ext>
            </a:extLst>
          </p:cNvPr>
          <p:cNvGrpSpPr/>
          <p:nvPr/>
        </p:nvGrpSpPr>
        <p:grpSpPr>
          <a:xfrm>
            <a:off x="12091642" y="3521037"/>
            <a:ext cx="8885766" cy="4137966"/>
            <a:chOff x="12091642" y="3521037"/>
            <a:chExt cx="8885766" cy="4137966"/>
          </a:xfrm>
        </p:grpSpPr>
        <p:grpSp>
          <p:nvGrpSpPr>
            <p:cNvPr id="56" name="Graphic 3">
              <a:extLst>
                <a:ext uri="{FF2B5EF4-FFF2-40B4-BE49-F238E27FC236}">
                  <a16:creationId xmlns:a16="http://schemas.microsoft.com/office/drawing/2014/main" id="{A70BA9A6-76FB-4169-B047-E0D37B594110}"/>
                </a:ext>
              </a:extLst>
            </p:cNvPr>
            <p:cNvGrpSpPr/>
            <p:nvPr/>
          </p:nvGrpSpPr>
          <p:grpSpPr>
            <a:xfrm>
              <a:off x="19044332" y="5725928"/>
              <a:ext cx="1933076" cy="1933075"/>
              <a:chOff x="12117608" y="6983005"/>
              <a:chExt cx="1655870" cy="1655870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E701FBD-D398-4A91-A864-ED684365444C}"/>
                  </a:ext>
                </a:extLst>
              </p:cNvPr>
              <p:cNvSpPr/>
              <p:nvPr/>
            </p:nvSpPr>
            <p:spPr>
              <a:xfrm>
                <a:off x="12643991" y="7901673"/>
                <a:ext cx="210819" cy="210819"/>
              </a:xfrm>
              <a:custGeom>
                <a:avLst/>
                <a:gdLst>
                  <a:gd name="connsiteX0" fmla="*/ 0 w 210819"/>
                  <a:gd name="connsiteY0" fmla="*/ 210820 h 210819"/>
                  <a:gd name="connsiteX1" fmla="*/ 210820 w 210819"/>
                  <a:gd name="connsiteY1" fmla="*/ 0 h 210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819" h="210819">
                    <a:moveTo>
                      <a:pt x="0" y="210820"/>
                    </a:moveTo>
                    <a:lnTo>
                      <a:pt x="210820" y="0"/>
                    </a:lnTo>
                  </a:path>
                </a:pathLst>
              </a:custGeom>
              <a:ln w="40029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EDF0F772-9FA4-4B21-8AB6-9A45114F2ACA}"/>
                  </a:ext>
                </a:extLst>
              </p:cNvPr>
              <p:cNvSpPr/>
              <p:nvPr/>
            </p:nvSpPr>
            <p:spPr>
              <a:xfrm>
                <a:off x="12696696" y="6983005"/>
                <a:ext cx="1076782" cy="1076782"/>
              </a:xfrm>
              <a:custGeom>
                <a:avLst/>
                <a:gdLst>
                  <a:gd name="connsiteX0" fmla="*/ 918668 w 1076782"/>
                  <a:gd name="connsiteY0" fmla="*/ 158115 h 1076782"/>
                  <a:gd name="connsiteX1" fmla="*/ 158115 w 1076782"/>
                  <a:gd name="connsiteY1" fmla="*/ 158115 h 1076782"/>
                  <a:gd name="connsiteX2" fmla="*/ 158115 w 1076782"/>
                  <a:gd name="connsiteY2" fmla="*/ 918668 h 1076782"/>
                  <a:gd name="connsiteX3" fmla="*/ 918668 w 1076782"/>
                  <a:gd name="connsiteY3" fmla="*/ 918668 h 1076782"/>
                  <a:gd name="connsiteX4" fmla="*/ 918668 w 1076782"/>
                  <a:gd name="connsiteY4" fmla="*/ 158115 h 1076782"/>
                  <a:gd name="connsiteX5" fmla="*/ 262190 w 1076782"/>
                  <a:gd name="connsiteY5" fmla="*/ 814593 h 1076782"/>
                  <a:gd name="connsiteX6" fmla="*/ 262190 w 1076782"/>
                  <a:gd name="connsiteY6" fmla="*/ 262191 h 1076782"/>
                  <a:gd name="connsiteX7" fmla="*/ 814593 w 1076782"/>
                  <a:gd name="connsiteY7" fmla="*/ 262191 h 1076782"/>
                  <a:gd name="connsiteX8" fmla="*/ 814593 w 1076782"/>
                  <a:gd name="connsiteY8" fmla="*/ 814593 h 1076782"/>
                  <a:gd name="connsiteX9" fmla="*/ 262190 w 1076782"/>
                  <a:gd name="connsiteY9" fmla="*/ 814593 h 1076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76782" h="1076782">
                    <a:moveTo>
                      <a:pt x="918668" y="158115"/>
                    </a:moveTo>
                    <a:cubicBezTo>
                      <a:pt x="707848" y="-52705"/>
                      <a:pt x="368935" y="-52705"/>
                      <a:pt x="158115" y="158115"/>
                    </a:cubicBezTo>
                    <a:cubicBezTo>
                      <a:pt x="-52705" y="368935"/>
                      <a:pt x="-52705" y="707848"/>
                      <a:pt x="158115" y="918668"/>
                    </a:cubicBezTo>
                    <a:cubicBezTo>
                      <a:pt x="368935" y="1129488"/>
                      <a:pt x="707848" y="1129488"/>
                      <a:pt x="918668" y="918668"/>
                    </a:cubicBezTo>
                    <a:cubicBezTo>
                      <a:pt x="1129488" y="707848"/>
                      <a:pt x="1129488" y="366266"/>
                      <a:pt x="918668" y="158115"/>
                    </a:cubicBezTo>
                    <a:close/>
                    <a:moveTo>
                      <a:pt x="262190" y="814593"/>
                    </a:moveTo>
                    <a:cubicBezTo>
                      <a:pt x="110080" y="662482"/>
                      <a:pt x="110080" y="414301"/>
                      <a:pt x="262190" y="262191"/>
                    </a:cubicBezTo>
                    <a:cubicBezTo>
                      <a:pt x="414301" y="110080"/>
                      <a:pt x="662482" y="110080"/>
                      <a:pt x="814593" y="262191"/>
                    </a:cubicBezTo>
                    <a:cubicBezTo>
                      <a:pt x="966703" y="414301"/>
                      <a:pt x="966703" y="662482"/>
                      <a:pt x="814593" y="814593"/>
                    </a:cubicBezTo>
                    <a:cubicBezTo>
                      <a:pt x="662482" y="966703"/>
                      <a:pt x="414301" y="966703"/>
                      <a:pt x="262190" y="814593"/>
                    </a:cubicBezTo>
                    <a:close/>
                  </a:path>
                </a:pathLst>
              </a:custGeom>
              <a:noFill/>
              <a:ln w="40029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7FAAC8A-4ADD-4792-846F-AAA675C8A20A}"/>
                  </a:ext>
                </a:extLst>
              </p:cNvPr>
              <p:cNvSpPr/>
              <p:nvPr/>
            </p:nvSpPr>
            <p:spPr>
              <a:xfrm>
                <a:off x="12117608" y="8090477"/>
                <a:ext cx="548398" cy="548398"/>
              </a:xfrm>
              <a:custGeom>
                <a:avLst/>
                <a:gdLst>
                  <a:gd name="connsiteX0" fmla="*/ 22016 w 548398"/>
                  <a:gd name="connsiteY0" fmla="*/ 526383 h 548398"/>
                  <a:gd name="connsiteX1" fmla="*/ 22016 w 548398"/>
                  <a:gd name="connsiteY1" fmla="*/ 526383 h 548398"/>
                  <a:gd name="connsiteX2" fmla="*/ 22016 w 548398"/>
                  <a:gd name="connsiteY2" fmla="*/ 416970 h 548398"/>
                  <a:gd name="connsiteX3" fmla="*/ 416970 w 548398"/>
                  <a:gd name="connsiteY3" fmla="*/ 22016 h 548398"/>
                  <a:gd name="connsiteX4" fmla="*/ 526383 w 548398"/>
                  <a:gd name="connsiteY4" fmla="*/ 22016 h 548398"/>
                  <a:gd name="connsiteX5" fmla="*/ 526383 w 548398"/>
                  <a:gd name="connsiteY5" fmla="*/ 22016 h 548398"/>
                  <a:gd name="connsiteX6" fmla="*/ 526383 w 548398"/>
                  <a:gd name="connsiteY6" fmla="*/ 131429 h 548398"/>
                  <a:gd name="connsiteX7" fmla="*/ 131428 w 548398"/>
                  <a:gd name="connsiteY7" fmla="*/ 526383 h 548398"/>
                  <a:gd name="connsiteX8" fmla="*/ 22016 w 548398"/>
                  <a:gd name="connsiteY8" fmla="*/ 526383 h 548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8398" h="548398">
                    <a:moveTo>
                      <a:pt x="22016" y="526383"/>
                    </a:moveTo>
                    <a:lnTo>
                      <a:pt x="22016" y="526383"/>
                    </a:lnTo>
                    <a:cubicBezTo>
                      <a:pt x="-7339" y="497028"/>
                      <a:pt x="-7339" y="446325"/>
                      <a:pt x="22016" y="416970"/>
                    </a:cubicBezTo>
                    <a:lnTo>
                      <a:pt x="416970" y="22016"/>
                    </a:lnTo>
                    <a:cubicBezTo>
                      <a:pt x="446325" y="-7339"/>
                      <a:pt x="497028" y="-7339"/>
                      <a:pt x="526383" y="22016"/>
                    </a:cubicBezTo>
                    <a:lnTo>
                      <a:pt x="526383" y="22016"/>
                    </a:lnTo>
                    <a:cubicBezTo>
                      <a:pt x="555738" y="51370"/>
                      <a:pt x="555738" y="102074"/>
                      <a:pt x="526383" y="131429"/>
                    </a:cubicBezTo>
                    <a:lnTo>
                      <a:pt x="131428" y="526383"/>
                    </a:lnTo>
                    <a:cubicBezTo>
                      <a:pt x="102074" y="555737"/>
                      <a:pt x="54039" y="555737"/>
                      <a:pt x="22016" y="526383"/>
                    </a:cubicBezTo>
                    <a:close/>
                  </a:path>
                </a:pathLst>
              </a:custGeom>
              <a:noFill/>
              <a:ln w="40029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  <p:grpSp>
          <p:nvGrpSpPr>
            <p:cNvPr id="85" name="Graphic 3">
              <a:extLst>
                <a:ext uri="{FF2B5EF4-FFF2-40B4-BE49-F238E27FC236}">
                  <a16:creationId xmlns:a16="http://schemas.microsoft.com/office/drawing/2014/main" id="{A70BA9A6-76FB-4169-B047-E0D37B594110}"/>
                </a:ext>
              </a:extLst>
            </p:cNvPr>
            <p:cNvGrpSpPr/>
            <p:nvPr/>
          </p:nvGrpSpPr>
          <p:grpSpPr>
            <a:xfrm>
              <a:off x="12091642" y="3521037"/>
              <a:ext cx="1732135" cy="1732135"/>
              <a:chOff x="6161943" y="5094298"/>
              <a:chExt cx="1483745" cy="1483745"/>
            </a:xfrm>
            <a:noFill/>
          </p:grpSpPr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12BCD5EB-9241-4A28-9DB9-A66F98DCA2AC}"/>
                  </a:ext>
                </a:extLst>
              </p:cNvPr>
              <p:cNvSpPr/>
              <p:nvPr/>
            </p:nvSpPr>
            <p:spPr>
              <a:xfrm>
                <a:off x="6161943" y="5094298"/>
                <a:ext cx="1483745" cy="1483745"/>
              </a:xfrm>
              <a:custGeom>
                <a:avLst/>
                <a:gdLst>
                  <a:gd name="connsiteX0" fmla="*/ 1483746 w 1483745"/>
                  <a:gd name="connsiteY0" fmla="*/ 741873 h 1483745"/>
                  <a:gd name="connsiteX1" fmla="*/ 741873 w 1483745"/>
                  <a:gd name="connsiteY1" fmla="*/ 1483746 h 1483745"/>
                  <a:gd name="connsiteX2" fmla="*/ 0 w 1483745"/>
                  <a:gd name="connsiteY2" fmla="*/ 741873 h 1483745"/>
                  <a:gd name="connsiteX3" fmla="*/ 741873 w 1483745"/>
                  <a:gd name="connsiteY3" fmla="*/ 0 h 1483745"/>
                  <a:gd name="connsiteX4" fmla="*/ 1483746 w 1483745"/>
                  <a:gd name="connsiteY4" fmla="*/ 741873 h 1483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3745" h="1483745">
                    <a:moveTo>
                      <a:pt x="1483746" y="741873"/>
                    </a:moveTo>
                    <a:cubicBezTo>
                      <a:pt x="1483746" y="1151598"/>
                      <a:pt x="1151598" y="1483746"/>
                      <a:pt x="741873" y="1483746"/>
                    </a:cubicBezTo>
                    <a:cubicBezTo>
                      <a:pt x="332148" y="1483746"/>
                      <a:pt x="0" y="1151598"/>
                      <a:pt x="0" y="741873"/>
                    </a:cubicBezTo>
                    <a:cubicBezTo>
                      <a:pt x="0" y="332148"/>
                      <a:pt x="332148" y="0"/>
                      <a:pt x="741873" y="0"/>
                    </a:cubicBezTo>
                    <a:cubicBezTo>
                      <a:pt x="1151598" y="0"/>
                      <a:pt x="1483746" y="332148"/>
                      <a:pt x="1483746" y="741873"/>
                    </a:cubicBezTo>
                    <a:close/>
                  </a:path>
                </a:pathLst>
              </a:custGeom>
              <a:noFill/>
              <a:ln w="40029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F63A13AC-A2AA-4389-B4B5-04B0F243A679}"/>
                  </a:ext>
                </a:extLst>
              </p:cNvPr>
              <p:cNvSpPr/>
              <p:nvPr/>
            </p:nvSpPr>
            <p:spPr>
              <a:xfrm>
                <a:off x="6519536" y="5094298"/>
                <a:ext cx="768558" cy="1483745"/>
              </a:xfrm>
              <a:custGeom>
                <a:avLst/>
                <a:gdLst>
                  <a:gd name="connsiteX0" fmla="*/ 768559 w 768558"/>
                  <a:gd name="connsiteY0" fmla="*/ 741873 h 1483745"/>
                  <a:gd name="connsiteX1" fmla="*/ 384279 w 768558"/>
                  <a:gd name="connsiteY1" fmla="*/ 1483746 h 1483745"/>
                  <a:gd name="connsiteX2" fmla="*/ 0 w 768558"/>
                  <a:gd name="connsiteY2" fmla="*/ 741873 h 1483745"/>
                  <a:gd name="connsiteX3" fmla="*/ 384279 w 768558"/>
                  <a:gd name="connsiteY3" fmla="*/ 0 h 1483745"/>
                  <a:gd name="connsiteX4" fmla="*/ 768559 w 768558"/>
                  <a:gd name="connsiteY4" fmla="*/ 741873 h 1483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8558" h="1483745">
                    <a:moveTo>
                      <a:pt x="768559" y="741873"/>
                    </a:moveTo>
                    <a:cubicBezTo>
                      <a:pt x="768559" y="1151598"/>
                      <a:pt x="596511" y="1483746"/>
                      <a:pt x="384279" y="1483746"/>
                    </a:cubicBezTo>
                    <a:cubicBezTo>
                      <a:pt x="172048" y="1483746"/>
                      <a:pt x="0" y="1151598"/>
                      <a:pt x="0" y="741873"/>
                    </a:cubicBezTo>
                    <a:cubicBezTo>
                      <a:pt x="0" y="332148"/>
                      <a:pt x="172048" y="0"/>
                      <a:pt x="384279" y="0"/>
                    </a:cubicBezTo>
                    <a:cubicBezTo>
                      <a:pt x="596511" y="0"/>
                      <a:pt x="768559" y="332148"/>
                      <a:pt x="768559" y="741873"/>
                    </a:cubicBezTo>
                    <a:close/>
                  </a:path>
                </a:pathLst>
              </a:custGeom>
              <a:noFill/>
              <a:ln w="40029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CEDF1848-59AD-42E5-9C6D-F693FD0534F5}"/>
                  </a:ext>
                </a:extLst>
              </p:cNvPr>
              <p:cNvSpPr/>
              <p:nvPr/>
            </p:nvSpPr>
            <p:spPr>
              <a:xfrm>
                <a:off x="6351414" y="5094298"/>
                <a:ext cx="1104803" cy="376273"/>
              </a:xfrm>
              <a:custGeom>
                <a:avLst/>
                <a:gdLst>
                  <a:gd name="connsiteX0" fmla="*/ 552402 w 1104803"/>
                  <a:gd name="connsiteY0" fmla="*/ 376274 h 376273"/>
                  <a:gd name="connsiteX1" fmla="*/ 1104803 w 1104803"/>
                  <a:gd name="connsiteY1" fmla="*/ 248181 h 376273"/>
                  <a:gd name="connsiteX2" fmla="*/ 552402 w 1104803"/>
                  <a:gd name="connsiteY2" fmla="*/ 0 h 376273"/>
                  <a:gd name="connsiteX3" fmla="*/ 0 w 1104803"/>
                  <a:gd name="connsiteY3" fmla="*/ 248181 h 376273"/>
                  <a:gd name="connsiteX4" fmla="*/ 552402 w 1104803"/>
                  <a:gd name="connsiteY4" fmla="*/ 376274 h 376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4803" h="376273">
                    <a:moveTo>
                      <a:pt x="552402" y="376274"/>
                    </a:moveTo>
                    <a:cubicBezTo>
                      <a:pt x="771227" y="376274"/>
                      <a:pt x="968705" y="325570"/>
                      <a:pt x="1104803" y="248181"/>
                    </a:cubicBezTo>
                    <a:cubicBezTo>
                      <a:pt x="968705" y="96070"/>
                      <a:pt x="771227" y="0"/>
                      <a:pt x="552402" y="0"/>
                    </a:cubicBezTo>
                    <a:cubicBezTo>
                      <a:pt x="333576" y="0"/>
                      <a:pt x="136099" y="96070"/>
                      <a:pt x="0" y="248181"/>
                    </a:cubicBezTo>
                    <a:cubicBezTo>
                      <a:pt x="136099" y="325570"/>
                      <a:pt x="333576" y="376274"/>
                      <a:pt x="552402" y="376274"/>
                    </a:cubicBezTo>
                    <a:close/>
                  </a:path>
                </a:pathLst>
              </a:custGeom>
              <a:noFill/>
              <a:ln w="40029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599680F-DCE9-4CCB-972E-5A6523B0FAEB}"/>
                  </a:ext>
                </a:extLst>
              </p:cNvPr>
              <p:cNvSpPr/>
              <p:nvPr/>
            </p:nvSpPr>
            <p:spPr>
              <a:xfrm>
                <a:off x="6351414" y="6199102"/>
                <a:ext cx="1104803" cy="376273"/>
              </a:xfrm>
              <a:custGeom>
                <a:avLst/>
                <a:gdLst>
                  <a:gd name="connsiteX0" fmla="*/ 552402 w 1104803"/>
                  <a:gd name="connsiteY0" fmla="*/ 0 h 376273"/>
                  <a:gd name="connsiteX1" fmla="*/ 0 w 1104803"/>
                  <a:gd name="connsiteY1" fmla="*/ 128093 h 376273"/>
                  <a:gd name="connsiteX2" fmla="*/ 552402 w 1104803"/>
                  <a:gd name="connsiteY2" fmla="*/ 376273 h 376273"/>
                  <a:gd name="connsiteX3" fmla="*/ 1104803 w 1104803"/>
                  <a:gd name="connsiteY3" fmla="*/ 128093 h 376273"/>
                  <a:gd name="connsiteX4" fmla="*/ 552402 w 1104803"/>
                  <a:gd name="connsiteY4" fmla="*/ 0 h 376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4803" h="376273">
                    <a:moveTo>
                      <a:pt x="552402" y="0"/>
                    </a:moveTo>
                    <a:cubicBezTo>
                      <a:pt x="333576" y="0"/>
                      <a:pt x="136099" y="50703"/>
                      <a:pt x="0" y="128093"/>
                    </a:cubicBezTo>
                    <a:cubicBezTo>
                      <a:pt x="136099" y="280204"/>
                      <a:pt x="333576" y="376273"/>
                      <a:pt x="552402" y="376273"/>
                    </a:cubicBezTo>
                    <a:cubicBezTo>
                      <a:pt x="771227" y="376273"/>
                      <a:pt x="968705" y="280204"/>
                      <a:pt x="1104803" y="128093"/>
                    </a:cubicBezTo>
                    <a:cubicBezTo>
                      <a:pt x="971373" y="50703"/>
                      <a:pt x="773896" y="0"/>
                      <a:pt x="552402" y="0"/>
                    </a:cubicBezTo>
                    <a:close/>
                  </a:path>
                </a:pathLst>
              </a:custGeom>
              <a:noFill/>
              <a:ln w="40029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172432C5-C50F-4789-B36C-293423C32206}"/>
                  </a:ext>
                </a:extLst>
              </p:cNvPr>
              <p:cNvSpPr/>
              <p:nvPr/>
            </p:nvSpPr>
            <p:spPr>
              <a:xfrm>
                <a:off x="6903816" y="5094298"/>
                <a:ext cx="26686" cy="1454391"/>
              </a:xfrm>
              <a:custGeom>
                <a:avLst/>
                <a:gdLst>
                  <a:gd name="connsiteX0" fmla="*/ 0 w 26686"/>
                  <a:gd name="connsiteY0" fmla="*/ 0 h 1454391"/>
                  <a:gd name="connsiteX1" fmla="*/ 0 w 26686"/>
                  <a:gd name="connsiteY1" fmla="*/ 1454391 h 1454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686" h="1454391">
                    <a:moveTo>
                      <a:pt x="0" y="0"/>
                    </a:moveTo>
                    <a:lnTo>
                      <a:pt x="0" y="1454391"/>
                    </a:lnTo>
                  </a:path>
                </a:pathLst>
              </a:custGeom>
              <a:ln w="40029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CF4D9004-A319-42C5-B232-1A6375538FD5}"/>
                  </a:ext>
                </a:extLst>
              </p:cNvPr>
              <p:cNvSpPr/>
              <p:nvPr/>
            </p:nvSpPr>
            <p:spPr>
              <a:xfrm>
                <a:off x="6177955" y="5820159"/>
                <a:ext cx="1454391" cy="26686"/>
              </a:xfrm>
              <a:custGeom>
                <a:avLst/>
                <a:gdLst>
                  <a:gd name="connsiteX0" fmla="*/ 1454391 w 1454391"/>
                  <a:gd name="connsiteY0" fmla="*/ 0 h 26686"/>
                  <a:gd name="connsiteX1" fmla="*/ 0 w 1454391"/>
                  <a:gd name="connsiteY1" fmla="*/ 0 h 26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54391" h="26686">
                    <a:moveTo>
                      <a:pt x="1454391" y="0"/>
                    </a:moveTo>
                    <a:lnTo>
                      <a:pt x="0" y="0"/>
                    </a:lnTo>
                  </a:path>
                </a:pathLst>
              </a:custGeom>
              <a:ln w="40029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2" name="Graphic 3">
            <a:extLst>
              <a:ext uri="{FF2B5EF4-FFF2-40B4-BE49-F238E27FC236}">
                <a16:creationId xmlns:a16="http://schemas.microsoft.com/office/drawing/2014/main" id="{A70BA9A6-76FB-4169-B047-E0D37B594110}"/>
              </a:ext>
            </a:extLst>
          </p:cNvPr>
          <p:cNvGrpSpPr/>
          <p:nvPr/>
        </p:nvGrpSpPr>
        <p:grpSpPr>
          <a:xfrm>
            <a:off x="14749038" y="9876358"/>
            <a:ext cx="1127757" cy="651108"/>
            <a:chOff x="8438265" y="10538258"/>
            <a:chExt cx="966035" cy="557738"/>
          </a:xfrm>
          <a:noFill/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B08378C-86A7-4E38-9073-899853814FE2}"/>
                </a:ext>
              </a:extLst>
            </p:cNvPr>
            <p:cNvSpPr/>
            <p:nvPr/>
          </p:nvSpPr>
          <p:spPr>
            <a:xfrm>
              <a:off x="8438265" y="10538258"/>
              <a:ext cx="966035" cy="557738"/>
            </a:xfrm>
            <a:custGeom>
              <a:avLst/>
              <a:gdLst>
                <a:gd name="connsiteX0" fmla="*/ 877972 w 966035"/>
                <a:gd name="connsiteY0" fmla="*/ 557739 h 557738"/>
                <a:gd name="connsiteX1" fmla="*/ 88064 w 966035"/>
                <a:gd name="connsiteY1" fmla="*/ 557739 h 557738"/>
                <a:gd name="connsiteX2" fmla="*/ 0 w 966035"/>
                <a:gd name="connsiteY2" fmla="*/ 469674 h 557738"/>
                <a:gd name="connsiteX3" fmla="*/ 0 w 966035"/>
                <a:gd name="connsiteY3" fmla="*/ 88064 h 557738"/>
                <a:gd name="connsiteX4" fmla="*/ 88064 w 966035"/>
                <a:gd name="connsiteY4" fmla="*/ 0 h 557738"/>
                <a:gd name="connsiteX5" fmla="*/ 877972 w 966035"/>
                <a:gd name="connsiteY5" fmla="*/ 0 h 557738"/>
                <a:gd name="connsiteX6" fmla="*/ 966036 w 966035"/>
                <a:gd name="connsiteY6" fmla="*/ 88064 h 557738"/>
                <a:gd name="connsiteX7" fmla="*/ 966036 w 966035"/>
                <a:gd name="connsiteY7" fmla="*/ 469674 h 557738"/>
                <a:gd name="connsiteX8" fmla="*/ 877972 w 966035"/>
                <a:gd name="connsiteY8" fmla="*/ 557739 h 55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6035" h="557738">
                  <a:moveTo>
                    <a:pt x="877972" y="557739"/>
                  </a:moveTo>
                  <a:lnTo>
                    <a:pt x="88064" y="557739"/>
                  </a:lnTo>
                  <a:cubicBezTo>
                    <a:pt x="40029" y="557739"/>
                    <a:pt x="0" y="517710"/>
                    <a:pt x="0" y="469674"/>
                  </a:cubicBezTo>
                  <a:lnTo>
                    <a:pt x="0" y="88064"/>
                  </a:lnTo>
                  <a:cubicBezTo>
                    <a:pt x="0" y="40029"/>
                    <a:pt x="40029" y="0"/>
                    <a:pt x="88064" y="0"/>
                  </a:cubicBezTo>
                  <a:lnTo>
                    <a:pt x="877972" y="0"/>
                  </a:lnTo>
                  <a:cubicBezTo>
                    <a:pt x="926007" y="0"/>
                    <a:pt x="966036" y="40029"/>
                    <a:pt x="966036" y="88064"/>
                  </a:cubicBezTo>
                  <a:lnTo>
                    <a:pt x="966036" y="469674"/>
                  </a:lnTo>
                  <a:cubicBezTo>
                    <a:pt x="963368" y="520378"/>
                    <a:pt x="926007" y="557739"/>
                    <a:pt x="877972" y="557739"/>
                  </a:cubicBezTo>
                  <a:close/>
                </a:path>
              </a:pathLst>
            </a:custGeom>
            <a:noFill/>
            <a:ln w="40029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1B21169-0632-4127-9F00-4CD707BCEE31}"/>
                </a:ext>
              </a:extLst>
            </p:cNvPr>
            <p:cNvSpPr/>
            <p:nvPr/>
          </p:nvSpPr>
          <p:spPr>
            <a:xfrm>
              <a:off x="8438265" y="10669019"/>
              <a:ext cx="963367" cy="26686"/>
            </a:xfrm>
            <a:custGeom>
              <a:avLst/>
              <a:gdLst>
                <a:gd name="connsiteX0" fmla="*/ 0 w 963367"/>
                <a:gd name="connsiteY0" fmla="*/ 0 h 26686"/>
                <a:gd name="connsiteX1" fmla="*/ 963368 w 963367"/>
                <a:gd name="connsiteY1" fmla="*/ 0 h 2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367" h="26686">
                  <a:moveTo>
                    <a:pt x="0" y="0"/>
                  </a:moveTo>
                  <a:lnTo>
                    <a:pt x="963368" y="0"/>
                  </a:lnTo>
                </a:path>
              </a:pathLst>
            </a:custGeom>
            <a:ln w="40029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8DBAE84-B261-4F21-98C4-00BC1B45749E}"/>
                </a:ext>
              </a:extLst>
            </p:cNvPr>
            <p:cNvSpPr/>
            <p:nvPr/>
          </p:nvSpPr>
          <p:spPr>
            <a:xfrm>
              <a:off x="8438265" y="10786438"/>
              <a:ext cx="963367" cy="26686"/>
            </a:xfrm>
            <a:custGeom>
              <a:avLst/>
              <a:gdLst>
                <a:gd name="connsiteX0" fmla="*/ 0 w 963367"/>
                <a:gd name="connsiteY0" fmla="*/ 0 h 26686"/>
                <a:gd name="connsiteX1" fmla="*/ 963368 w 963367"/>
                <a:gd name="connsiteY1" fmla="*/ 0 h 2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367" h="26686">
                  <a:moveTo>
                    <a:pt x="0" y="0"/>
                  </a:moveTo>
                  <a:lnTo>
                    <a:pt x="963368" y="0"/>
                  </a:lnTo>
                </a:path>
              </a:pathLst>
            </a:custGeom>
            <a:ln w="40029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C4394B83-5270-450D-B433-4B5236488FA3}"/>
              </a:ext>
            </a:extLst>
          </p:cNvPr>
          <p:cNvGrpSpPr/>
          <p:nvPr/>
        </p:nvGrpSpPr>
        <p:grpSpPr>
          <a:xfrm>
            <a:off x="12898518" y="2035013"/>
            <a:ext cx="6760486" cy="6925430"/>
            <a:chOff x="12898518" y="2035013"/>
            <a:chExt cx="6760486" cy="6925430"/>
          </a:xfrm>
        </p:grpSpPr>
        <p:grpSp>
          <p:nvGrpSpPr>
            <p:cNvPr id="82" name="Graphic 3">
              <a:extLst>
                <a:ext uri="{FF2B5EF4-FFF2-40B4-BE49-F238E27FC236}">
                  <a16:creationId xmlns:a16="http://schemas.microsoft.com/office/drawing/2014/main" id="{A70BA9A6-76FB-4169-B047-E0D37B594110}"/>
                </a:ext>
              </a:extLst>
            </p:cNvPr>
            <p:cNvGrpSpPr/>
            <p:nvPr/>
          </p:nvGrpSpPr>
          <p:grpSpPr>
            <a:xfrm>
              <a:off x="12898518" y="7916800"/>
              <a:ext cx="1074796" cy="1043643"/>
              <a:chOff x="6853112" y="8859703"/>
              <a:chExt cx="920669" cy="893983"/>
            </a:xfrm>
            <a:noFill/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7BB6EA10-3909-4195-86CA-44CD18D20AF3}"/>
                  </a:ext>
                </a:extLst>
              </p:cNvPr>
              <p:cNvSpPr/>
              <p:nvPr/>
            </p:nvSpPr>
            <p:spPr>
              <a:xfrm>
                <a:off x="6853112" y="8859703"/>
                <a:ext cx="920669" cy="893983"/>
              </a:xfrm>
              <a:custGeom>
                <a:avLst/>
                <a:gdLst>
                  <a:gd name="connsiteX0" fmla="*/ 920670 w 920669"/>
                  <a:gd name="connsiteY0" fmla="*/ 893984 h 893983"/>
                  <a:gd name="connsiteX1" fmla="*/ 0 w 920669"/>
                  <a:gd name="connsiteY1" fmla="*/ 893984 h 893983"/>
                  <a:gd name="connsiteX2" fmla="*/ 82727 w 920669"/>
                  <a:gd name="connsiteY2" fmla="*/ 0 h 893983"/>
                  <a:gd name="connsiteX3" fmla="*/ 837943 w 920669"/>
                  <a:gd name="connsiteY3" fmla="*/ 0 h 893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0669" h="893983">
                    <a:moveTo>
                      <a:pt x="920670" y="893984"/>
                    </a:moveTo>
                    <a:lnTo>
                      <a:pt x="0" y="893984"/>
                    </a:lnTo>
                    <a:lnTo>
                      <a:pt x="82727" y="0"/>
                    </a:lnTo>
                    <a:lnTo>
                      <a:pt x="837943" y="0"/>
                    </a:lnTo>
                    <a:close/>
                  </a:path>
                </a:pathLst>
              </a:custGeom>
              <a:noFill/>
              <a:ln w="40029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A6A94B16-A67D-4FDA-B268-27487097054C}"/>
                  </a:ext>
                </a:extLst>
              </p:cNvPr>
              <p:cNvSpPr/>
              <p:nvPr/>
            </p:nvSpPr>
            <p:spPr>
              <a:xfrm>
                <a:off x="7162671" y="8977122"/>
                <a:ext cx="298883" cy="290878"/>
              </a:xfrm>
              <a:custGeom>
                <a:avLst/>
                <a:gdLst>
                  <a:gd name="connsiteX0" fmla="*/ 298884 w 298883"/>
                  <a:gd name="connsiteY0" fmla="*/ 0 h 290878"/>
                  <a:gd name="connsiteX1" fmla="*/ 298884 w 298883"/>
                  <a:gd name="connsiteY1" fmla="*/ 141436 h 290878"/>
                  <a:gd name="connsiteX2" fmla="*/ 149442 w 298883"/>
                  <a:gd name="connsiteY2" fmla="*/ 290878 h 290878"/>
                  <a:gd name="connsiteX3" fmla="*/ 149442 w 298883"/>
                  <a:gd name="connsiteY3" fmla="*/ 290878 h 290878"/>
                  <a:gd name="connsiteX4" fmla="*/ 0 w 298883"/>
                  <a:gd name="connsiteY4" fmla="*/ 141436 h 290878"/>
                  <a:gd name="connsiteX5" fmla="*/ 0 w 298883"/>
                  <a:gd name="connsiteY5" fmla="*/ 0 h 290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83" h="290878">
                    <a:moveTo>
                      <a:pt x="298884" y="0"/>
                    </a:moveTo>
                    <a:lnTo>
                      <a:pt x="298884" y="141436"/>
                    </a:lnTo>
                    <a:cubicBezTo>
                      <a:pt x="298884" y="224163"/>
                      <a:pt x="232169" y="290878"/>
                      <a:pt x="149442" y="290878"/>
                    </a:cubicBezTo>
                    <a:lnTo>
                      <a:pt x="149442" y="290878"/>
                    </a:lnTo>
                    <a:cubicBezTo>
                      <a:pt x="66715" y="290878"/>
                      <a:pt x="0" y="224163"/>
                      <a:pt x="0" y="141436"/>
                    </a:cubicBezTo>
                    <a:lnTo>
                      <a:pt x="0" y="0"/>
                    </a:lnTo>
                  </a:path>
                </a:pathLst>
              </a:custGeom>
              <a:noFill/>
              <a:ln w="40029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  <p:grpSp>
          <p:nvGrpSpPr>
            <p:cNvPr id="96" name="Graphic 3">
              <a:extLst>
                <a:ext uri="{FF2B5EF4-FFF2-40B4-BE49-F238E27FC236}">
                  <a16:creationId xmlns:a16="http://schemas.microsoft.com/office/drawing/2014/main" id="{A70BA9A6-76FB-4169-B047-E0D37B594110}"/>
                </a:ext>
              </a:extLst>
            </p:cNvPr>
            <p:cNvGrpSpPr/>
            <p:nvPr/>
          </p:nvGrpSpPr>
          <p:grpSpPr>
            <a:xfrm>
              <a:off x="18848844" y="2035013"/>
              <a:ext cx="810160" cy="1233679"/>
              <a:chOff x="11950153" y="3821372"/>
              <a:chExt cx="693982" cy="1056768"/>
            </a:xfrm>
            <a:noFill/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9BE360DE-9D9C-4F04-9B2A-85F93523FCC0}"/>
                  </a:ext>
                </a:extLst>
              </p:cNvPr>
              <p:cNvSpPr/>
              <p:nvPr/>
            </p:nvSpPr>
            <p:spPr>
              <a:xfrm>
                <a:off x="11950153" y="4093570"/>
                <a:ext cx="693982" cy="784570"/>
              </a:xfrm>
              <a:custGeom>
                <a:avLst/>
                <a:gdLst>
                  <a:gd name="connsiteX0" fmla="*/ 619117 w 693982"/>
                  <a:gd name="connsiteY0" fmla="*/ 784571 h 784570"/>
                  <a:gd name="connsiteX1" fmla="*/ 74721 w 693982"/>
                  <a:gd name="connsiteY1" fmla="*/ 784571 h 784570"/>
                  <a:gd name="connsiteX2" fmla="*/ 0 w 693982"/>
                  <a:gd name="connsiteY2" fmla="*/ 709850 h 784570"/>
                  <a:gd name="connsiteX3" fmla="*/ 0 w 693982"/>
                  <a:gd name="connsiteY3" fmla="*/ 74721 h 784570"/>
                  <a:gd name="connsiteX4" fmla="*/ 74721 w 693982"/>
                  <a:gd name="connsiteY4" fmla="*/ 0 h 784570"/>
                  <a:gd name="connsiteX5" fmla="*/ 619117 w 693982"/>
                  <a:gd name="connsiteY5" fmla="*/ 0 h 784570"/>
                  <a:gd name="connsiteX6" fmla="*/ 693838 w 693982"/>
                  <a:gd name="connsiteY6" fmla="*/ 74721 h 784570"/>
                  <a:gd name="connsiteX7" fmla="*/ 693838 w 693982"/>
                  <a:gd name="connsiteY7" fmla="*/ 709850 h 784570"/>
                  <a:gd name="connsiteX8" fmla="*/ 619117 w 693982"/>
                  <a:gd name="connsiteY8" fmla="*/ 784571 h 78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3982" h="784570">
                    <a:moveTo>
                      <a:pt x="619117" y="784571"/>
                    </a:moveTo>
                    <a:lnTo>
                      <a:pt x="74721" y="784571"/>
                    </a:lnTo>
                    <a:cubicBezTo>
                      <a:pt x="32023" y="784571"/>
                      <a:pt x="0" y="749879"/>
                      <a:pt x="0" y="709850"/>
                    </a:cubicBezTo>
                    <a:lnTo>
                      <a:pt x="0" y="74721"/>
                    </a:lnTo>
                    <a:cubicBezTo>
                      <a:pt x="0" y="32023"/>
                      <a:pt x="34692" y="0"/>
                      <a:pt x="74721" y="0"/>
                    </a:cubicBezTo>
                    <a:lnTo>
                      <a:pt x="619117" y="0"/>
                    </a:lnTo>
                    <a:cubicBezTo>
                      <a:pt x="661814" y="0"/>
                      <a:pt x="693838" y="34692"/>
                      <a:pt x="693838" y="74721"/>
                    </a:cubicBezTo>
                    <a:lnTo>
                      <a:pt x="693838" y="709850"/>
                    </a:lnTo>
                    <a:cubicBezTo>
                      <a:pt x="696507" y="749879"/>
                      <a:pt x="661814" y="784571"/>
                      <a:pt x="619117" y="784571"/>
                    </a:cubicBezTo>
                    <a:close/>
                  </a:path>
                </a:pathLst>
              </a:custGeom>
              <a:noFill/>
              <a:ln w="40029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3B510A1-1C18-47C9-B9D7-98461C50DA29}"/>
                  </a:ext>
                </a:extLst>
              </p:cNvPr>
              <p:cNvSpPr/>
              <p:nvPr/>
            </p:nvSpPr>
            <p:spPr>
              <a:xfrm>
                <a:off x="12120944" y="3821372"/>
                <a:ext cx="354924" cy="272197"/>
              </a:xfrm>
              <a:custGeom>
                <a:avLst/>
                <a:gdLst>
                  <a:gd name="connsiteX0" fmla="*/ 354924 w 354924"/>
                  <a:gd name="connsiteY0" fmla="*/ 272198 h 272197"/>
                  <a:gd name="connsiteX1" fmla="*/ 0 w 354924"/>
                  <a:gd name="connsiteY1" fmla="*/ 272198 h 272197"/>
                  <a:gd name="connsiteX2" fmla="*/ 0 w 354924"/>
                  <a:gd name="connsiteY2" fmla="*/ 128093 h 272197"/>
                  <a:gd name="connsiteX3" fmla="*/ 128093 w 354924"/>
                  <a:gd name="connsiteY3" fmla="*/ 0 h 272197"/>
                  <a:gd name="connsiteX4" fmla="*/ 226832 w 354924"/>
                  <a:gd name="connsiteY4" fmla="*/ 0 h 272197"/>
                  <a:gd name="connsiteX5" fmla="*/ 354924 w 354924"/>
                  <a:gd name="connsiteY5" fmla="*/ 128093 h 272197"/>
                  <a:gd name="connsiteX6" fmla="*/ 354924 w 354924"/>
                  <a:gd name="connsiteY6" fmla="*/ 272198 h 27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4924" h="272197">
                    <a:moveTo>
                      <a:pt x="354924" y="272198"/>
                    </a:moveTo>
                    <a:lnTo>
                      <a:pt x="0" y="272198"/>
                    </a:lnTo>
                    <a:lnTo>
                      <a:pt x="0" y="128093"/>
                    </a:lnTo>
                    <a:cubicBezTo>
                      <a:pt x="0" y="56041"/>
                      <a:pt x="58710" y="0"/>
                      <a:pt x="128093" y="0"/>
                    </a:cubicBezTo>
                    <a:lnTo>
                      <a:pt x="226832" y="0"/>
                    </a:lnTo>
                    <a:cubicBezTo>
                      <a:pt x="298884" y="0"/>
                      <a:pt x="354924" y="58709"/>
                      <a:pt x="354924" y="128093"/>
                    </a:cubicBezTo>
                    <a:lnTo>
                      <a:pt x="354924" y="272198"/>
                    </a:lnTo>
                    <a:close/>
                  </a:path>
                </a:pathLst>
              </a:custGeom>
              <a:noFill/>
              <a:ln w="40029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7851A61F-ADE2-4F4D-A442-34FD097603ED}"/>
                  </a:ext>
                </a:extLst>
              </p:cNvPr>
              <p:cNvSpPr/>
              <p:nvPr/>
            </p:nvSpPr>
            <p:spPr>
              <a:xfrm>
                <a:off x="12297072" y="4325739"/>
                <a:ext cx="26686" cy="181465"/>
              </a:xfrm>
              <a:custGeom>
                <a:avLst/>
                <a:gdLst>
                  <a:gd name="connsiteX0" fmla="*/ 0 w 26686"/>
                  <a:gd name="connsiteY0" fmla="*/ 0 h 181465"/>
                  <a:gd name="connsiteX1" fmla="*/ 0 w 26686"/>
                  <a:gd name="connsiteY1" fmla="*/ 181465 h 18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686" h="181465">
                    <a:moveTo>
                      <a:pt x="0" y="0"/>
                    </a:moveTo>
                    <a:lnTo>
                      <a:pt x="0" y="181465"/>
                    </a:lnTo>
                  </a:path>
                </a:pathLst>
              </a:custGeom>
              <a:ln w="40029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16CBC11C-1839-4281-9D94-D106D403B380}"/>
                  </a:ext>
                </a:extLst>
              </p:cNvPr>
              <p:cNvSpPr/>
              <p:nvPr/>
            </p:nvSpPr>
            <p:spPr>
              <a:xfrm>
                <a:off x="12227688" y="4525885"/>
                <a:ext cx="138767" cy="138767"/>
              </a:xfrm>
              <a:custGeom>
                <a:avLst/>
                <a:gdLst>
                  <a:gd name="connsiteX0" fmla="*/ 138768 w 138767"/>
                  <a:gd name="connsiteY0" fmla="*/ 69384 h 138767"/>
                  <a:gd name="connsiteX1" fmla="*/ 69384 w 138767"/>
                  <a:gd name="connsiteY1" fmla="*/ 138768 h 138767"/>
                  <a:gd name="connsiteX2" fmla="*/ 0 w 138767"/>
                  <a:gd name="connsiteY2" fmla="*/ 69384 h 138767"/>
                  <a:gd name="connsiteX3" fmla="*/ 69384 w 138767"/>
                  <a:gd name="connsiteY3" fmla="*/ 0 h 138767"/>
                  <a:gd name="connsiteX4" fmla="*/ 138768 w 138767"/>
                  <a:gd name="connsiteY4" fmla="*/ 69384 h 13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767" h="138767">
                    <a:moveTo>
                      <a:pt x="138768" y="69384"/>
                    </a:moveTo>
                    <a:cubicBezTo>
                      <a:pt x="138768" y="107703"/>
                      <a:pt x="107704" y="138768"/>
                      <a:pt x="69384" y="138768"/>
                    </a:cubicBezTo>
                    <a:cubicBezTo>
                      <a:pt x="31064" y="138768"/>
                      <a:pt x="0" y="107703"/>
                      <a:pt x="0" y="69384"/>
                    </a:cubicBezTo>
                    <a:cubicBezTo>
                      <a:pt x="0" y="31064"/>
                      <a:pt x="31064" y="0"/>
                      <a:pt x="69384" y="0"/>
                    </a:cubicBezTo>
                    <a:cubicBezTo>
                      <a:pt x="107704" y="0"/>
                      <a:pt x="138768" y="31064"/>
                      <a:pt x="138768" y="69384"/>
                    </a:cubicBezTo>
                    <a:close/>
                  </a:path>
                </a:pathLst>
              </a:custGeom>
              <a:noFill/>
              <a:ln w="40029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1" name="Graphic 3">
            <a:extLst>
              <a:ext uri="{FF2B5EF4-FFF2-40B4-BE49-F238E27FC236}">
                <a16:creationId xmlns:a16="http://schemas.microsoft.com/office/drawing/2014/main" id="{A70BA9A6-76FB-4169-B047-E0D37B594110}"/>
              </a:ext>
            </a:extLst>
          </p:cNvPr>
          <p:cNvGrpSpPr/>
          <p:nvPr/>
        </p:nvGrpSpPr>
        <p:grpSpPr>
          <a:xfrm>
            <a:off x="18792767" y="5524209"/>
            <a:ext cx="401880" cy="404995"/>
            <a:chOff x="11902118" y="6810213"/>
            <a:chExt cx="344250" cy="346918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31CE735-163A-48A0-B34D-9A69F065A2C9}"/>
                </a:ext>
              </a:extLst>
            </p:cNvPr>
            <p:cNvSpPr/>
            <p:nvPr/>
          </p:nvSpPr>
          <p:spPr>
            <a:xfrm>
              <a:off x="11902118" y="6983672"/>
              <a:ext cx="344250" cy="26686"/>
            </a:xfrm>
            <a:custGeom>
              <a:avLst/>
              <a:gdLst>
                <a:gd name="connsiteX0" fmla="*/ 0 w 344250"/>
                <a:gd name="connsiteY0" fmla="*/ 0 h 26686"/>
                <a:gd name="connsiteX1" fmla="*/ 344251 w 344250"/>
                <a:gd name="connsiteY1" fmla="*/ 0 h 2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4250" h="26686">
                  <a:moveTo>
                    <a:pt x="0" y="0"/>
                  </a:moveTo>
                  <a:lnTo>
                    <a:pt x="344251" y="0"/>
                  </a:lnTo>
                </a:path>
              </a:pathLst>
            </a:custGeom>
            <a:ln w="40029" cap="rnd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9DFFFE1-3548-4297-80A5-2DC1CA6279A3}"/>
                </a:ext>
              </a:extLst>
            </p:cNvPr>
            <p:cNvSpPr/>
            <p:nvPr/>
          </p:nvSpPr>
          <p:spPr>
            <a:xfrm>
              <a:off x="12075577" y="6810213"/>
              <a:ext cx="26686" cy="346918"/>
            </a:xfrm>
            <a:custGeom>
              <a:avLst/>
              <a:gdLst>
                <a:gd name="connsiteX0" fmla="*/ 0 w 26686"/>
                <a:gd name="connsiteY0" fmla="*/ 0 h 346918"/>
                <a:gd name="connsiteX1" fmla="*/ 0 w 26686"/>
                <a:gd name="connsiteY1" fmla="*/ 346919 h 34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686" h="346918">
                  <a:moveTo>
                    <a:pt x="0" y="0"/>
                  </a:moveTo>
                  <a:lnTo>
                    <a:pt x="0" y="346919"/>
                  </a:lnTo>
                </a:path>
              </a:pathLst>
            </a:custGeom>
            <a:ln w="40029" cap="rnd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104" name="Graphic 3">
            <a:extLst>
              <a:ext uri="{FF2B5EF4-FFF2-40B4-BE49-F238E27FC236}">
                <a16:creationId xmlns:a16="http://schemas.microsoft.com/office/drawing/2014/main" id="{A70BA9A6-76FB-4169-B047-E0D37B594110}"/>
              </a:ext>
            </a:extLst>
          </p:cNvPr>
          <p:cNvGrpSpPr/>
          <p:nvPr/>
        </p:nvGrpSpPr>
        <p:grpSpPr>
          <a:xfrm>
            <a:off x="13761472" y="9393477"/>
            <a:ext cx="401880" cy="401880"/>
            <a:chOff x="7592317" y="10124623"/>
            <a:chExt cx="344250" cy="344250"/>
          </a:xfrm>
        </p:grpSpPr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2D0CA22-A2D1-4A19-BB80-5F0321420601}"/>
                </a:ext>
              </a:extLst>
            </p:cNvPr>
            <p:cNvSpPr/>
            <p:nvPr/>
          </p:nvSpPr>
          <p:spPr>
            <a:xfrm>
              <a:off x="7592317" y="10295414"/>
              <a:ext cx="344250" cy="26686"/>
            </a:xfrm>
            <a:custGeom>
              <a:avLst/>
              <a:gdLst>
                <a:gd name="connsiteX0" fmla="*/ 0 w 344250"/>
                <a:gd name="connsiteY0" fmla="*/ 0 h 26686"/>
                <a:gd name="connsiteX1" fmla="*/ 344250 w 344250"/>
                <a:gd name="connsiteY1" fmla="*/ 0 h 2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4250" h="26686">
                  <a:moveTo>
                    <a:pt x="0" y="0"/>
                  </a:moveTo>
                  <a:lnTo>
                    <a:pt x="344250" y="0"/>
                  </a:lnTo>
                </a:path>
              </a:pathLst>
            </a:custGeom>
            <a:ln w="40029" cap="rnd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29394FB-4DF2-48D7-BAF0-3B1639CC9BC2}"/>
                </a:ext>
              </a:extLst>
            </p:cNvPr>
            <p:cNvSpPr/>
            <p:nvPr/>
          </p:nvSpPr>
          <p:spPr>
            <a:xfrm>
              <a:off x="7765776" y="10124623"/>
              <a:ext cx="26686" cy="344250"/>
            </a:xfrm>
            <a:custGeom>
              <a:avLst/>
              <a:gdLst>
                <a:gd name="connsiteX0" fmla="*/ 0 w 26686"/>
                <a:gd name="connsiteY0" fmla="*/ 0 h 344250"/>
                <a:gd name="connsiteX1" fmla="*/ 0 w 26686"/>
                <a:gd name="connsiteY1" fmla="*/ 344251 h 344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686" h="344250">
                  <a:moveTo>
                    <a:pt x="0" y="0"/>
                  </a:moveTo>
                  <a:lnTo>
                    <a:pt x="0" y="344251"/>
                  </a:lnTo>
                </a:path>
              </a:pathLst>
            </a:custGeom>
            <a:ln w="40029" cap="rnd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107" name="Graphic 3">
            <a:extLst>
              <a:ext uri="{FF2B5EF4-FFF2-40B4-BE49-F238E27FC236}">
                <a16:creationId xmlns:a16="http://schemas.microsoft.com/office/drawing/2014/main" id="{A70BA9A6-76FB-4169-B047-E0D37B594110}"/>
              </a:ext>
            </a:extLst>
          </p:cNvPr>
          <p:cNvGrpSpPr/>
          <p:nvPr/>
        </p:nvGrpSpPr>
        <p:grpSpPr>
          <a:xfrm>
            <a:off x="11583840" y="5141021"/>
            <a:ext cx="404995" cy="401880"/>
            <a:chOff x="5726960" y="6481974"/>
            <a:chExt cx="346918" cy="344250"/>
          </a:xfrm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C07B042-0F5C-4CE5-925D-9C494D6AAF9B}"/>
                </a:ext>
              </a:extLst>
            </p:cNvPr>
            <p:cNvSpPr/>
            <p:nvPr/>
          </p:nvSpPr>
          <p:spPr>
            <a:xfrm>
              <a:off x="5726960" y="6652765"/>
              <a:ext cx="346918" cy="26686"/>
            </a:xfrm>
            <a:custGeom>
              <a:avLst/>
              <a:gdLst>
                <a:gd name="connsiteX0" fmla="*/ 0 w 346918"/>
                <a:gd name="connsiteY0" fmla="*/ 0 h 26686"/>
                <a:gd name="connsiteX1" fmla="*/ 346919 w 346918"/>
                <a:gd name="connsiteY1" fmla="*/ 0 h 2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6918" h="26686">
                  <a:moveTo>
                    <a:pt x="0" y="0"/>
                  </a:moveTo>
                  <a:lnTo>
                    <a:pt x="346919" y="0"/>
                  </a:lnTo>
                </a:path>
              </a:pathLst>
            </a:custGeom>
            <a:ln w="40029" cap="rnd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BCD092F-8E72-49B1-9AEC-34EF639B6917}"/>
                </a:ext>
              </a:extLst>
            </p:cNvPr>
            <p:cNvSpPr/>
            <p:nvPr/>
          </p:nvSpPr>
          <p:spPr>
            <a:xfrm>
              <a:off x="5900420" y="6481974"/>
              <a:ext cx="26686" cy="344250"/>
            </a:xfrm>
            <a:custGeom>
              <a:avLst/>
              <a:gdLst>
                <a:gd name="connsiteX0" fmla="*/ 0 w 26686"/>
                <a:gd name="connsiteY0" fmla="*/ 0 h 344250"/>
                <a:gd name="connsiteX1" fmla="*/ 0 w 26686"/>
                <a:gd name="connsiteY1" fmla="*/ 344251 h 344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686" h="344250">
                  <a:moveTo>
                    <a:pt x="0" y="0"/>
                  </a:moveTo>
                  <a:lnTo>
                    <a:pt x="0" y="344251"/>
                  </a:lnTo>
                </a:path>
              </a:pathLst>
            </a:custGeom>
            <a:ln w="40029" cap="rnd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EF901227-C4E1-4B66-AB52-3C9844A4502B}"/>
              </a:ext>
            </a:extLst>
          </p:cNvPr>
          <p:cNvSpPr/>
          <p:nvPr/>
        </p:nvSpPr>
        <p:spPr>
          <a:xfrm>
            <a:off x="20138599" y="7692495"/>
            <a:ext cx="585685" cy="554532"/>
          </a:xfrm>
          <a:custGeom>
            <a:avLst/>
            <a:gdLst>
              <a:gd name="connsiteX0" fmla="*/ 250849 w 501697"/>
              <a:gd name="connsiteY0" fmla="*/ 0 h 475011"/>
              <a:gd name="connsiteX1" fmla="*/ 328238 w 501697"/>
              <a:gd name="connsiteY1" fmla="*/ 157448 h 475011"/>
              <a:gd name="connsiteX2" fmla="*/ 501698 w 501697"/>
              <a:gd name="connsiteY2" fmla="*/ 181465 h 475011"/>
              <a:gd name="connsiteX3" fmla="*/ 376274 w 501697"/>
              <a:gd name="connsiteY3" fmla="*/ 304221 h 475011"/>
              <a:gd name="connsiteX4" fmla="*/ 405629 w 501697"/>
              <a:gd name="connsiteY4" fmla="*/ 475012 h 475011"/>
              <a:gd name="connsiteX5" fmla="*/ 250849 w 501697"/>
              <a:gd name="connsiteY5" fmla="*/ 394954 h 475011"/>
              <a:gd name="connsiteX6" fmla="*/ 96070 w 501697"/>
              <a:gd name="connsiteY6" fmla="*/ 475012 h 475011"/>
              <a:gd name="connsiteX7" fmla="*/ 125425 w 501697"/>
              <a:gd name="connsiteY7" fmla="*/ 304221 h 475011"/>
              <a:gd name="connsiteX8" fmla="*/ 0 w 501697"/>
              <a:gd name="connsiteY8" fmla="*/ 181465 h 475011"/>
              <a:gd name="connsiteX9" fmla="*/ 173460 w 501697"/>
              <a:gd name="connsiteY9" fmla="*/ 157448 h 47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1697" h="475011">
                <a:moveTo>
                  <a:pt x="250849" y="0"/>
                </a:moveTo>
                <a:lnTo>
                  <a:pt x="328238" y="157448"/>
                </a:lnTo>
                <a:lnTo>
                  <a:pt x="501698" y="181465"/>
                </a:lnTo>
                <a:lnTo>
                  <a:pt x="376274" y="304221"/>
                </a:lnTo>
                <a:lnTo>
                  <a:pt x="405629" y="475012"/>
                </a:lnTo>
                <a:lnTo>
                  <a:pt x="250849" y="394954"/>
                </a:lnTo>
                <a:lnTo>
                  <a:pt x="96070" y="475012"/>
                </a:lnTo>
                <a:lnTo>
                  <a:pt x="125425" y="304221"/>
                </a:lnTo>
                <a:lnTo>
                  <a:pt x="0" y="181465"/>
                </a:lnTo>
                <a:lnTo>
                  <a:pt x="173460" y="157448"/>
                </a:lnTo>
                <a:close/>
              </a:path>
            </a:pathLst>
          </a:custGeom>
          <a:noFill/>
          <a:ln w="40029" cap="rnd">
            <a:solidFill>
              <a:schemeClr val="accent5"/>
            </a:solidFill>
            <a:prstDash val="solid"/>
            <a:round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0DA3E66D-EEC9-4427-A485-81B67545650B}"/>
              </a:ext>
            </a:extLst>
          </p:cNvPr>
          <p:cNvSpPr/>
          <p:nvPr/>
        </p:nvSpPr>
        <p:spPr>
          <a:xfrm>
            <a:off x="14238121" y="1358982"/>
            <a:ext cx="476648" cy="454841"/>
          </a:xfrm>
          <a:custGeom>
            <a:avLst/>
            <a:gdLst>
              <a:gd name="connsiteX0" fmla="*/ 202814 w 408296"/>
              <a:gd name="connsiteY0" fmla="*/ 0 h 389616"/>
              <a:gd name="connsiteX1" fmla="*/ 266861 w 408296"/>
              <a:gd name="connsiteY1" fmla="*/ 128093 h 389616"/>
              <a:gd name="connsiteX2" fmla="*/ 408297 w 408296"/>
              <a:gd name="connsiteY2" fmla="*/ 149442 h 389616"/>
              <a:gd name="connsiteX3" fmla="*/ 306890 w 408296"/>
              <a:gd name="connsiteY3" fmla="*/ 248180 h 389616"/>
              <a:gd name="connsiteX4" fmla="*/ 330907 w 408296"/>
              <a:gd name="connsiteY4" fmla="*/ 389617 h 389616"/>
              <a:gd name="connsiteX5" fmla="*/ 202814 w 408296"/>
              <a:gd name="connsiteY5" fmla="*/ 322901 h 389616"/>
              <a:gd name="connsiteX6" fmla="*/ 77389 w 408296"/>
              <a:gd name="connsiteY6" fmla="*/ 389617 h 389616"/>
              <a:gd name="connsiteX7" fmla="*/ 101407 w 408296"/>
              <a:gd name="connsiteY7" fmla="*/ 248180 h 389616"/>
              <a:gd name="connsiteX8" fmla="*/ 0 w 408296"/>
              <a:gd name="connsiteY8" fmla="*/ 149442 h 389616"/>
              <a:gd name="connsiteX9" fmla="*/ 141436 w 408296"/>
              <a:gd name="connsiteY9" fmla="*/ 128093 h 38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8296" h="389616">
                <a:moveTo>
                  <a:pt x="202814" y="0"/>
                </a:moveTo>
                <a:lnTo>
                  <a:pt x="266861" y="128093"/>
                </a:lnTo>
                <a:lnTo>
                  <a:pt x="408297" y="149442"/>
                </a:lnTo>
                <a:lnTo>
                  <a:pt x="306890" y="248180"/>
                </a:lnTo>
                <a:lnTo>
                  <a:pt x="330907" y="389617"/>
                </a:lnTo>
                <a:lnTo>
                  <a:pt x="202814" y="322901"/>
                </a:lnTo>
                <a:lnTo>
                  <a:pt x="77389" y="389617"/>
                </a:lnTo>
                <a:lnTo>
                  <a:pt x="101407" y="248180"/>
                </a:lnTo>
                <a:lnTo>
                  <a:pt x="0" y="149442"/>
                </a:lnTo>
                <a:lnTo>
                  <a:pt x="141436" y="128093"/>
                </a:lnTo>
                <a:close/>
              </a:path>
            </a:pathLst>
          </a:custGeom>
          <a:noFill/>
          <a:ln w="40029" cap="rnd">
            <a:solidFill>
              <a:schemeClr val="bg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88C83CFD-611E-4A70-96FB-BBB572E0A60F}"/>
              </a:ext>
            </a:extLst>
          </p:cNvPr>
          <p:cNvSpPr/>
          <p:nvPr/>
        </p:nvSpPr>
        <p:spPr>
          <a:xfrm>
            <a:off x="15085497" y="4084916"/>
            <a:ext cx="2825625" cy="102807"/>
          </a:xfrm>
          <a:custGeom>
            <a:avLst/>
            <a:gdLst>
              <a:gd name="connsiteX0" fmla="*/ 0 w 2420427"/>
              <a:gd name="connsiteY0" fmla="*/ 0 h 88064"/>
              <a:gd name="connsiteX1" fmla="*/ 2420427 w 2420427"/>
              <a:gd name="connsiteY1" fmla="*/ 0 h 88064"/>
              <a:gd name="connsiteX2" fmla="*/ 2420427 w 2420427"/>
              <a:gd name="connsiteY2" fmla="*/ 88064 h 88064"/>
              <a:gd name="connsiteX3" fmla="*/ 0 w 2420427"/>
              <a:gd name="connsiteY3" fmla="*/ 88064 h 88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27" h="88064">
                <a:moveTo>
                  <a:pt x="0" y="0"/>
                </a:moveTo>
                <a:lnTo>
                  <a:pt x="2420427" y="0"/>
                </a:lnTo>
                <a:lnTo>
                  <a:pt x="2420427" y="88064"/>
                </a:lnTo>
                <a:lnTo>
                  <a:pt x="0" y="880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668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1CCA2972-B2DE-412F-95D1-A9FD83241C49}"/>
              </a:ext>
            </a:extLst>
          </p:cNvPr>
          <p:cNvSpPr/>
          <p:nvPr/>
        </p:nvSpPr>
        <p:spPr>
          <a:xfrm>
            <a:off x="15085497" y="4268722"/>
            <a:ext cx="2825625" cy="102807"/>
          </a:xfrm>
          <a:custGeom>
            <a:avLst/>
            <a:gdLst>
              <a:gd name="connsiteX0" fmla="*/ 0 w 2420427"/>
              <a:gd name="connsiteY0" fmla="*/ 0 h 88064"/>
              <a:gd name="connsiteX1" fmla="*/ 2420427 w 2420427"/>
              <a:gd name="connsiteY1" fmla="*/ 0 h 88064"/>
              <a:gd name="connsiteX2" fmla="*/ 2420427 w 2420427"/>
              <a:gd name="connsiteY2" fmla="*/ 88064 h 88064"/>
              <a:gd name="connsiteX3" fmla="*/ 0 w 2420427"/>
              <a:gd name="connsiteY3" fmla="*/ 88064 h 88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27" h="88064">
                <a:moveTo>
                  <a:pt x="0" y="0"/>
                </a:moveTo>
                <a:lnTo>
                  <a:pt x="2420427" y="0"/>
                </a:lnTo>
                <a:lnTo>
                  <a:pt x="2420427" y="88064"/>
                </a:lnTo>
                <a:lnTo>
                  <a:pt x="0" y="880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668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E1835609-AB30-408B-AF9B-183D6F22918F}"/>
              </a:ext>
            </a:extLst>
          </p:cNvPr>
          <p:cNvSpPr/>
          <p:nvPr/>
        </p:nvSpPr>
        <p:spPr>
          <a:xfrm>
            <a:off x="15085497" y="7826455"/>
            <a:ext cx="2825625" cy="102807"/>
          </a:xfrm>
          <a:custGeom>
            <a:avLst/>
            <a:gdLst>
              <a:gd name="connsiteX0" fmla="*/ 0 w 2420427"/>
              <a:gd name="connsiteY0" fmla="*/ 0 h 88064"/>
              <a:gd name="connsiteX1" fmla="*/ 2420427 w 2420427"/>
              <a:gd name="connsiteY1" fmla="*/ 0 h 88064"/>
              <a:gd name="connsiteX2" fmla="*/ 2420427 w 2420427"/>
              <a:gd name="connsiteY2" fmla="*/ 88064 h 88064"/>
              <a:gd name="connsiteX3" fmla="*/ 0 w 2420427"/>
              <a:gd name="connsiteY3" fmla="*/ 88064 h 88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27" h="88064">
                <a:moveTo>
                  <a:pt x="0" y="0"/>
                </a:moveTo>
                <a:lnTo>
                  <a:pt x="2420427" y="0"/>
                </a:lnTo>
                <a:lnTo>
                  <a:pt x="2420427" y="88064"/>
                </a:lnTo>
                <a:lnTo>
                  <a:pt x="0" y="88064"/>
                </a:lnTo>
                <a:close/>
              </a:path>
            </a:pathLst>
          </a:custGeom>
          <a:solidFill>
            <a:srgbClr val="ECEFF1"/>
          </a:solidFill>
          <a:ln w="2668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7FDB6490-99F3-406F-9D38-2B412C39129F}"/>
              </a:ext>
            </a:extLst>
          </p:cNvPr>
          <p:cNvSpPr/>
          <p:nvPr/>
        </p:nvSpPr>
        <p:spPr>
          <a:xfrm>
            <a:off x="15085497" y="8010260"/>
            <a:ext cx="2825625" cy="102807"/>
          </a:xfrm>
          <a:custGeom>
            <a:avLst/>
            <a:gdLst>
              <a:gd name="connsiteX0" fmla="*/ 0 w 2420427"/>
              <a:gd name="connsiteY0" fmla="*/ 0 h 88064"/>
              <a:gd name="connsiteX1" fmla="*/ 2420427 w 2420427"/>
              <a:gd name="connsiteY1" fmla="*/ 0 h 88064"/>
              <a:gd name="connsiteX2" fmla="*/ 2420427 w 2420427"/>
              <a:gd name="connsiteY2" fmla="*/ 88063 h 88064"/>
              <a:gd name="connsiteX3" fmla="*/ 0 w 2420427"/>
              <a:gd name="connsiteY3" fmla="*/ 88063 h 88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27" h="88064">
                <a:moveTo>
                  <a:pt x="0" y="0"/>
                </a:moveTo>
                <a:lnTo>
                  <a:pt x="2420427" y="0"/>
                </a:lnTo>
                <a:lnTo>
                  <a:pt x="2420427" y="88063"/>
                </a:lnTo>
                <a:lnTo>
                  <a:pt x="0" y="88063"/>
                </a:lnTo>
                <a:close/>
              </a:path>
            </a:pathLst>
          </a:custGeom>
          <a:solidFill>
            <a:srgbClr val="ECEFF1"/>
          </a:solidFill>
          <a:ln w="2668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C201081D-B575-4E71-ABFA-21064A20F314}"/>
              </a:ext>
            </a:extLst>
          </p:cNvPr>
          <p:cNvSpPr/>
          <p:nvPr/>
        </p:nvSpPr>
        <p:spPr>
          <a:xfrm>
            <a:off x="17017016" y="7094347"/>
            <a:ext cx="2433090" cy="3947153"/>
          </a:xfrm>
          <a:custGeom>
            <a:avLst/>
            <a:gdLst>
              <a:gd name="connsiteX0" fmla="*/ 178797 w 2084182"/>
              <a:gd name="connsiteY0" fmla="*/ 1062106 h 3381126"/>
              <a:gd name="connsiteX1" fmla="*/ 354925 w 2084182"/>
              <a:gd name="connsiteY1" fmla="*/ 1238234 h 3381126"/>
              <a:gd name="connsiteX2" fmla="*/ 354925 w 2084182"/>
              <a:gd name="connsiteY2" fmla="*/ 1731926 h 3381126"/>
              <a:gd name="connsiteX3" fmla="*/ 394954 w 2084182"/>
              <a:gd name="connsiteY3" fmla="*/ 1771955 h 3381126"/>
              <a:gd name="connsiteX4" fmla="*/ 394954 w 2084182"/>
              <a:gd name="connsiteY4" fmla="*/ 1771955 h 3381126"/>
              <a:gd name="connsiteX5" fmla="*/ 434983 w 2084182"/>
              <a:gd name="connsiteY5" fmla="*/ 1731926 h 3381126"/>
              <a:gd name="connsiteX6" fmla="*/ 434983 w 2084182"/>
              <a:gd name="connsiteY6" fmla="*/ 176128 h 3381126"/>
              <a:gd name="connsiteX7" fmla="*/ 611111 w 2084182"/>
              <a:gd name="connsiteY7" fmla="*/ 0 h 3381126"/>
              <a:gd name="connsiteX8" fmla="*/ 611111 w 2084182"/>
              <a:gd name="connsiteY8" fmla="*/ 0 h 3381126"/>
              <a:gd name="connsiteX9" fmla="*/ 787239 w 2084182"/>
              <a:gd name="connsiteY9" fmla="*/ 176128 h 3381126"/>
              <a:gd name="connsiteX10" fmla="*/ 787239 w 2084182"/>
              <a:gd name="connsiteY10" fmla="*/ 1134158 h 3381126"/>
              <a:gd name="connsiteX11" fmla="*/ 827268 w 2084182"/>
              <a:gd name="connsiteY11" fmla="*/ 1174187 h 3381126"/>
              <a:gd name="connsiteX12" fmla="*/ 827268 w 2084182"/>
              <a:gd name="connsiteY12" fmla="*/ 1174187 h 3381126"/>
              <a:gd name="connsiteX13" fmla="*/ 867297 w 2084182"/>
              <a:gd name="connsiteY13" fmla="*/ 1134158 h 3381126"/>
              <a:gd name="connsiteX14" fmla="*/ 867297 w 2084182"/>
              <a:gd name="connsiteY14" fmla="*/ 811257 h 3381126"/>
              <a:gd name="connsiteX15" fmla="*/ 942019 w 2084182"/>
              <a:gd name="connsiteY15" fmla="*/ 736536 h 3381126"/>
              <a:gd name="connsiteX16" fmla="*/ 1144833 w 2084182"/>
              <a:gd name="connsiteY16" fmla="*/ 736536 h 3381126"/>
              <a:gd name="connsiteX17" fmla="*/ 1219554 w 2084182"/>
              <a:gd name="connsiteY17" fmla="*/ 811257 h 3381126"/>
              <a:gd name="connsiteX18" fmla="*/ 1219554 w 2084182"/>
              <a:gd name="connsiteY18" fmla="*/ 1134158 h 3381126"/>
              <a:gd name="connsiteX19" fmla="*/ 1259583 w 2084182"/>
              <a:gd name="connsiteY19" fmla="*/ 1174187 h 3381126"/>
              <a:gd name="connsiteX20" fmla="*/ 1259583 w 2084182"/>
              <a:gd name="connsiteY20" fmla="*/ 1174187 h 3381126"/>
              <a:gd name="connsiteX21" fmla="*/ 1299612 w 2084182"/>
              <a:gd name="connsiteY21" fmla="*/ 1134158 h 3381126"/>
              <a:gd name="connsiteX22" fmla="*/ 1299612 w 2084182"/>
              <a:gd name="connsiteY22" fmla="*/ 883309 h 3381126"/>
              <a:gd name="connsiteX23" fmla="*/ 1374333 w 2084182"/>
              <a:gd name="connsiteY23" fmla="*/ 808589 h 3381126"/>
              <a:gd name="connsiteX24" fmla="*/ 1577147 w 2084182"/>
              <a:gd name="connsiteY24" fmla="*/ 808589 h 3381126"/>
              <a:gd name="connsiteX25" fmla="*/ 1651868 w 2084182"/>
              <a:gd name="connsiteY25" fmla="*/ 883309 h 3381126"/>
              <a:gd name="connsiteX26" fmla="*/ 1651868 w 2084182"/>
              <a:gd name="connsiteY26" fmla="*/ 1134158 h 3381126"/>
              <a:gd name="connsiteX27" fmla="*/ 1691898 w 2084182"/>
              <a:gd name="connsiteY27" fmla="*/ 1174187 h 3381126"/>
              <a:gd name="connsiteX28" fmla="*/ 1691898 w 2084182"/>
              <a:gd name="connsiteY28" fmla="*/ 1174187 h 3381126"/>
              <a:gd name="connsiteX29" fmla="*/ 1731927 w 2084182"/>
              <a:gd name="connsiteY29" fmla="*/ 1134158 h 3381126"/>
              <a:gd name="connsiteX30" fmla="*/ 1731927 w 2084182"/>
              <a:gd name="connsiteY30" fmla="*/ 960699 h 3381126"/>
              <a:gd name="connsiteX31" fmla="*/ 1806647 w 2084182"/>
              <a:gd name="connsiteY31" fmla="*/ 885978 h 3381126"/>
              <a:gd name="connsiteX32" fmla="*/ 2009462 w 2084182"/>
              <a:gd name="connsiteY32" fmla="*/ 885978 h 3381126"/>
              <a:gd name="connsiteX33" fmla="*/ 2084182 w 2084182"/>
              <a:gd name="connsiteY33" fmla="*/ 960699 h 3381126"/>
              <a:gd name="connsiteX34" fmla="*/ 2084182 w 2084182"/>
              <a:gd name="connsiteY34" fmla="*/ 2140224 h 3381126"/>
              <a:gd name="connsiteX35" fmla="*/ 1961426 w 2084182"/>
              <a:gd name="connsiteY35" fmla="*/ 2495148 h 3381126"/>
              <a:gd name="connsiteX36" fmla="*/ 1884037 w 2084182"/>
              <a:gd name="connsiteY36" fmla="*/ 2593887 h 3381126"/>
              <a:gd name="connsiteX37" fmla="*/ 1884037 w 2084182"/>
              <a:gd name="connsiteY37" fmla="*/ 3381126 h 3381126"/>
              <a:gd name="connsiteX38" fmla="*/ 496361 w 2084182"/>
              <a:gd name="connsiteY38" fmla="*/ 3381126 h 3381126"/>
              <a:gd name="connsiteX39" fmla="*/ 496361 w 2084182"/>
              <a:gd name="connsiteY39" fmla="*/ 2892771 h 3381126"/>
              <a:gd name="connsiteX40" fmla="*/ 168122 w 2084182"/>
              <a:gd name="connsiteY40" fmla="*/ 2604561 h 3381126"/>
              <a:gd name="connsiteX41" fmla="*/ 0 w 2084182"/>
              <a:gd name="connsiteY41" fmla="*/ 2236294 h 3381126"/>
              <a:gd name="connsiteX42" fmla="*/ 0 w 2084182"/>
              <a:gd name="connsiteY42" fmla="*/ 2236294 h 3381126"/>
              <a:gd name="connsiteX43" fmla="*/ 0 w 2084182"/>
              <a:gd name="connsiteY43" fmla="*/ 1238234 h 3381126"/>
              <a:gd name="connsiteX44" fmla="*/ 178797 w 2084182"/>
              <a:gd name="connsiteY44" fmla="*/ 1062106 h 3381126"/>
              <a:gd name="connsiteX45" fmla="*/ 178797 w 2084182"/>
              <a:gd name="connsiteY45" fmla="*/ 1062106 h 3381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084182" h="3381126">
                <a:moveTo>
                  <a:pt x="178797" y="1062106"/>
                </a:moveTo>
                <a:cubicBezTo>
                  <a:pt x="277535" y="1062106"/>
                  <a:pt x="354925" y="1142165"/>
                  <a:pt x="354925" y="1238234"/>
                </a:cubicBezTo>
                <a:lnTo>
                  <a:pt x="354925" y="1731926"/>
                </a:lnTo>
                <a:cubicBezTo>
                  <a:pt x="354925" y="1753276"/>
                  <a:pt x="373605" y="1771955"/>
                  <a:pt x="394954" y="1771955"/>
                </a:cubicBezTo>
                <a:lnTo>
                  <a:pt x="394954" y="1771955"/>
                </a:lnTo>
                <a:cubicBezTo>
                  <a:pt x="416303" y="1771955"/>
                  <a:pt x="434983" y="1753276"/>
                  <a:pt x="434983" y="1731926"/>
                </a:cubicBezTo>
                <a:lnTo>
                  <a:pt x="434983" y="176128"/>
                </a:lnTo>
                <a:cubicBezTo>
                  <a:pt x="434983" y="77389"/>
                  <a:pt x="515041" y="0"/>
                  <a:pt x="611111" y="0"/>
                </a:cubicBezTo>
                <a:lnTo>
                  <a:pt x="611111" y="0"/>
                </a:lnTo>
                <a:cubicBezTo>
                  <a:pt x="709849" y="0"/>
                  <a:pt x="787239" y="80058"/>
                  <a:pt x="787239" y="176128"/>
                </a:cubicBezTo>
                <a:lnTo>
                  <a:pt x="787239" y="1134158"/>
                </a:lnTo>
                <a:cubicBezTo>
                  <a:pt x="787239" y="1155508"/>
                  <a:pt x="805919" y="1174187"/>
                  <a:pt x="827268" y="1174187"/>
                </a:cubicBezTo>
                <a:lnTo>
                  <a:pt x="827268" y="1174187"/>
                </a:lnTo>
                <a:cubicBezTo>
                  <a:pt x="848617" y="1174187"/>
                  <a:pt x="867297" y="1155508"/>
                  <a:pt x="867297" y="1134158"/>
                </a:cubicBezTo>
                <a:lnTo>
                  <a:pt x="867297" y="811257"/>
                </a:lnTo>
                <a:cubicBezTo>
                  <a:pt x="867297" y="768559"/>
                  <a:pt x="901989" y="736536"/>
                  <a:pt x="942019" y="736536"/>
                </a:cubicBezTo>
                <a:lnTo>
                  <a:pt x="1144833" y="736536"/>
                </a:lnTo>
                <a:cubicBezTo>
                  <a:pt x="1187530" y="736536"/>
                  <a:pt x="1219554" y="771227"/>
                  <a:pt x="1219554" y="811257"/>
                </a:cubicBezTo>
                <a:lnTo>
                  <a:pt x="1219554" y="1134158"/>
                </a:lnTo>
                <a:cubicBezTo>
                  <a:pt x="1219554" y="1155508"/>
                  <a:pt x="1238234" y="1174187"/>
                  <a:pt x="1259583" y="1174187"/>
                </a:cubicBezTo>
                <a:lnTo>
                  <a:pt x="1259583" y="1174187"/>
                </a:lnTo>
                <a:cubicBezTo>
                  <a:pt x="1280931" y="1174187"/>
                  <a:pt x="1299612" y="1155508"/>
                  <a:pt x="1299612" y="1134158"/>
                </a:cubicBezTo>
                <a:lnTo>
                  <a:pt x="1299612" y="883309"/>
                </a:lnTo>
                <a:cubicBezTo>
                  <a:pt x="1299612" y="840611"/>
                  <a:pt x="1334303" y="808589"/>
                  <a:pt x="1374333" y="808589"/>
                </a:cubicBezTo>
                <a:lnTo>
                  <a:pt x="1577147" y="808589"/>
                </a:lnTo>
                <a:cubicBezTo>
                  <a:pt x="1619845" y="808589"/>
                  <a:pt x="1651868" y="843280"/>
                  <a:pt x="1651868" y="883309"/>
                </a:cubicBezTo>
                <a:lnTo>
                  <a:pt x="1651868" y="1134158"/>
                </a:lnTo>
                <a:cubicBezTo>
                  <a:pt x="1651868" y="1155508"/>
                  <a:pt x="1670548" y="1174187"/>
                  <a:pt x="1691898" y="1174187"/>
                </a:cubicBezTo>
                <a:lnTo>
                  <a:pt x="1691898" y="1174187"/>
                </a:lnTo>
                <a:cubicBezTo>
                  <a:pt x="1713246" y="1174187"/>
                  <a:pt x="1731927" y="1155508"/>
                  <a:pt x="1731927" y="1134158"/>
                </a:cubicBezTo>
                <a:lnTo>
                  <a:pt x="1731927" y="960699"/>
                </a:lnTo>
                <a:cubicBezTo>
                  <a:pt x="1731927" y="918001"/>
                  <a:pt x="1766618" y="885978"/>
                  <a:pt x="1806647" y="885978"/>
                </a:cubicBezTo>
                <a:lnTo>
                  <a:pt x="2009462" y="885978"/>
                </a:lnTo>
                <a:cubicBezTo>
                  <a:pt x="2052160" y="885978"/>
                  <a:pt x="2084182" y="920670"/>
                  <a:pt x="2084182" y="960699"/>
                </a:cubicBezTo>
                <a:lnTo>
                  <a:pt x="2084182" y="2140224"/>
                </a:lnTo>
                <a:cubicBezTo>
                  <a:pt x="2084182" y="2268317"/>
                  <a:pt x="2041484" y="2393741"/>
                  <a:pt x="1961426" y="2495148"/>
                </a:cubicBezTo>
                <a:lnTo>
                  <a:pt x="1884037" y="2593887"/>
                </a:lnTo>
                <a:lnTo>
                  <a:pt x="1884037" y="3381126"/>
                </a:lnTo>
                <a:lnTo>
                  <a:pt x="496361" y="3381126"/>
                </a:lnTo>
                <a:lnTo>
                  <a:pt x="496361" y="2892771"/>
                </a:lnTo>
                <a:lnTo>
                  <a:pt x="168122" y="2604561"/>
                </a:lnTo>
                <a:cubicBezTo>
                  <a:pt x="61378" y="2511160"/>
                  <a:pt x="0" y="2377730"/>
                  <a:pt x="0" y="2236294"/>
                </a:cubicBezTo>
                <a:lnTo>
                  <a:pt x="0" y="2236294"/>
                </a:lnTo>
                <a:lnTo>
                  <a:pt x="0" y="1238234"/>
                </a:lnTo>
                <a:cubicBezTo>
                  <a:pt x="0" y="1142165"/>
                  <a:pt x="80058" y="1062106"/>
                  <a:pt x="178797" y="1062106"/>
                </a:cubicBezTo>
                <a:lnTo>
                  <a:pt x="178797" y="1062106"/>
                </a:lnTo>
                <a:close/>
              </a:path>
            </a:pathLst>
          </a:custGeom>
          <a:solidFill>
            <a:srgbClr val="FFCC80"/>
          </a:solidFill>
          <a:ln w="2668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DD40DCB1-49B0-433B-93E1-16435A66ACFE}"/>
              </a:ext>
            </a:extLst>
          </p:cNvPr>
          <p:cNvSpPr/>
          <p:nvPr/>
        </p:nvSpPr>
        <p:spPr>
          <a:xfrm rot="10800000">
            <a:off x="17445221" y="10730369"/>
            <a:ext cx="1915941" cy="395650"/>
          </a:xfrm>
          <a:custGeom>
            <a:avLst/>
            <a:gdLst>
              <a:gd name="connsiteX0" fmla="*/ 0 w 1641193"/>
              <a:gd name="connsiteY0" fmla="*/ 0 h 338913"/>
              <a:gd name="connsiteX1" fmla="*/ 1641194 w 1641193"/>
              <a:gd name="connsiteY1" fmla="*/ 0 h 338913"/>
              <a:gd name="connsiteX2" fmla="*/ 1641194 w 1641193"/>
              <a:gd name="connsiteY2" fmla="*/ 338914 h 338913"/>
              <a:gd name="connsiteX3" fmla="*/ 0 w 1641193"/>
              <a:gd name="connsiteY3" fmla="*/ 338914 h 338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1193" h="338913">
                <a:moveTo>
                  <a:pt x="0" y="0"/>
                </a:moveTo>
                <a:lnTo>
                  <a:pt x="1641194" y="0"/>
                </a:lnTo>
                <a:lnTo>
                  <a:pt x="1641194" y="338914"/>
                </a:lnTo>
                <a:lnTo>
                  <a:pt x="0" y="338914"/>
                </a:lnTo>
                <a:close/>
              </a:path>
            </a:pathLst>
          </a:custGeom>
          <a:solidFill>
            <a:srgbClr val="FFFFFF"/>
          </a:solidFill>
          <a:ln w="2668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CA271061-9C1D-4106-9D7C-1E5BF0A35C22}"/>
              </a:ext>
            </a:extLst>
          </p:cNvPr>
          <p:cNvSpPr/>
          <p:nvPr/>
        </p:nvSpPr>
        <p:spPr>
          <a:xfrm rot="10800000">
            <a:off x="17445190" y="10730369"/>
            <a:ext cx="373841" cy="395650"/>
          </a:xfrm>
          <a:custGeom>
            <a:avLst/>
            <a:gdLst>
              <a:gd name="connsiteX0" fmla="*/ 0 w 320232"/>
              <a:gd name="connsiteY0" fmla="*/ 0 h 338913"/>
              <a:gd name="connsiteX1" fmla="*/ 320233 w 320232"/>
              <a:gd name="connsiteY1" fmla="*/ 0 h 338913"/>
              <a:gd name="connsiteX2" fmla="*/ 320233 w 320232"/>
              <a:gd name="connsiteY2" fmla="*/ 338914 h 338913"/>
              <a:gd name="connsiteX3" fmla="*/ 0 w 320232"/>
              <a:gd name="connsiteY3" fmla="*/ 338914 h 338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32" h="338913">
                <a:moveTo>
                  <a:pt x="0" y="0"/>
                </a:moveTo>
                <a:lnTo>
                  <a:pt x="320233" y="0"/>
                </a:lnTo>
                <a:lnTo>
                  <a:pt x="320233" y="338914"/>
                </a:lnTo>
                <a:lnTo>
                  <a:pt x="0" y="338914"/>
                </a:lnTo>
                <a:close/>
              </a:path>
            </a:pathLst>
          </a:custGeom>
          <a:solidFill>
            <a:srgbClr val="ECEFF1"/>
          </a:solidFill>
          <a:ln w="2668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E1D02A89-1B8B-41D5-A61C-063C07EDD973}"/>
              </a:ext>
            </a:extLst>
          </p:cNvPr>
          <p:cNvSpPr/>
          <p:nvPr/>
        </p:nvSpPr>
        <p:spPr>
          <a:xfrm rot="10800000">
            <a:off x="17326838" y="11125458"/>
            <a:ext cx="2149593" cy="2576397"/>
          </a:xfrm>
          <a:custGeom>
            <a:avLst/>
            <a:gdLst>
              <a:gd name="connsiteX0" fmla="*/ 0 w 1841339"/>
              <a:gd name="connsiteY0" fmla="*/ 0 h 2206938"/>
              <a:gd name="connsiteX1" fmla="*/ 1841339 w 1841339"/>
              <a:gd name="connsiteY1" fmla="*/ 0 h 2206938"/>
              <a:gd name="connsiteX2" fmla="*/ 1841339 w 1841339"/>
              <a:gd name="connsiteY2" fmla="*/ 2206939 h 2206938"/>
              <a:gd name="connsiteX3" fmla="*/ 0 w 1841339"/>
              <a:gd name="connsiteY3" fmla="*/ 2206939 h 220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339" h="2206938">
                <a:moveTo>
                  <a:pt x="0" y="0"/>
                </a:moveTo>
                <a:lnTo>
                  <a:pt x="1841339" y="0"/>
                </a:lnTo>
                <a:lnTo>
                  <a:pt x="1841339" y="2206939"/>
                </a:lnTo>
                <a:lnTo>
                  <a:pt x="0" y="220693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668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D302497A-E1C8-43EF-843E-4D2EB1221FEB}"/>
              </a:ext>
            </a:extLst>
          </p:cNvPr>
          <p:cNvSpPr/>
          <p:nvPr/>
        </p:nvSpPr>
        <p:spPr>
          <a:xfrm rot="10800000">
            <a:off x="17328675" y="11125458"/>
            <a:ext cx="489110" cy="2576397"/>
          </a:xfrm>
          <a:custGeom>
            <a:avLst/>
            <a:gdLst>
              <a:gd name="connsiteX0" fmla="*/ 0 w 418971"/>
              <a:gd name="connsiteY0" fmla="*/ 0 h 2206938"/>
              <a:gd name="connsiteX1" fmla="*/ 418971 w 418971"/>
              <a:gd name="connsiteY1" fmla="*/ 0 h 2206938"/>
              <a:gd name="connsiteX2" fmla="*/ 418971 w 418971"/>
              <a:gd name="connsiteY2" fmla="*/ 2206939 h 2206938"/>
              <a:gd name="connsiteX3" fmla="*/ 0 w 418971"/>
              <a:gd name="connsiteY3" fmla="*/ 2206939 h 220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971" h="2206938">
                <a:moveTo>
                  <a:pt x="0" y="0"/>
                </a:moveTo>
                <a:lnTo>
                  <a:pt x="418971" y="0"/>
                </a:lnTo>
                <a:lnTo>
                  <a:pt x="418971" y="2206939"/>
                </a:lnTo>
                <a:lnTo>
                  <a:pt x="0" y="220693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668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3A7C35-6EAD-4094-B5D5-4FDB0F9CE519}"/>
              </a:ext>
            </a:extLst>
          </p:cNvPr>
          <p:cNvSpPr txBox="1"/>
          <p:nvPr/>
        </p:nvSpPr>
        <p:spPr>
          <a:xfrm>
            <a:off x="15044996" y="3167222"/>
            <a:ext cx="3015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E-COMMERCE 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C73724A-5A30-4426-A5D6-FE115E8E8EF1}"/>
              </a:ext>
            </a:extLst>
          </p:cNvPr>
          <p:cNvGrpSpPr/>
          <p:nvPr/>
        </p:nvGrpSpPr>
        <p:grpSpPr>
          <a:xfrm>
            <a:off x="1135791" y="2643898"/>
            <a:ext cx="10742018" cy="8513639"/>
            <a:chOff x="1288191" y="-846062"/>
            <a:chExt cx="10742018" cy="8513639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DDC2AE5-2747-410B-A872-D66E96065DB6}"/>
                </a:ext>
              </a:extLst>
            </p:cNvPr>
            <p:cNvGrpSpPr/>
            <p:nvPr/>
          </p:nvGrpSpPr>
          <p:grpSpPr>
            <a:xfrm>
              <a:off x="1455713" y="980574"/>
              <a:ext cx="7261959" cy="6687003"/>
              <a:chOff x="1455713" y="2581248"/>
              <a:chExt cx="7261959" cy="6687003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05A1804D-4509-48A1-9DC4-8FE28004D8FB}"/>
                  </a:ext>
                </a:extLst>
              </p:cNvPr>
              <p:cNvSpPr/>
              <p:nvPr/>
            </p:nvSpPr>
            <p:spPr>
              <a:xfrm>
                <a:off x="2166170" y="2581248"/>
                <a:ext cx="58881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Lorem Ipsum is simply dummy text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D5D4744-47A6-495E-82BD-6E0EEB5BB4F0}"/>
                  </a:ext>
                </a:extLst>
              </p:cNvPr>
              <p:cNvSpPr/>
              <p:nvPr/>
            </p:nvSpPr>
            <p:spPr>
              <a:xfrm>
                <a:off x="2166170" y="3078419"/>
                <a:ext cx="6551502" cy="828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2438522" rtl="0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" panose="00000400000000000000" pitchFamily="2" charset="0"/>
                    <a:ea typeface="+mn-ea"/>
                    <a:cs typeface="+mn-cs"/>
                  </a:rPr>
                  <a:t>Lorem Ipsum is simply dummy text of the printing and typesetting industry. Lorem Ipsum has been the</a:t>
                </a:r>
              </a:p>
            </p:txBody>
          </p: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B382E471-4DE4-41D6-A097-11AE1AC32BC1}"/>
                  </a:ext>
                </a:extLst>
              </p:cNvPr>
              <p:cNvGrpSpPr/>
              <p:nvPr/>
            </p:nvGrpSpPr>
            <p:grpSpPr>
              <a:xfrm>
                <a:off x="1455713" y="2671695"/>
                <a:ext cx="447068" cy="380947"/>
                <a:chOff x="14722901" y="8920533"/>
                <a:chExt cx="348873" cy="297275"/>
              </a:xfrm>
            </p:grpSpPr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19CB2863-9245-40B9-B352-4C9723ED3761}"/>
                    </a:ext>
                  </a:extLst>
                </p:cNvPr>
                <p:cNvSpPr/>
                <p:nvPr/>
              </p:nvSpPr>
              <p:spPr>
                <a:xfrm>
                  <a:off x="14722901" y="8959441"/>
                  <a:ext cx="258370" cy="258367"/>
                </a:xfrm>
                <a:prstGeom prst="rect">
                  <a:avLst/>
                </a:prstGeom>
                <a:noFill/>
                <a:ln w="9525">
                  <a:solidFill>
                    <a:srgbClr val="25292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5E6970"/>
                    </a:solidFill>
                    <a:effectLst/>
                    <a:uLnTx/>
                    <a:uFillTx/>
                    <a:latin typeface="Open Sans Light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Freeform 64">
                  <a:extLst>
                    <a:ext uri="{FF2B5EF4-FFF2-40B4-BE49-F238E27FC236}">
                      <a16:creationId xmlns:a16="http://schemas.microsoft.com/office/drawing/2014/main" id="{B10D3FEA-678A-4D22-9F27-2581B5720B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46445" y="8920533"/>
                  <a:ext cx="325329" cy="267156"/>
                </a:xfrm>
                <a:custGeom>
                  <a:avLst/>
                  <a:gdLst>
                    <a:gd name="T0" fmla="*/ 31 w 229"/>
                    <a:gd name="T1" fmla="*/ 83 h 187"/>
                    <a:gd name="T2" fmla="*/ 73 w 229"/>
                    <a:gd name="T3" fmla="*/ 125 h 187"/>
                    <a:gd name="T4" fmla="*/ 198 w 229"/>
                    <a:gd name="T5" fmla="*/ 0 h 187"/>
                    <a:gd name="T6" fmla="*/ 229 w 229"/>
                    <a:gd name="T7" fmla="*/ 31 h 187"/>
                    <a:gd name="T8" fmla="*/ 73 w 229"/>
                    <a:gd name="T9" fmla="*/ 187 h 187"/>
                    <a:gd name="T10" fmla="*/ 41 w 229"/>
                    <a:gd name="T11" fmla="*/ 155 h 187"/>
                    <a:gd name="T12" fmla="*/ 0 w 229"/>
                    <a:gd name="T13" fmla="*/ 114 h 187"/>
                    <a:gd name="T14" fmla="*/ 31 w 229"/>
                    <a:gd name="T15" fmla="*/ 83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9" h="187">
                      <a:moveTo>
                        <a:pt x="31" y="83"/>
                      </a:moveTo>
                      <a:cubicBezTo>
                        <a:pt x="73" y="125"/>
                        <a:pt x="73" y="125"/>
                        <a:pt x="73" y="125"/>
                      </a:cubicBezTo>
                      <a:cubicBezTo>
                        <a:pt x="198" y="0"/>
                        <a:pt x="198" y="0"/>
                        <a:pt x="198" y="0"/>
                      </a:cubicBezTo>
                      <a:cubicBezTo>
                        <a:pt x="229" y="31"/>
                        <a:pt x="229" y="31"/>
                        <a:pt x="229" y="31"/>
                      </a:cubicBezTo>
                      <a:cubicBezTo>
                        <a:pt x="73" y="187"/>
                        <a:pt x="73" y="187"/>
                        <a:pt x="73" y="187"/>
                      </a:cubicBezTo>
                      <a:cubicBezTo>
                        <a:pt x="64" y="178"/>
                        <a:pt x="53" y="168"/>
                        <a:pt x="41" y="155"/>
                      </a:cubicBezTo>
                      <a:cubicBezTo>
                        <a:pt x="29" y="143"/>
                        <a:pt x="16" y="130"/>
                        <a:pt x="0" y="114"/>
                      </a:cubicBezTo>
                      <a:lnTo>
                        <a:pt x="31" y="8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5E6970"/>
                    </a:solidFill>
                    <a:effectLst/>
                    <a:uLnTx/>
                    <a:uFillTx/>
                    <a:latin typeface="Open Sans Ligh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88C6B3E8-C042-44A6-B1ED-8BF0690D1E5D}"/>
                  </a:ext>
                </a:extLst>
              </p:cNvPr>
              <p:cNvSpPr/>
              <p:nvPr/>
            </p:nvSpPr>
            <p:spPr>
              <a:xfrm>
                <a:off x="2166170" y="4366445"/>
                <a:ext cx="58881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Lorem Ipsum is simply dummy text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E345E35-D890-4B5D-8756-6B47F45401A0}"/>
                  </a:ext>
                </a:extLst>
              </p:cNvPr>
              <p:cNvSpPr/>
              <p:nvPr/>
            </p:nvSpPr>
            <p:spPr>
              <a:xfrm>
                <a:off x="2166170" y="4863616"/>
                <a:ext cx="6551502" cy="828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2438522" rtl="0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" panose="00000400000000000000" pitchFamily="2" charset="0"/>
                    <a:ea typeface="+mn-ea"/>
                    <a:cs typeface="+mn-cs"/>
                  </a:rPr>
                  <a:t>dummy text of the printing and typesetting industry. Lorem Ipsum has been typesetting.</a:t>
                </a:r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84564DD-80EC-4044-9D14-C282C5AFB3DF}"/>
                  </a:ext>
                </a:extLst>
              </p:cNvPr>
              <p:cNvGrpSpPr/>
              <p:nvPr/>
            </p:nvGrpSpPr>
            <p:grpSpPr>
              <a:xfrm>
                <a:off x="1455713" y="4456892"/>
                <a:ext cx="447068" cy="380947"/>
                <a:chOff x="14722901" y="8920533"/>
                <a:chExt cx="348873" cy="297275"/>
              </a:xfrm>
            </p:grpSpPr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14237381-E7E2-4C15-9855-4BB868AA094C}"/>
                    </a:ext>
                  </a:extLst>
                </p:cNvPr>
                <p:cNvSpPr/>
                <p:nvPr/>
              </p:nvSpPr>
              <p:spPr>
                <a:xfrm>
                  <a:off x="14722901" y="8959441"/>
                  <a:ext cx="258370" cy="258367"/>
                </a:xfrm>
                <a:prstGeom prst="rect">
                  <a:avLst/>
                </a:prstGeom>
                <a:noFill/>
                <a:ln w="9525">
                  <a:solidFill>
                    <a:srgbClr val="25292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5E6970"/>
                    </a:solidFill>
                    <a:effectLst/>
                    <a:uLnTx/>
                    <a:uFillTx/>
                    <a:latin typeface="Open Sans Light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Freeform 64">
                  <a:extLst>
                    <a:ext uri="{FF2B5EF4-FFF2-40B4-BE49-F238E27FC236}">
                      <a16:creationId xmlns:a16="http://schemas.microsoft.com/office/drawing/2014/main" id="{E38CFFD6-26E5-4E58-BB9E-C8029622BF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46445" y="8920533"/>
                  <a:ext cx="325329" cy="267156"/>
                </a:xfrm>
                <a:custGeom>
                  <a:avLst/>
                  <a:gdLst>
                    <a:gd name="T0" fmla="*/ 31 w 229"/>
                    <a:gd name="T1" fmla="*/ 83 h 187"/>
                    <a:gd name="T2" fmla="*/ 73 w 229"/>
                    <a:gd name="T3" fmla="*/ 125 h 187"/>
                    <a:gd name="T4" fmla="*/ 198 w 229"/>
                    <a:gd name="T5" fmla="*/ 0 h 187"/>
                    <a:gd name="T6" fmla="*/ 229 w 229"/>
                    <a:gd name="T7" fmla="*/ 31 h 187"/>
                    <a:gd name="T8" fmla="*/ 73 w 229"/>
                    <a:gd name="T9" fmla="*/ 187 h 187"/>
                    <a:gd name="T10" fmla="*/ 41 w 229"/>
                    <a:gd name="T11" fmla="*/ 155 h 187"/>
                    <a:gd name="T12" fmla="*/ 0 w 229"/>
                    <a:gd name="T13" fmla="*/ 114 h 187"/>
                    <a:gd name="T14" fmla="*/ 31 w 229"/>
                    <a:gd name="T15" fmla="*/ 83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9" h="187">
                      <a:moveTo>
                        <a:pt x="31" y="83"/>
                      </a:moveTo>
                      <a:cubicBezTo>
                        <a:pt x="73" y="125"/>
                        <a:pt x="73" y="125"/>
                        <a:pt x="73" y="125"/>
                      </a:cubicBezTo>
                      <a:cubicBezTo>
                        <a:pt x="198" y="0"/>
                        <a:pt x="198" y="0"/>
                        <a:pt x="198" y="0"/>
                      </a:cubicBezTo>
                      <a:cubicBezTo>
                        <a:pt x="229" y="31"/>
                        <a:pt x="229" y="31"/>
                        <a:pt x="229" y="31"/>
                      </a:cubicBezTo>
                      <a:cubicBezTo>
                        <a:pt x="73" y="187"/>
                        <a:pt x="73" y="187"/>
                        <a:pt x="73" y="187"/>
                      </a:cubicBezTo>
                      <a:cubicBezTo>
                        <a:pt x="64" y="178"/>
                        <a:pt x="53" y="168"/>
                        <a:pt x="41" y="155"/>
                      </a:cubicBezTo>
                      <a:cubicBezTo>
                        <a:pt x="29" y="143"/>
                        <a:pt x="16" y="130"/>
                        <a:pt x="0" y="114"/>
                      </a:cubicBezTo>
                      <a:lnTo>
                        <a:pt x="31" y="8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5E6970"/>
                    </a:solidFill>
                    <a:effectLst/>
                    <a:uLnTx/>
                    <a:uFillTx/>
                    <a:latin typeface="Open Sans Ligh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A495BFF6-4690-4F48-8E1A-2466381CB9BA}"/>
                  </a:ext>
                </a:extLst>
              </p:cNvPr>
              <p:cNvSpPr/>
              <p:nvPr/>
            </p:nvSpPr>
            <p:spPr>
              <a:xfrm>
                <a:off x="2166170" y="6157836"/>
                <a:ext cx="58881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Lorem Ipsum is simply dummy text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A4696930-F53E-414E-A333-85DAE2F82EF3}"/>
                  </a:ext>
                </a:extLst>
              </p:cNvPr>
              <p:cNvSpPr/>
              <p:nvPr/>
            </p:nvSpPr>
            <p:spPr>
              <a:xfrm>
                <a:off x="2166170" y="6655007"/>
                <a:ext cx="6551502" cy="828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2438522" rtl="0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" panose="00000400000000000000" pitchFamily="2" charset="0"/>
                    <a:ea typeface="+mn-ea"/>
                    <a:cs typeface="+mn-cs"/>
                  </a:rPr>
                  <a:t>Lorem Ipsum is simply dummy text of the printing and typesetting industry. Lorem Ipsum has been the</a:t>
                </a:r>
              </a:p>
            </p:txBody>
          </p: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E2D0A72D-C19E-4D07-AFD6-5E906C0DB93F}"/>
                  </a:ext>
                </a:extLst>
              </p:cNvPr>
              <p:cNvGrpSpPr/>
              <p:nvPr/>
            </p:nvGrpSpPr>
            <p:grpSpPr>
              <a:xfrm>
                <a:off x="1455713" y="6248283"/>
                <a:ext cx="447068" cy="380947"/>
                <a:chOff x="14722901" y="8920533"/>
                <a:chExt cx="348873" cy="297275"/>
              </a:xfrm>
            </p:grpSpPr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198751F0-6197-43A3-9A92-436C6B35B1A6}"/>
                    </a:ext>
                  </a:extLst>
                </p:cNvPr>
                <p:cNvSpPr/>
                <p:nvPr/>
              </p:nvSpPr>
              <p:spPr>
                <a:xfrm>
                  <a:off x="14722901" y="8959441"/>
                  <a:ext cx="258370" cy="258367"/>
                </a:xfrm>
                <a:prstGeom prst="rect">
                  <a:avLst/>
                </a:prstGeom>
                <a:noFill/>
                <a:ln w="9525">
                  <a:solidFill>
                    <a:srgbClr val="25292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5E6970"/>
                    </a:solidFill>
                    <a:effectLst/>
                    <a:uLnTx/>
                    <a:uFillTx/>
                    <a:latin typeface="Open Sans Light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Freeform 64">
                  <a:extLst>
                    <a:ext uri="{FF2B5EF4-FFF2-40B4-BE49-F238E27FC236}">
                      <a16:creationId xmlns:a16="http://schemas.microsoft.com/office/drawing/2014/main" id="{19867A58-4ECA-4232-829C-B47DDBEAA4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46445" y="8920533"/>
                  <a:ext cx="325329" cy="267156"/>
                </a:xfrm>
                <a:custGeom>
                  <a:avLst/>
                  <a:gdLst>
                    <a:gd name="T0" fmla="*/ 31 w 229"/>
                    <a:gd name="T1" fmla="*/ 83 h 187"/>
                    <a:gd name="T2" fmla="*/ 73 w 229"/>
                    <a:gd name="T3" fmla="*/ 125 h 187"/>
                    <a:gd name="T4" fmla="*/ 198 w 229"/>
                    <a:gd name="T5" fmla="*/ 0 h 187"/>
                    <a:gd name="T6" fmla="*/ 229 w 229"/>
                    <a:gd name="T7" fmla="*/ 31 h 187"/>
                    <a:gd name="T8" fmla="*/ 73 w 229"/>
                    <a:gd name="T9" fmla="*/ 187 h 187"/>
                    <a:gd name="T10" fmla="*/ 41 w 229"/>
                    <a:gd name="T11" fmla="*/ 155 h 187"/>
                    <a:gd name="T12" fmla="*/ 0 w 229"/>
                    <a:gd name="T13" fmla="*/ 114 h 187"/>
                    <a:gd name="T14" fmla="*/ 31 w 229"/>
                    <a:gd name="T15" fmla="*/ 83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9" h="187">
                      <a:moveTo>
                        <a:pt x="31" y="83"/>
                      </a:moveTo>
                      <a:cubicBezTo>
                        <a:pt x="73" y="125"/>
                        <a:pt x="73" y="125"/>
                        <a:pt x="73" y="125"/>
                      </a:cubicBezTo>
                      <a:cubicBezTo>
                        <a:pt x="198" y="0"/>
                        <a:pt x="198" y="0"/>
                        <a:pt x="198" y="0"/>
                      </a:cubicBezTo>
                      <a:cubicBezTo>
                        <a:pt x="229" y="31"/>
                        <a:pt x="229" y="31"/>
                        <a:pt x="229" y="31"/>
                      </a:cubicBezTo>
                      <a:cubicBezTo>
                        <a:pt x="73" y="187"/>
                        <a:pt x="73" y="187"/>
                        <a:pt x="73" y="187"/>
                      </a:cubicBezTo>
                      <a:cubicBezTo>
                        <a:pt x="64" y="178"/>
                        <a:pt x="53" y="168"/>
                        <a:pt x="41" y="155"/>
                      </a:cubicBezTo>
                      <a:cubicBezTo>
                        <a:pt x="29" y="143"/>
                        <a:pt x="16" y="130"/>
                        <a:pt x="0" y="114"/>
                      </a:cubicBezTo>
                      <a:lnTo>
                        <a:pt x="31" y="8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5E6970"/>
                    </a:solidFill>
                    <a:effectLst/>
                    <a:uLnTx/>
                    <a:uFillTx/>
                    <a:latin typeface="Open Sans Ligh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6706C647-6BEE-4483-8D76-8B1C82474FB0}"/>
                  </a:ext>
                </a:extLst>
              </p:cNvPr>
              <p:cNvSpPr/>
              <p:nvPr/>
            </p:nvSpPr>
            <p:spPr>
              <a:xfrm>
                <a:off x="2166170" y="7943033"/>
                <a:ext cx="58881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Lorem Ipsum is simply dummy text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EEC130FC-2CA5-4371-B70F-FEF807218688}"/>
                  </a:ext>
                </a:extLst>
              </p:cNvPr>
              <p:cNvSpPr/>
              <p:nvPr/>
            </p:nvSpPr>
            <p:spPr>
              <a:xfrm>
                <a:off x="2166170" y="8440204"/>
                <a:ext cx="6551502" cy="828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2438522" rtl="0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" panose="00000400000000000000" pitchFamily="2" charset="0"/>
                    <a:ea typeface="+mn-ea"/>
                    <a:cs typeface="+mn-cs"/>
                  </a:rPr>
                  <a:t>dummy text of the printing and typesetting industry. Lorem Ipsum has been typesetting.</a:t>
                </a:r>
              </a:p>
            </p:txBody>
          </p: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99D20B67-D96D-4B0B-9CDA-0DB89C5B22AA}"/>
                  </a:ext>
                </a:extLst>
              </p:cNvPr>
              <p:cNvGrpSpPr/>
              <p:nvPr/>
            </p:nvGrpSpPr>
            <p:grpSpPr>
              <a:xfrm>
                <a:off x="1455713" y="8033480"/>
                <a:ext cx="447068" cy="380947"/>
                <a:chOff x="14722901" y="8920533"/>
                <a:chExt cx="348873" cy="297275"/>
              </a:xfrm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D69E1F28-45A1-4661-8059-E77D0C23EBC2}"/>
                    </a:ext>
                  </a:extLst>
                </p:cNvPr>
                <p:cNvSpPr/>
                <p:nvPr/>
              </p:nvSpPr>
              <p:spPr>
                <a:xfrm>
                  <a:off x="14722901" y="8959441"/>
                  <a:ext cx="258370" cy="258367"/>
                </a:xfrm>
                <a:prstGeom prst="rect">
                  <a:avLst/>
                </a:prstGeom>
                <a:noFill/>
                <a:ln w="9525">
                  <a:solidFill>
                    <a:srgbClr val="25292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5E6970"/>
                    </a:solidFill>
                    <a:effectLst/>
                    <a:uLnTx/>
                    <a:uFillTx/>
                    <a:latin typeface="Open Sans Light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Freeform 64">
                  <a:extLst>
                    <a:ext uri="{FF2B5EF4-FFF2-40B4-BE49-F238E27FC236}">
                      <a16:creationId xmlns:a16="http://schemas.microsoft.com/office/drawing/2014/main" id="{7DEF191A-B677-4865-95B1-8492BAE462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46445" y="8920533"/>
                  <a:ext cx="325329" cy="267156"/>
                </a:xfrm>
                <a:custGeom>
                  <a:avLst/>
                  <a:gdLst>
                    <a:gd name="T0" fmla="*/ 31 w 229"/>
                    <a:gd name="T1" fmla="*/ 83 h 187"/>
                    <a:gd name="T2" fmla="*/ 73 w 229"/>
                    <a:gd name="T3" fmla="*/ 125 h 187"/>
                    <a:gd name="T4" fmla="*/ 198 w 229"/>
                    <a:gd name="T5" fmla="*/ 0 h 187"/>
                    <a:gd name="T6" fmla="*/ 229 w 229"/>
                    <a:gd name="T7" fmla="*/ 31 h 187"/>
                    <a:gd name="T8" fmla="*/ 73 w 229"/>
                    <a:gd name="T9" fmla="*/ 187 h 187"/>
                    <a:gd name="T10" fmla="*/ 41 w 229"/>
                    <a:gd name="T11" fmla="*/ 155 h 187"/>
                    <a:gd name="T12" fmla="*/ 0 w 229"/>
                    <a:gd name="T13" fmla="*/ 114 h 187"/>
                    <a:gd name="T14" fmla="*/ 31 w 229"/>
                    <a:gd name="T15" fmla="*/ 83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9" h="187">
                      <a:moveTo>
                        <a:pt x="31" y="83"/>
                      </a:moveTo>
                      <a:cubicBezTo>
                        <a:pt x="73" y="125"/>
                        <a:pt x="73" y="125"/>
                        <a:pt x="73" y="125"/>
                      </a:cubicBezTo>
                      <a:cubicBezTo>
                        <a:pt x="198" y="0"/>
                        <a:pt x="198" y="0"/>
                        <a:pt x="198" y="0"/>
                      </a:cubicBezTo>
                      <a:cubicBezTo>
                        <a:pt x="229" y="31"/>
                        <a:pt x="229" y="31"/>
                        <a:pt x="229" y="31"/>
                      </a:cubicBezTo>
                      <a:cubicBezTo>
                        <a:pt x="73" y="187"/>
                        <a:pt x="73" y="187"/>
                        <a:pt x="73" y="187"/>
                      </a:cubicBezTo>
                      <a:cubicBezTo>
                        <a:pt x="64" y="178"/>
                        <a:pt x="53" y="168"/>
                        <a:pt x="41" y="155"/>
                      </a:cubicBezTo>
                      <a:cubicBezTo>
                        <a:pt x="29" y="143"/>
                        <a:pt x="16" y="130"/>
                        <a:pt x="0" y="114"/>
                      </a:cubicBezTo>
                      <a:lnTo>
                        <a:pt x="31" y="83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5E6970"/>
                    </a:solidFill>
                    <a:effectLst/>
                    <a:uLnTx/>
                    <a:uFillTx/>
                    <a:latin typeface="Open Sans Light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89E5054-512A-4033-8580-4034C0295492}"/>
                </a:ext>
              </a:extLst>
            </p:cNvPr>
            <p:cNvSpPr/>
            <p:nvPr/>
          </p:nvSpPr>
          <p:spPr>
            <a:xfrm>
              <a:off x="1288191" y="-846062"/>
              <a:ext cx="10742018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>
                  <a:ln>
                    <a:noFill/>
                  </a:ln>
                  <a:solidFill>
                    <a:srgbClr val="25292F"/>
                  </a:solidFill>
                  <a:effectLst/>
                  <a:uLnTx/>
                  <a:uFillTx/>
                  <a:latin typeface="Montserrat SemiBold" panose="00000700000000000000" pitchFamily="2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e-Commerce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0292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BC41431-91A0-4D80-9F7A-D7AC8D4B82ED}"/>
              </a:ext>
            </a:extLst>
          </p:cNvPr>
          <p:cNvSpPr/>
          <p:nvPr/>
        </p:nvSpPr>
        <p:spPr>
          <a:xfrm>
            <a:off x="4959291" y="1386186"/>
            <a:ext cx="3289402" cy="2197309"/>
          </a:xfrm>
          <a:custGeom>
            <a:avLst/>
            <a:gdLst>
              <a:gd name="connsiteX0" fmla="*/ 316840 w 342900"/>
              <a:gd name="connsiteY0" fmla="*/ 229057 h 229056"/>
              <a:gd name="connsiteX1" fmla="*/ 171450 w 342900"/>
              <a:gd name="connsiteY1" fmla="*/ 26060 h 229056"/>
              <a:gd name="connsiteX2" fmla="*/ 26060 w 342900"/>
              <a:gd name="connsiteY2" fmla="*/ 229057 h 229056"/>
              <a:gd name="connsiteX3" fmla="*/ 0 w 342900"/>
              <a:gd name="connsiteY3" fmla="*/ 229057 h 229056"/>
              <a:gd name="connsiteX4" fmla="*/ 171450 w 342900"/>
              <a:gd name="connsiteY4" fmla="*/ 0 h 229056"/>
              <a:gd name="connsiteX5" fmla="*/ 342900 w 342900"/>
              <a:gd name="connsiteY5" fmla="*/ 229057 h 229056"/>
              <a:gd name="connsiteX6" fmla="*/ 316840 w 342900"/>
              <a:gd name="connsiteY6" fmla="*/ 229057 h 229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" h="229056">
                <a:moveTo>
                  <a:pt x="316840" y="229057"/>
                </a:moveTo>
                <a:cubicBezTo>
                  <a:pt x="314096" y="116586"/>
                  <a:pt x="249631" y="26060"/>
                  <a:pt x="171450" y="26060"/>
                </a:cubicBezTo>
                <a:cubicBezTo>
                  <a:pt x="93269" y="26060"/>
                  <a:pt x="28804" y="116586"/>
                  <a:pt x="26060" y="229057"/>
                </a:cubicBezTo>
                <a:lnTo>
                  <a:pt x="0" y="229057"/>
                </a:lnTo>
                <a:cubicBezTo>
                  <a:pt x="2743" y="102870"/>
                  <a:pt x="78181" y="0"/>
                  <a:pt x="171450" y="0"/>
                </a:cubicBezTo>
                <a:cubicBezTo>
                  <a:pt x="263347" y="0"/>
                  <a:pt x="338785" y="101498"/>
                  <a:pt x="342900" y="229057"/>
                </a:cubicBezTo>
                <a:lnTo>
                  <a:pt x="316840" y="2290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42AB4C-7C3E-4638-9475-7FDD45A7DFB4}"/>
              </a:ext>
            </a:extLst>
          </p:cNvPr>
          <p:cNvSpPr/>
          <p:nvPr/>
        </p:nvSpPr>
        <p:spPr>
          <a:xfrm>
            <a:off x="3248802" y="3530878"/>
            <a:ext cx="6684058" cy="4855154"/>
          </a:xfrm>
          <a:custGeom>
            <a:avLst/>
            <a:gdLst>
              <a:gd name="connsiteX0" fmla="*/ 694030 w 696772"/>
              <a:gd name="connsiteY0" fmla="*/ 0 h 506120"/>
              <a:gd name="connsiteX1" fmla="*/ 0 w 696772"/>
              <a:gd name="connsiteY1" fmla="*/ 0 h 506120"/>
              <a:gd name="connsiteX2" fmla="*/ 0 w 696772"/>
              <a:gd name="connsiteY2" fmla="*/ 189281 h 506120"/>
              <a:gd name="connsiteX3" fmla="*/ 30175 w 696772"/>
              <a:gd name="connsiteY3" fmla="*/ 506120 h 506120"/>
              <a:gd name="connsiteX4" fmla="*/ 666598 w 696772"/>
              <a:gd name="connsiteY4" fmla="*/ 506120 h 506120"/>
              <a:gd name="connsiteX5" fmla="*/ 696773 w 696772"/>
              <a:gd name="connsiteY5" fmla="*/ 189281 h 50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772" h="506120">
                <a:moveTo>
                  <a:pt x="694030" y="0"/>
                </a:moveTo>
                <a:lnTo>
                  <a:pt x="0" y="0"/>
                </a:lnTo>
                <a:lnTo>
                  <a:pt x="0" y="189281"/>
                </a:lnTo>
                <a:lnTo>
                  <a:pt x="30175" y="506120"/>
                </a:lnTo>
                <a:lnTo>
                  <a:pt x="666598" y="506120"/>
                </a:lnTo>
                <a:lnTo>
                  <a:pt x="696773" y="18928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BFF5500-CEA1-4659-9C6B-A5F822BCA4D1}"/>
              </a:ext>
            </a:extLst>
          </p:cNvPr>
          <p:cNvSpPr/>
          <p:nvPr/>
        </p:nvSpPr>
        <p:spPr>
          <a:xfrm>
            <a:off x="3248802" y="5267681"/>
            <a:ext cx="6670906" cy="4868316"/>
          </a:xfrm>
          <a:custGeom>
            <a:avLst/>
            <a:gdLst>
              <a:gd name="connsiteX0" fmla="*/ 695401 w 695401"/>
              <a:gd name="connsiteY0" fmla="*/ 0 h 507492"/>
              <a:gd name="connsiteX1" fmla="*/ 0 w 695401"/>
              <a:gd name="connsiteY1" fmla="*/ 0 h 507492"/>
              <a:gd name="connsiteX2" fmla="*/ 45263 w 695401"/>
              <a:gd name="connsiteY2" fmla="*/ 507492 h 507492"/>
              <a:gd name="connsiteX3" fmla="*/ 650138 w 695401"/>
              <a:gd name="connsiteY3" fmla="*/ 507492 h 50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401" h="507492">
                <a:moveTo>
                  <a:pt x="695401" y="0"/>
                </a:moveTo>
                <a:lnTo>
                  <a:pt x="0" y="0"/>
                </a:lnTo>
                <a:lnTo>
                  <a:pt x="45263" y="507492"/>
                </a:lnTo>
                <a:lnTo>
                  <a:pt x="650138" y="50749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3C0A42-D776-4D66-85FB-0E3E241F506B}"/>
              </a:ext>
            </a:extLst>
          </p:cNvPr>
          <p:cNvSpPr/>
          <p:nvPr/>
        </p:nvSpPr>
        <p:spPr>
          <a:xfrm>
            <a:off x="4682987" y="5833460"/>
            <a:ext cx="921033" cy="921033"/>
          </a:xfrm>
          <a:custGeom>
            <a:avLst/>
            <a:gdLst>
              <a:gd name="connsiteX0" fmla="*/ 96012 w 96012"/>
              <a:gd name="connsiteY0" fmla="*/ 48006 h 96012"/>
              <a:gd name="connsiteX1" fmla="*/ 48006 w 96012"/>
              <a:gd name="connsiteY1" fmla="*/ 96012 h 96012"/>
              <a:gd name="connsiteX2" fmla="*/ 0 w 96012"/>
              <a:gd name="connsiteY2" fmla="*/ 48006 h 96012"/>
              <a:gd name="connsiteX3" fmla="*/ 48006 w 96012"/>
              <a:gd name="connsiteY3" fmla="*/ 0 h 96012"/>
              <a:gd name="connsiteX4" fmla="*/ 96012 w 96012"/>
              <a:gd name="connsiteY4" fmla="*/ 48006 h 9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012" h="96012">
                <a:moveTo>
                  <a:pt x="96012" y="48006"/>
                </a:moveTo>
                <a:cubicBezTo>
                  <a:pt x="96012" y="74519"/>
                  <a:pt x="74519" y="96012"/>
                  <a:pt x="48006" y="96012"/>
                </a:cubicBezTo>
                <a:cubicBezTo>
                  <a:pt x="21493" y="96012"/>
                  <a:pt x="0" y="74519"/>
                  <a:pt x="0" y="48006"/>
                </a:cubicBezTo>
                <a:cubicBezTo>
                  <a:pt x="0" y="21493"/>
                  <a:pt x="21493" y="0"/>
                  <a:pt x="48006" y="0"/>
                </a:cubicBezTo>
                <a:cubicBezTo>
                  <a:pt x="74519" y="0"/>
                  <a:pt x="96012" y="21493"/>
                  <a:pt x="96012" y="4800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C898330-0322-4048-A46F-1E6AFCECC3C9}"/>
              </a:ext>
            </a:extLst>
          </p:cNvPr>
          <p:cNvSpPr/>
          <p:nvPr/>
        </p:nvSpPr>
        <p:spPr>
          <a:xfrm>
            <a:off x="7590813" y="5833460"/>
            <a:ext cx="921033" cy="921033"/>
          </a:xfrm>
          <a:custGeom>
            <a:avLst/>
            <a:gdLst>
              <a:gd name="connsiteX0" fmla="*/ 96012 w 96012"/>
              <a:gd name="connsiteY0" fmla="*/ 48006 h 96012"/>
              <a:gd name="connsiteX1" fmla="*/ 48006 w 96012"/>
              <a:gd name="connsiteY1" fmla="*/ 96012 h 96012"/>
              <a:gd name="connsiteX2" fmla="*/ 0 w 96012"/>
              <a:gd name="connsiteY2" fmla="*/ 48006 h 96012"/>
              <a:gd name="connsiteX3" fmla="*/ 48006 w 96012"/>
              <a:gd name="connsiteY3" fmla="*/ 0 h 96012"/>
              <a:gd name="connsiteX4" fmla="*/ 96012 w 96012"/>
              <a:gd name="connsiteY4" fmla="*/ 48006 h 9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012" h="96012">
                <a:moveTo>
                  <a:pt x="96012" y="48006"/>
                </a:moveTo>
                <a:cubicBezTo>
                  <a:pt x="96012" y="74519"/>
                  <a:pt x="74519" y="96012"/>
                  <a:pt x="48006" y="96012"/>
                </a:cubicBezTo>
                <a:cubicBezTo>
                  <a:pt x="21493" y="96012"/>
                  <a:pt x="0" y="74519"/>
                  <a:pt x="0" y="48006"/>
                </a:cubicBezTo>
                <a:cubicBezTo>
                  <a:pt x="0" y="21493"/>
                  <a:pt x="21493" y="0"/>
                  <a:pt x="48006" y="0"/>
                </a:cubicBezTo>
                <a:cubicBezTo>
                  <a:pt x="74519" y="0"/>
                  <a:pt x="96012" y="21493"/>
                  <a:pt x="96012" y="4800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72AB9F9-F9B1-4509-8AAB-A0DB2F8AF7CB}"/>
              </a:ext>
            </a:extLst>
          </p:cNvPr>
          <p:cNvSpPr/>
          <p:nvPr/>
        </p:nvSpPr>
        <p:spPr>
          <a:xfrm>
            <a:off x="4959291" y="6333451"/>
            <a:ext cx="3289402" cy="2197309"/>
          </a:xfrm>
          <a:custGeom>
            <a:avLst/>
            <a:gdLst>
              <a:gd name="connsiteX0" fmla="*/ 316840 w 342900"/>
              <a:gd name="connsiteY0" fmla="*/ 0 h 229056"/>
              <a:gd name="connsiteX1" fmla="*/ 171450 w 342900"/>
              <a:gd name="connsiteY1" fmla="*/ 202997 h 229056"/>
              <a:gd name="connsiteX2" fmla="*/ 26060 w 342900"/>
              <a:gd name="connsiteY2" fmla="*/ 0 h 229056"/>
              <a:gd name="connsiteX3" fmla="*/ 0 w 342900"/>
              <a:gd name="connsiteY3" fmla="*/ 0 h 229056"/>
              <a:gd name="connsiteX4" fmla="*/ 171450 w 342900"/>
              <a:gd name="connsiteY4" fmla="*/ 229057 h 229056"/>
              <a:gd name="connsiteX5" fmla="*/ 342900 w 342900"/>
              <a:gd name="connsiteY5" fmla="*/ 0 h 229056"/>
              <a:gd name="connsiteX6" fmla="*/ 316840 w 342900"/>
              <a:gd name="connsiteY6" fmla="*/ 0 h 229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" h="229056">
                <a:moveTo>
                  <a:pt x="316840" y="0"/>
                </a:moveTo>
                <a:cubicBezTo>
                  <a:pt x="314096" y="112471"/>
                  <a:pt x="249631" y="202997"/>
                  <a:pt x="171450" y="202997"/>
                </a:cubicBezTo>
                <a:cubicBezTo>
                  <a:pt x="93269" y="202997"/>
                  <a:pt x="28804" y="112471"/>
                  <a:pt x="26060" y="0"/>
                </a:cubicBezTo>
                <a:lnTo>
                  <a:pt x="0" y="0"/>
                </a:lnTo>
                <a:cubicBezTo>
                  <a:pt x="2743" y="126187"/>
                  <a:pt x="78181" y="229057"/>
                  <a:pt x="171450" y="229057"/>
                </a:cubicBezTo>
                <a:cubicBezTo>
                  <a:pt x="263347" y="229057"/>
                  <a:pt x="338785" y="127559"/>
                  <a:pt x="342900" y="0"/>
                </a:cubicBezTo>
                <a:lnTo>
                  <a:pt x="31684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C6B1275-B004-46BD-95E9-6C5E83150135}"/>
              </a:ext>
            </a:extLst>
          </p:cNvPr>
          <p:cNvSpPr/>
          <p:nvPr/>
        </p:nvSpPr>
        <p:spPr>
          <a:xfrm>
            <a:off x="3248802" y="3530878"/>
            <a:ext cx="986821" cy="1736803"/>
          </a:xfrm>
          <a:custGeom>
            <a:avLst/>
            <a:gdLst>
              <a:gd name="connsiteX0" fmla="*/ 0 w 102870"/>
              <a:gd name="connsiteY0" fmla="*/ 0 h 181051"/>
              <a:gd name="connsiteX1" fmla="*/ 102870 w 102870"/>
              <a:gd name="connsiteY1" fmla="*/ 86411 h 181051"/>
              <a:gd name="connsiteX2" fmla="*/ 0 w 102870"/>
              <a:gd name="connsiteY2" fmla="*/ 181051 h 181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70" h="181051">
                <a:moveTo>
                  <a:pt x="0" y="0"/>
                </a:moveTo>
                <a:lnTo>
                  <a:pt x="102870" y="86411"/>
                </a:lnTo>
                <a:lnTo>
                  <a:pt x="0" y="181051"/>
                </a:lnTo>
                <a:close/>
              </a:path>
            </a:pathLst>
          </a:custGeom>
          <a:solidFill>
            <a:srgbClr val="D9D9D9"/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5DBA8D-4952-411C-AF0E-73037F047B39}"/>
              </a:ext>
            </a:extLst>
          </p:cNvPr>
          <p:cNvSpPr/>
          <p:nvPr/>
        </p:nvSpPr>
        <p:spPr>
          <a:xfrm>
            <a:off x="8998685" y="3530878"/>
            <a:ext cx="921033" cy="1736803"/>
          </a:xfrm>
          <a:custGeom>
            <a:avLst/>
            <a:gdLst>
              <a:gd name="connsiteX0" fmla="*/ 94640 w 96012"/>
              <a:gd name="connsiteY0" fmla="*/ 0 h 181051"/>
              <a:gd name="connsiteX1" fmla="*/ 96012 w 96012"/>
              <a:gd name="connsiteY1" fmla="*/ 181051 h 181051"/>
              <a:gd name="connsiteX2" fmla="*/ 0 w 96012"/>
              <a:gd name="connsiteY2" fmla="*/ 85039 h 181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012" h="181051">
                <a:moveTo>
                  <a:pt x="94640" y="0"/>
                </a:moveTo>
                <a:lnTo>
                  <a:pt x="96012" y="181051"/>
                </a:lnTo>
                <a:lnTo>
                  <a:pt x="0" y="85039"/>
                </a:lnTo>
                <a:close/>
              </a:path>
            </a:pathLst>
          </a:custGeom>
          <a:solidFill>
            <a:srgbClr val="D9D9D9"/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5AA5115-E328-43CE-AB86-487BAAC254E1}"/>
              </a:ext>
            </a:extLst>
          </p:cNvPr>
          <p:cNvSpPr/>
          <p:nvPr/>
        </p:nvSpPr>
        <p:spPr>
          <a:xfrm>
            <a:off x="6883894" y="8271206"/>
            <a:ext cx="4229563" cy="3663794"/>
          </a:xfrm>
          <a:custGeom>
            <a:avLst/>
            <a:gdLst>
              <a:gd name="connsiteX0" fmla="*/ 358985 w 440906"/>
              <a:gd name="connsiteY0" fmla="*/ 357613 h 381928"/>
              <a:gd name="connsiteX1" fmla="*/ 304121 w 440906"/>
              <a:gd name="connsiteY1" fmla="*/ 378187 h 381928"/>
              <a:gd name="connsiteX2" fmla="*/ 24315 w 440906"/>
              <a:gd name="connsiteY2" fmla="*/ 249257 h 381928"/>
              <a:gd name="connsiteX3" fmla="*/ 3741 w 440906"/>
              <a:gd name="connsiteY3" fmla="*/ 194393 h 381928"/>
              <a:gd name="connsiteX4" fmla="*/ 81922 w 440906"/>
              <a:gd name="connsiteY4" fmla="*/ 24315 h 381928"/>
              <a:gd name="connsiteX5" fmla="*/ 136786 w 440906"/>
              <a:gd name="connsiteY5" fmla="*/ 3741 h 381928"/>
              <a:gd name="connsiteX6" fmla="*/ 416592 w 440906"/>
              <a:gd name="connsiteY6" fmla="*/ 132671 h 381928"/>
              <a:gd name="connsiteX7" fmla="*/ 437166 w 440906"/>
              <a:gd name="connsiteY7" fmla="*/ 187535 h 381928"/>
              <a:gd name="connsiteX8" fmla="*/ 358985 w 440906"/>
              <a:gd name="connsiteY8" fmla="*/ 357613 h 38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0906" h="381928">
                <a:moveTo>
                  <a:pt x="358985" y="357613"/>
                </a:moveTo>
                <a:cubicBezTo>
                  <a:pt x="349384" y="378187"/>
                  <a:pt x="324695" y="387789"/>
                  <a:pt x="304121" y="378187"/>
                </a:cubicBezTo>
                <a:lnTo>
                  <a:pt x="24315" y="249257"/>
                </a:lnTo>
                <a:cubicBezTo>
                  <a:pt x="3741" y="239656"/>
                  <a:pt x="-5861" y="214967"/>
                  <a:pt x="3741" y="194393"/>
                </a:cubicBezTo>
                <a:lnTo>
                  <a:pt x="81922" y="24315"/>
                </a:lnTo>
                <a:cubicBezTo>
                  <a:pt x="91523" y="3741"/>
                  <a:pt x="116212" y="-5861"/>
                  <a:pt x="136786" y="3741"/>
                </a:cubicBezTo>
                <a:lnTo>
                  <a:pt x="416592" y="132671"/>
                </a:lnTo>
                <a:cubicBezTo>
                  <a:pt x="437166" y="142272"/>
                  <a:pt x="446767" y="166961"/>
                  <a:pt x="437166" y="187535"/>
                </a:cubicBezTo>
                <a:lnTo>
                  <a:pt x="358985" y="357613"/>
                </a:lnTo>
                <a:close/>
              </a:path>
            </a:pathLst>
          </a:custGeom>
          <a:solidFill>
            <a:schemeClr val="accent2"/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95BDDE3-7D3E-491D-97CA-0BAC6F712131}"/>
              </a:ext>
            </a:extLst>
          </p:cNvPr>
          <p:cNvSpPr/>
          <p:nvPr/>
        </p:nvSpPr>
        <p:spPr>
          <a:xfrm rot="17682571">
            <a:off x="8971173" y="7763704"/>
            <a:ext cx="460488" cy="3762907"/>
          </a:xfrm>
          <a:custGeom>
            <a:avLst/>
            <a:gdLst>
              <a:gd name="connsiteX0" fmla="*/ 0 w 48003"/>
              <a:gd name="connsiteY0" fmla="*/ 0 h 392260"/>
              <a:gd name="connsiteX1" fmla="*/ 48004 w 48003"/>
              <a:gd name="connsiteY1" fmla="*/ 0 h 392260"/>
              <a:gd name="connsiteX2" fmla="*/ 48004 w 48003"/>
              <a:gd name="connsiteY2" fmla="*/ 392261 h 392260"/>
              <a:gd name="connsiteX3" fmla="*/ 0 w 48003"/>
              <a:gd name="connsiteY3" fmla="*/ 392261 h 39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003" h="392260">
                <a:moveTo>
                  <a:pt x="0" y="0"/>
                </a:moveTo>
                <a:lnTo>
                  <a:pt x="48004" y="0"/>
                </a:lnTo>
                <a:lnTo>
                  <a:pt x="48004" y="392261"/>
                </a:lnTo>
                <a:lnTo>
                  <a:pt x="0" y="392261"/>
                </a:lnTo>
                <a:close/>
              </a:path>
            </a:pathLst>
          </a:custGeom>
          <a:solidFill>
            <a:schemeClr val="accent5"/>
          </a:solidFill>
          <a:ln w="1371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12" name="Graphic 5">
            <a:extLst>
              <a:ext uri="{FF2B5EF4-FFF2-40B4-BE49-F238E27FC236}">
                <a16:creationId xmlns:a16="http://schemas.microsoft.com/office/drawing/2014/main" id="{865E742D-9585-40A0-A595-D905A9A38CBC}"/>
              </a:ext>
            </a:extLst>
          </p:cNvPr>
          <p:cNvGrpSpPr/>
          <p:nvPr/>
        </p:nvGrpSpPr>
        <p:grpSpPr>
          <a:xfrm>
            <a:off x="2472507" y="9399177"/>
            <a:ext cx="2605199" cy="2486785"/>
            <a:chOff x="3032150" y="6918960"/>
            <a:chExt cx="271576" cy="259232"/>
          </a:xfrm>
          <a:solidFill>
            <a:srgbClr val="000000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B7A1A11-44EB-4567-903C-63D6597B1142}"/>
                </a:ext>
              </a:extLst>
            </p:cNvPr>
            <p:cNvSpPr/>
            <p:nvPr/>
          </p:nvSpPr>
          <p:spPr>
            <a:xfrm>
              <a:off x="3032150" y="7068464"/>
              <a:ext cx="271576" cy="109728"/>
            </a:xfrm>
            <a:custGeom>
              <a:avLst/>
              <a:gdLst>
                <a:gd name="connsiteX0" fmla="*/ 271577 w 271576"/>
                <a:gd name="connsiteY0" fmla="*/ 54864 h 109728"/>
                <a:gd name="connsiteX1" fmla="*/ 135788 w 271576"/>
                <a:gd name="connsiteY1" fmla="*/ 109728 h 109728"/>
                <a:gd name="connsiteX2" fmla="*/ 0 w 271576"/>
                <a:gd name="connsiteY2" fmla="*/ 54864 h 109728"/>
                <a:gd name="connsiteX3" fmla="*/ 0 w 271576"/>
                <a:gd name="connsiteY3" fmla="*/ 16459 h 109728"/>
                <a:gd name="connsiteX4" fmla="*/ 134417 w 271576"/>
                <a:gd name="connsiteY4" fmla="*/ 0 h 109728"/>
                <a:gd name="connsiteX5" fmla="*/ 268834 w 271576"/>
                <a:gd name="connsiteY5" fmla="*/ 13716 h 109728"/>
                <a:gd name="connsiteX6" fmla="*/ 271577 w 271576"/>
                <a:gd name="connsiteY6" fmla="*/ 54864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1576" h="109728">
                  <a:moveTo>
                    <a:pt x="271577" y="54864"/>
                  </a:moveTo>
                  <a:cubicBezTo>
                    <a:pt x="271577" y="85039"/>
                    <a:pt x="211226" y="109728"/>
                    <a:pt x="135788" y="109728"/>
                  </a:cubicBezTo>
                  <a:cubicBezTo>
                    <a:pt x="60350" y="109728"/>
                    <a:pt x="0" y="85039"/>
                    <a:pt x="0" y="54864"/>
                  </a:cubicBezTo>
                  <a:cubicBezTo>
                    <a:pt x="0" y="41148"/>
                    <a:pt x="0" y="37033"/>
                    <a:pt x="0" y="16459"/>
                  </a:cubicBezTo>
                  <a:cubicBezTo>
                    <a:pt x="24689" y="4115"/>
                    <a:pt x="93269" y="0"/>
                    <a:pt x="134417" y="0"/>
                  </a:cubicBezTo>
                  <a:cubicBezTo>
                    <a:pt x="174193" y="0"/>
                    <a:pt x="244145" y="2743"/>
                    <a:pt x="268834" y="13716"/>
                  </a:cubicBezTo>
                  <a:cubicBezTo>
                    <a:pt x="271577" y="38405"/>
                    <a:pt x="271577" y="39776"/>
                    <a:pt x="271577" y="54864"/>
                  </a:cubicBezTo>
                  <a:close/>
                </a:path>
              </a:pathLst>
            </a:custGeom>
            <a:solidFill>
              <a:srgbClr val="FCDE4C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265F873-6F81-4E28-8E66-0E4D769E4EF7}"/>
                </a:ext>
              </a:extLst>
            </p:cNvPr>
            <p:cNvSpPr/>
            <p:nvPr/>
          </p:nvSpPr>
          <p:spPr>
            <a:xfrm>
              <a:off x="3032150" y="7028688"/>
              <a:ext cx="271576" cy="109728"/>
            </a:xfrm>
            <a:custGeom>
              <a:avLst/>
              <a:gdLst>
                <a:gd name="connsiteX0" fmla="*/ 271577 w 271576"/>
                <a:gd name="connsiteY0" fmla="*/ 54864 h 109728"/>
                <a:gd name="connsiteX1" fmla="*/ 135788 w 271576"/>
                <a:gd name="connsiteY1" fmla="*/ 109728 h 109728"/>
                <a:gd name="connsiteX2" fmla="*/ 0 w 271576"/>
                <a:gd name="connsiteY2" fmla="*/ 54864 h 109728"/>
                <a:gd name="connsiteX3" fmla="*/ 0 w 271576"/>
                <a:gd name="connsiteY3" fmla="*/ 16459 h 109728"/>
                <a:gd name="connsiteX4" fmla="*/ 134417 w 271576"/>
                <a:gd name="connsiteY4" fmla="*/ 0 h 109728"/>
                <a:gd name="connsiteX5" fmla="*/ 268834 w 271576"/>
                <a:gd name="connsiteY5" fmla="*/ 13716 h 109728"/>
                <a:gd name="connsiteX6" fmla="*/ 271577 w 271576"/>
                <a:gd name="connsiteY6" fmla="*/ 54864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1576" h="109728">
                  <a:moveTo>
                    <a:pt x="271577" y="54864"/>
                  </a:moveTo>
                  <a:cubicBezTo>
                    <a:pt x="271577" y="85039"/>
                    <a:pt x="211226" y="109728"/>
                    <a:pt x="135788" y="109728"/>
                  </a:cubicBezTo>
                  <a:cubicBezTo>
                    <a:pt x="60350" y="109728"/>
                    <a:pt x="0" y="85039"/>
                    <a:pt x="0" y="54864"/>
                  </a:cubicBezTo>
                  <a:cubicBezTo>
                    <a:pt x="0" y="41148"/>
                    <a:pt x="0" y="37033"/>
                    <a:pt x="0" y="16459"/>
                  </a:cubicBezTo>
                  <a:cubicBezTo>
                    <a:pt x="24689" y="4115"/>
                    <a:pt x="93269" y="0"/>
                    <a:pt x="134417" y="0"/>
                  </a:cubicBezTo>
                  <a:cubicBezTo>
                    <a:pt x="174193" y="0"/>
                    <a:pt x="244145" y="2743"/>
                    <a:pt x="268834" y="13716"/>
                  </a:cubicBezTo>
                  <a:cubicBezTo>
                    <a:pt x="271577" y="38405"/>
                    <a:pt x="271577" y="41148"/>
                    <a:pt x="271577" y="54864"/>
                  </a:cubicBezTo>
                  <a:close/>
                </a:path>
              </a:pathLst>
            </a:custGeom>
            <a:solidFill>
              <a:srgbClr val="FCBE1A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0D7F91B-E655-4960-987E-AD2AB2A4A45D}"/>
                </a:ext>
              </a:extLst>
            </p:cNvPr>
            <p:cNvSpPr/>
            <p:nvPr/>
          </p:nvSpPr>
          <p:spPr>
            <a:xfrm>
              <a:off x="3032150" y="6990283"/>
              <a:ext cx="271576" cy="109728"/>
            </a:xfrm>
            <a:custGeom>
              <a:avLst/>
              <a:gdLst>
                <a:gd name="connsiteX0" fmla="*/ 271577 w 271576"/>
                <a:gd name="connsiteY0" fmla="*/ 54864 h 109728"/>
                <a:gd name="connsiteX1" fmla="*/ 135788 w 271576"/>
                <a:gd name="connsiteY1" fmla="*/ 109728 h 109728"/>
                <a:gd name="connsiteX2" fmla="*/ 0 w 271576"/>
                <a:gd name="connsiteY2" fmla="*/ 54864 h 109728"/>
                <a:gd name="connsiteX3" fmla="*/ 0 w 271576"/>
                <a:gd name="connsiteY3" fmla="*/ 16459 h 109728"/>
                <a:gd name="connsiteX4" fmla="*/ 134417 w 271576"/>
                <a:gd name="connsiteY4" fmla="*/ 0 h 109728"/>
                <a:gd name="connsiteX5" fmla="*/ 268834 w 271576"/>
                <a:gd name="connsiteY5" fmla="*/ 13716 h 109728"/>
                <a:gd name="connsiteX6" fmla="*/ 271577 w 271576"/>
                <a:gd name="connsiteY6" fmla="*/ 54864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1576" h="109728">
                  <a:moveTo>
                    <a:pt x="271577" y="54864"/>
                  </a:moveTo>
                  <a:cubicBezTo>
                    <a:pt x="271577" y="85039"/>
                    <a:pt x="211226" y="109728"/>
                    <a:pt x="135788" y="109728"/>
                  </a:cubicBezTo>
                  <a:cubicBezTo>
                    <a:pt x="60350" y="109728"/>
                    <a:pt x="0" y="85039"/>
                    <a:pt x="0" y="54864"/>
                  </a:cubicBezTo>
                  <a:cubicBezTo>
                    <a:pt x="0" y="41148"/>
                    <a:pt x="0" y="37033"/>
                    <a:pt x="0" y="16459"/>
                  </a:cubicBezTo>
                  <a:cubicBezTo>
                    <a:pt x="24689" y="4115"/>
                    <a:pt x="93269" y="0"/>
                    <a:pt x="134417" y="0"/>
                  </a:cubicBezTo>
                  <a:cubicBezTo>
                    <a:pt x="174193" y="0"/>
                    <a:pt x="244145" y="2743"/>
                    <a:pt x="268834" y="13716"/>
                  </a:cubicBezTo>
                  <a:cubicBezTo>
                    <a:pt x="271577" y="38405"/>
                    <a:pt x="271577" y="39776"/>
                    <a:pt x="271577" y="54864"/>
                  </a:cubicBezTo>
                  <a:close/>
                </a:path>
              </a:pathLst>
            </a:custGeom>
            <a:solidFill>
              <a:srgbClr val="FCDE4C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D1C715B-F60B-49FF-BB51-94D411B937F5}"/>
                </a:ext>
              </a:extLst>
            </p:cNvPr>
            <p:cNvSpPr/>
            <p:nvPr/>
          </p:nvSpPr>
          <p:spPr>
            <a:xfrm>
              <a:off x="3032150" y="6954621"/>
              <a:ext cx="271576" cy="109728"/>
            </a:xfrm>
            <a:custGeom>
              <a:avLst/>
              <a:gdLst>
                <a:gd name="connsiteX0" fmla="*/ 271577 w 271576"/>
                <a:gd name="connsiteY0" fmla="*/ 54864 h 109728"/>
                <a:gd name="connsiteX1" fmla="*/ 135788 w 271576"/>
                <a:gd name="connsiteY1" fmla="*/ 109728 h 109728"/>
                <a:gd name="connsiteX2" fmla="*/ 0 w 271576"/>
                <a:gd name="connsiteY2" fmla="*/ 54864 h 109728"/>
                <a:gd name="connsiteX3" fmla="*/ 0 w 271576"/>
                <a:gd name="connsiteY3" fmla="*/ 16459 h 109728"/>
                <a:gd name="connsiteX4" fmla="*/ 134417 w 271576"/>
                <a:gd name="connsiteY4" fmla="*/ 0 h 109728"/>
                <a:gd name="connsiteX5" fmla="*/ 268834 w 271576"/>
                <a:gd name="connsiteY5" fmla="*/ 13716 h 109728"/>
                <a:gd name="connsiteX6" fmla="*/ 271577 w 271576"/>
                <a:gd name="connsiteY6" fmla="*/ 54864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1576" h="109728">
                  <a:moveTo>
                    <a:pt x="271577" y="54864"/>
                  </a:moveTo>
                  <a:cubicBezTo>
                    <a:pt x="271577" y="85039"/>
                    <a:pt x="211226" y="109728"/>
                    <a:pt x="135788" y="109728"/>
                  </a:cubicBezTo>
                  <a:cubicBezTo>
                    <a:pt x="60350" y="109728"/>
                    <a:pt x="0" y="85039"/>
                    <a:pt x="0" y="54864"/>
                  </a:cubicBezTo>
                  <a:cubicBezTo>
                    <a:pt x="0" y="41148"/>
                    <a:pt x="0" y="37033"/>
                    <a:pt x="0" y="16459"/>
                  </a:cubicBezTo>
                  <a:cubicBezTo>
                    <a:pt x="24689" y="4115"/>
                    <a:pt x="93269" y="0"/>
                    <a:pt x="134417" y="0"/>
                  </a:cubicBezTo>
                  <a:cubicBezTo>
                    <a:pt x="174193" y="0"/>
                    <a:pt x="244145" y="2743"/>
                    <a:pt x="268834" y="13716"/>
                  </a:cubicBezTo>
                  <a:cubicBezTo>
                    <a:pt x="271577" y="38405"/>
                    <a:pt x="271577" y="39776"/>
                    <a:pt x="271577" y="54864"/>
                  </a:cubicBezTo>
                  <a:close/>
                </a:path>
              </a:pathLst>
            </a:custGeom>
            <a:solidFill>
              <a:srgbClr val="FCBE1A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BAF8AAE-CA27-480D-8489-5B076A36C400}"/>
                </a:ext>
              </a:extLst>
            </p:cNvPr>
            <p:cNvSpPr/>
            <p:nvPr/>
          </p:nvSpPr>
          <p:spPr>
            <a:xfrm>
              <a:off x="3032150" y="6918960"/>
              <a:ext cx="271576" cy="109728"/>
            </a:xfrm>
            <a:custGeom>
              <a:avLst/>
              <a:gdLst>
                <a:gd name="connsiteX0" fmla="*/ 271577 w 271576"/>
                <a:gd name="connsiteY0" fmla="*/ 54864 h 109728"/>
                <a:gd name="connsiteX1" fmla="*/ 135788 w 271576"/>
                <a:gd name="connsiteY1" fmla="*/ 109728 h 109728"/>
                <a:gd name="connsiteX2" fmla="*/ 0 w 271576"/>
                <a:gd name="connsiteY2" fmla="*/ 54864 h 109728"/>
                <a:gd name="connsiteX3" fmla="*/ 135788 w 271576"/>
                <a:gd name="connsiteY3" fmla="*/ 0 h 109728"/>
                <a:gd name="connsiteX4" fmla="*/ 271577 w 271576"/>
                <a:gd name="connsiteY4" fmla="*/ 54864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576" h="109728">
                  <a:moveTo>
                    <a:pt x="271577" y="54864"/>
                  </a:moveTo>
                  <a:cubicBezTo>
                    <a:pt x="271577" y="85165"/>
                    <a:pt x="210782" y="109728"/>
                    <a:pt x="135788" y="109728"/>
                  </a:cubicBezTo>
                  <a:cubicBezTo>
                    <a:pt x="60794" y="109728"/>
                    <a:pt x="0" y="85165"/>
                    <a:pt x="0" y="54864"/>
                  </a:cubicBezTo>
                  <a:cubicBezTo>
                    <a:pt x="0" y="24563"/>
                    <a:pt x="60794" y="0"/>
                    <a:pt x="135788" y="0"/>
                  </a:cubicBezTo>
                  <a:cubicBezTo>
                    <a:pt x="210782" y="0"/>
                    <a:pt x="271577" y="24563"/>
                    <a:pt x="271577" y="54864"/>
                  </a:cubicBezTo>
                  <a:close/>
                </a:path>
              </a:pathLst>
            </a:custGeom>
            <a:solidFill>
              <a:srgbClr val="FCDE4C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84A4B62-D388-44B9-8411-9FFAFAAF07CD}"/>
                </a:ext>
              </a:extLst>
            </p:cNvPr>
            <p:cNvSpPr/>
            <p:nvPr/>
          </p:nvSpPr>
          <p:spPr>
            <a:xfrm>
              <a:off x="3055467" y="6929932"/>
              <a:ext cx="224942" cy="85039"/>
            </a:xfrm>
            <a:custGeom>
              <a:avLst/>
              <a:gdLst>
                <a:gd name="connsiteX0" fmla="*/ 224942 w 224942"/>
                <a:gd name="connsiteY0" fmla="*/ 42520 h 85039"/>
                <a:gd name="connsiteX1" fmla="*/ 112471 w 224942"/>
                <a:gd name="connsiteY1" fmla="*/ 85039 h 85039"/>
                <a:gd name="connsiteX2" fmla="*/ 0 w 224942"/>
                <a:gd name="connsiteY2" fmla="*/ 42520 h 85039"/>
                <a:gd name="connsiteX3" fmla="*/ 112471 w 224942"/>
                <a:gd name="connsiteY3" fmla="*/ 0 h 85039"/>
                <a:gd name="connsiteX4" fmla="*/ 224942 w 224942"/>
                <a:gd name="connsiteY4" fmla="*/ 42520 h 85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942" h="85039">
                  <a:moveTo>
                    <a:pt x="224942" y="42520"/>
                  </a:moveTo>
                  <a:cubicBezTo>
                    <a:pt x="224942" y="66003"/>
                    <a:pt x="174587" y="85039"/>
                    <a:pt x="112471" y="85039"/>
                  </a:cubicBezTo>
                  <a:cubicBezTo>
                    <a:pt x="50355" y="85039"/>
                    <a:pt x="0" y="66003"/>
                    <a:pt x="0" y="42520"/>
                  </a:cubicBezTo>
                  <a:cubicBezTo>
                    <a:pt x="0" y="19036"/>
                    <a:pt x="50355" y="0"/>
                    <a:pt x="112471" y="0"/>
                  </a:cubicBezTo>
                  <a:cubicBezTo>
                    <a:pt x="174587" y="0"/>
                    <a:pt x="224942" y="19036"/>
                    <a:pt x="224942" y="42520"/>
                  </a:cubicBezTo>
                  <a:close/>
                </a:path>
              </a:pathLst>
            </a:custGeom>
            <a:solidFill>
              <a:srgbClr val="FCBE1A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FF5017-3EC6-4A61-98B8-D9028B56B312}"/>
              </a:ext>
            </a:extLst>
          </p:cNvPr>
          <p:cNvSpPr/>
          <p:nvPr/>
        </p:nvSpPr>
        <p:spPr>
          <a:xfrm>
            <a:off x="7730390" y="9920310"/>
            <a:ext cx="2110378" cy="1057770"/>
          </a:xfrm>
          <a:custGeom>
            <a:avLst/>
            <a:gdLst>
              <a:gd name="connsiteX0" fmla="*/ 217251 w 219994"/>
              <a:gd name="connsiteY0" fmla="*/ 102036 h 110266"/>
              <a:gd name="connsiteX1" fmla="*/ 6024 w 219994"/>
              <a:gd name="connsiteY1" fmla="*/ 538 h 110266"/>
              <a:gd name="connsiteX2" fmla="*/ 538 w 219994"/>
              <a:gd name="connsiteY2" fmla="*/ 3281 h 110266"/>
              <a:gd name="connsiteX3" fmla="*/ 3281 w 219994"/>
              <a:gd name="connsiteY3" fmla="*/ 8768 h 110266"/>
              <a:gd name="connsiteX4" fmla="*/ 214508 w 219994"/>
              <a:gd name="connsiteY4" fmla="*/ 110266 h 110266"/>
              <a:gd name="connsiteX5" fmla="*/ 215879 w 219994"/>
              <a:gd name="connsiteY5" fmla="*/ 110266 h 110266"/>
              <a:gd name="connsiteX6" fmla="*/ 219994 w 219994"/>
              <a:gd name="connsiteY6" fmla="*/ 107523 h 110266"/>
              <a:gd name="connsiteX7" fmla="*/ 217251 w 219994"/>
              <a:gd name="connsiteY7" fmla="*/ 102036 h 11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94" h="110266">
                <a:moveTo>
                  <a:pt x="217251" y="102036"/>
                </a:moveTo>
                <a:lnTo>
                  <a:pt x="6024" y="538"/>
                </a:lnTo>
                <a:cubicBezTo>
                  <a:pt x="3281" y="-834"/>
                  <a:pt x="538" y="538"/>
                  <a:pt x="538" y="3281"/>
                </a:cubicBezTo>
                <a:cubicBezTo>
                  <a:pt x="-834" y="6024"/>
                  <a:pt x="538" y="8768"/>
                  <a:pt x="3281" y="8768"/>
                </a:cubicBezTo>
                <a:lnTo>
                  <a:pt x="214508" y="110266"/>
                </a:lnTo>
                <a:cubicBezTo>
                  <a:pt x="214508" y="110266"/>
                  <a:pt x="215879" y="110266"/>
                  <a:pt x="215879" y="110266"/>
                </a:cubicBezTo>
                <a:cubicBezTo>
                  <a:pt x="217251" y="110266"/>
                  <a:pt x="218623" y="108894"/>
                  <a:pt x="219994" y="107523"/>
                </a:cubicBezTo>
                <a:cubicBezTo>
                  <a:pt x="219994" y="106151"/>
                  <a:pt x="218623" y="103408"/>
                  <a:pt x="217251" y="102036"/>
                </a:cubicBezTo>
                <a:close/>
              </a:path>
            </a:pathLst>
          </a:custGeom>
          <a:solidFill>
            <a:srgbClr val="000000">
              <a:alpha val="30196"/>
            </a:srgbClr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BF4C40E-18AD-46D8-9F51-77D8507F96C3}"/>
              </a:ext>
            </a:extLst>
          </p:cNvPr>
          <p:cNvSpPr/>
          <p:nvPr/>
        </p:nvSpPr>
        <p:spPr>
          <a:xfrm>
            <a:off x="7546178" y="10288725"/>
            <a:ext cx="2115539" cy="1057760"/>
          </a:xfrm>
          <a:custGeom>
            <a:avLst/>
            <a:gdLst>
              <a:gd name="connsiteX0" fmla="*/ 217251 w 220532"/>
              <a:gd name="connsiteY0" fmla="*/ 102037 h 110265"/>
              <a:gd name="connsiteX1" fmla="*/ 6024 w 220532"/>
              <a:gd name="connsiteY1" fmla="*/ 538 h 110265"/>
              <a:gd name="connsiteX2" fmla="*/ 538 w 220532"/>
              <a:gd name="connsiteY2" fmla="*/ 3281 h 110265"/>
              <a:gd name="connsiteX3" fmla="*/ 3281 w 220532"/>
              <a:gd name="connsiteY3" fmla="*/ 8768 h 110265"/>
              <a:gd name="connsiteX4" fmla="*/ 214508 w 220532"/>
              <a:gd name="connsiteY4" fmla="*/ 110266 h 110265"/>
              <a:gd name="connsiteX5" fmla="*/ 215879 w 220532"/>
              <a:gd name="connsiteY5" fmla="*/ 110266 h 110265"/>
              <a:gd name="connsiteX6" fmla="*/ 219994 w 220532"/>
              <a:gd name="connsiteY6" fmla="*/ 107523 h 110265"/>
              <a:gd name="connsiteX7" fmla="*/ 217251 w 220532"/>
              <a:gd name="connsiteY7" fmla="*/ 102037 h 110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32" h="110265">
                <a:moveTo>
                  <a:pt x="217251" y="102037"/>
                </a:moveTo>
                <a:lnTo>
                  <a:pt x="6024" y="538"/>
                </a:lnTo>
                <a:cubicBezTo>
                  <a:pt x="3281" y="-833"/>
                  <a:pt x="538" y="538"/>
                  <a:pt x="538" y="3281"/>
                </a:cubicBezTo>
                <a:cubicBezTo>
                  <a:pt x="-834" y="6025"/>
                  <a:pt x="538" y="8768"/>
                  <a:pt x="3281" y="8768"/>
                </a:cubicBezTo>
                <a:lnTo>
                  <a:pt x="214508" y="110266"/>
                </a:lnTo>
                <a:cubicBezTo>
                  <a:pt x="214508" y="110266"/>
                  <a:pt x="215879" y="110266"/>
                  <a:pt x="215879" y="110266"/>
                </a:cubicBezTo>
                <a:cubicBezTo>
                  <a:pt x="217251" y="110266"/>
                  <a:pt x="218623" y="108895"/>
                  <a:pt x="219994" y="107523"/>
                </a:cubicBezTo>
                <a:cubicBezTo>
                  <a:pt x="221366" y="106151"/>
                  <a:pt x="219994" y="103408"/>
                  <a:pt x="217251" y="102037"/>
                </a:cubicBezTo>
                <a:close/>
              </a:path>
            </a:pathLst>
          </a:custGeom>
          <a:solidFill>
            <a:srgbClr val="000000">
              <a:alpha val="30196"/>
            </a:srgbClr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5D5C5E-EFC4-43B1-B65B-50056556D14C}"/>
              </a:ext>
            </a:extLst>
          </p:cNvPr>
          <p:cNvGrpSpPr/>
          <p:nvPr/>
        </p:nvGrpSpPr>
        <p:grpSpPr>
          <a:xfrm>
            <a:off x="12695231" y="1525266"/>
            <a:ext cx="10935329" cy="10346906"/>
            <a:chOff x="8519471" y="306066"/>
            <a:chExt cx="10935329" cy="1034690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940B4B3-8B36-4E1C-ABB4-479A21B43442}"/>
                </a:ext>
              </a:extLst>
            </p:cNvPr>
            <p:cNvGrpSpPr/>
            <p:nvPr/>
          </p:nvGrpSpPr>
          <p:grpSpPr>
            <a:xfrm>
              <a:off x="8519471" y="2375146"/>
              <a:ext cx="9424219" cy="8277826"/>
              <a:chOff x="11870055" y="2375146"/>
              <a:chExt cx="9424219" cy="8277826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1F82340-8260-4C73-BD9D-F857C5F39896}"/>
                  </a:ext>
                </a:extLst>
              </p:cNvPr>
              <p:cNvGrpSpPr/>
              <p:nvPr/>
            </p:nvGrpSpPr>
            <p:grpSpPr>
              <a:xfrm>
                <a:off x="14293640" y="2375146"/>
                <a:ext cx="5432290" cy="3720088"/>
                <a:chOff x="12767211" y="4269644"/>
                <a:chExt cx="5432290" cy="3720088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27618850-0EAD-4DDB-BA33-267ECA4C18FE}"/>
                    </a:ext>
                  </a:extLst>
                </p:cNvPr>
                <p:cNvSpPr/>
                <p:nvPr/>
              </p:nvSpPr>
              <p:spPr>
                <a:xfrm>
                  <a:off x="12767211" y="4269644"/>
                  <a:ext cx="348044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3A3A3A"/>
                      </a:solidFill>
                      <a:effectLst/>
                      <a:uLnTx/>
                      <a:uFillTx/>
                      <a:latin typeface="Montserrat" panose="00000500000000000000" pitchFamily="2" charset="0"/>
                      <a:ea typeface="+mn-ea"/>
                      <a:cs typeface="+mn-cs"/>
                    </a:rPr>
                    <a:t>Cras consectetur 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0F486ED-9FA2-49D4-BAAC-0D7A8AA8BADD}"/>
                    </a:ext>
                  </a:extLst>
                </p:cNvPr>
                <p:cNvSpPr/>
                <p:nvPr/>
              </p:nvSpPr>
              <p:spPr>
                <a:xfrm>
                  <a:off x="12767211" y="4831560"/>
                  <a:ext cx="5432290" cy="3158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3A3A3A"/>
                      </a:solidFill>
                      <a:effectLst/>
                      <a:uLnTx/>
                      <a:uFillTx/>
                      <a:latin typeface="Montserrat Light" panose="00000400000000000000" pitchFamily="2" charset="0"/>
                      <a:ea typeface="+mn-ea"/>
                      <a:cs typeface="+mn-cs"/>
                    </a:rPr>
                    <a:t>Lorem ipsum 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3A3A3A"/>
                      </a:solidFill>
                      <a:effectLst/>
                      <a:uLnTx/>
                      <a:uFillTx/>
                      <a:latin typeface="Montserrat Light" panose="00000400000000000000" pitchFamily="2" charset="0"/>
                      <a:ea typeface="+mn-ea"/>
                      <a:cs typeface="+mn-cs"/>
                    </a:rPr>
                    <a:t>Cras consectetur 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E76F51"/>
                      </a:solidFill>
                      <a:effectLst/>
                      <a:uLnTx/>
                      <a:uFillTx/>
                      <a:latin typeface="Montserrat" panose="00000500000000000000" pitchFamily="2" charset="0"/>
                      <a:ea typeface="+mn-ea"/>
                      <a:cs typeface="+mn-cs"/>
                    </a:rPr>
                    <a:t>+</a:t>
                  </a:r>
                  <a:r>
                    <a:rPr kumimoji="0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E82A08"/>
                      </a:solidFill>
                      <a:effectLst/>
                      <a:uLnTx/>
                      <a:uFillTx/>
                      <a:latin typeface="Montserrat" panose="00000500000000000000" pitchFamily="2" charset="0"/>
                      <a:ea typeface="+mn-ea"/>
                      <a:cs typeface="+mn-cs"/>
                    </a:rPr>
                    <a:t> </a:t>
                  </a:r>
                  <a:r>
                    <a:rPr kumimoji="0" lang="en-US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3A3A3A"/>
                      </a:solidFill>
                      <a:effectLst/>
                      <a:uLnTx/>
                      <a:uFillTx/>
                      <a:latin typeface="Montserrat Light" panose="00000400000000000000" pitchFamily="2" charset="0"/>
                      <a:ea typeface="+mn-ea"/>
                      <a:cs typeface="+mn-cs"/>
                    </a:rPr>
                    <a:t>ad ipiscing elit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E76F51"/>
                      </a:solidFill>
                      <a:effectLst/>
                      <a:uLnTx/>
                      <a:uFillTx/>
                      <a:latin typeface="Montserrat" panose="00000500000000000000" pitchFamily="2" charset="0"/>
                      <a:ea typeface="+mn-ea"/>
                      <a:cs typeface="+mn-cs"/>
                    </a:rPr>
                    <a:t>+</a:t>
                  </a:r>
                  <a:r>
                    <a:rPr kumimoji="0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3A3A3A"/>
                      </a:solidFill>
                      <a:effectLst/>
                      <a:uLnTx/>
                      <a:uFillTx/>
                      <a:latin typeface="Montserrat" panose="00000500000000000000" pitchFamily="2" charset="0"/>
                      <a:ea typeface="+mn-ea"/>
                      <a:cs typeface="+mn-cs"/>
                    </a:rPr>
                    <a:t> </a:t>
                  </a:r>
                  <a:r>
                    <a:rPr kumimoji="0" lang="en-US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3A3A3A"/>
                      </a:solidFill>
                      <a:effectLst/>
                      <a:uLnTx/>
                      <a:uFillTx/>
                      <a:latin typeface="Montserrat Light" panose="00000400000000000000" pitchFamily="2" charset="0"/>
                      <a:ea typeface="+mn-ea"/>
                      <a:cs typeface="+mn-cs"/>
                    </a:rPr>
                    <a:t>ad ipiscing elit call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E76F51"/>
                      </a:solidFill>
                      <a:effectLst/>
                      <a:uLnTx/>
                      <a:uFillTx/>
                      <a:latin typeface="Montserrat" panose="00000500000000000000" pitchFamily="2" charset="0"/>
                      <a:ea typeface="+mn-ea"/>
                      <a:cs typeface="+mn-cs"/>
                    </a:rPr>
                    <a:t>+</a:t>
                  </a:r>
                  <a:r>
                    <a:rPr kumimoji="0" lang="en-US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3A3A3A"/>
                      </a:solidFill>
                      <a:effectLst/>
                      <a:uLnTx/>
                      <a:uFillTx/>
                      <a:latin typeface="Montserrat Light" panose="00000400000000000000" pitchFamily="2" charset="0"/>
                      <a:ea typeface="+mn-ea"/>
                      <a:cs typeface="+mn-cs"/>
                    </a:rPr>
                    <a:t> ad ipiscing elit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E76F51"/>
                      </a:solidFill>
                      <a:effectLst/>
                      <a:uLnTx/>
                      <a:uFillTx/>
                      <a:latin typeface="Montserrat" panose="00000500000000000000" pitchFamily="2" charset="0"/>
                      <a:ea typeface="+mn-ea"/>
                      <a:cs typeface="+mn-cs"/>
                    </a:rPr>
                    <a:t>Cras consectetur </a:t>
                  </a:r>
                </a:p>
              </p:txBody>
            </p:sp>
          </p:grp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FD37E33-EC58-415B-BEFA-1DBA7ECF6E00}"/>
                  </a:ext>
                </a:extLst>
              </p:cNvPr>
              <p:cNvSpPr/>
              <p:nvPr/>
            </p:nvSpPr>
            <p:spPr>
              <a:xfrm>
                <a:off x="14293640" y="6692111"/>
                <a:ext cx="5880136" cy="607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A3A3A"/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Consectetur ad:</a:t>
                </a:r>
                <a:r>
                  <a:rPr kumimoji="0" lang="en-US" sz="3000" b="1" i="0" u="none" strike="noStrike" kern="1200" cap="none" spc="0" normalizeH="0" baseline="0" noProof="0">
                    <a:ln>
                      <a:noFill/>
                    </a:ln>
                    <a:solidFill>
                      <a:srgbClr val="3A3A3A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3A3A3A"/>
                    </a:solidFill>
                    <a:effectLst/>
                    <a:uLnTx/>
                    <a:uFillTx/>
                    <a:latin typeface="Montserrat Light" panose="00000400000000000000" pitchFamily="2" charset="0"/>
                    <a:ea typeface="+mn-ea"/>
                    <a:cs typeface="+mn-cs"/>
                  </a:rPr>
                  <a:t>June-oct (TBD)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8A69C6B-D2EA-4172-83C5-E95D1D80120E}"/>
                  </a:ext>
                </a:extLst>
              </p:cNvPr>
              <p:cNvSpPr/>
              <p:nvPr/>
            </p:nvSpPr>
            <p:spPr>
              <a:xfrm>
                <a:off x="14293640" y="7874850"/>
                <a:ext cx="7000634" cy="568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A3A3A"/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Consectetur ad: </a:t>
                </a:r>
                <a:r>
                  <a: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3A3A3A"/>
                    </a:solidFill>
                    <a:effectLst/>
                    <a:uLnTx/>
                    <a:uFillTx/>
                    <a:latin typeface="Montserrat Light" panose="00000400000000000000" pitchFamily="2" charset="0"/>
                    <a:ea typeface="+mn-ea"/>
                    <a:cs typeface="+mn-cs"/>
                  </a:rPr>
                  <a:t>$60,000 USD GROSS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A98DAAE-E8C9-44F9-8D04-EA31947B4835}"/>
                  </a:ext>
                </a:extLst>
              </p:cNvPr>
              <p:cNvSpPr/>
              <p:nvPr/>
            </p:nvSpPr>
            <p:spPr>
              <a:xfrm>
                <a:off x="14293641" y="9049969"/>
                <a:ext cx="6596558" cy="1603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A3A3A"/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Cras consectetur: </a:t>
                </a:r>
                <a:r>
                  <a: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3A3A3A"/>
                    </a:solidFill>
                    <a:effectLst/>
                    <a:uLnTx/>
                    <a:uFillTx/>
                    <a:latin typeface="Montserrat Light" panose="00000400000000000000" pitchFamily="2" charset="0"/>
                    <a:ea typeface="+mn-ea"/>
                    <a:cs typeface="+mn-cs"/>
                  </a:rPr>
                  <a:t>Lorem ipsum dolor sit amet, consectetur ad ipiscing elit. Cras consectetur.</a:t>
                </a:r>
              </a:p>
            </p:txBody>
          </p:sp>
          <p:sp>
            <p:nvSpPr>
              <p:cNvPr id="40" name="Google Shape;242;p24">
                <a:extLst>
                  <a:ext uri="{FF2B5EF4-FFF2-40B4-BE49-F238E27FC236}">
                    <a16:creationId xmlns:a16="http://schemas.microsoft.com/office/drawing/2014/main" id="{8A478954-541F-4688-B6F6-6555DEACF84E}"/>
                  </a:ext>
                </a:extLst>
              </p:cNvPr>
              <p:cNvSpPr/>
              <p:nvPr/>
            </p:nvSpPr>
            <p:spPr>
              <a:xfrm>
                <a:off x="11870055" y="2522276"/>
                <a:ext cx="1365034" cy="7955280"/>
              </a:xfrm>
              <a:prstGeom prst="roundRect">
                <a:avLst>
                  <a:gd name="adj" fmla="val 50000"/>
                </a:avLst>
              </a:prstGeom>
              <a:noFill/>
              <a:ln w="571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pic>
            <p:nvPicPr>
              <p:cNvPr id="41" name="Graphic 40">
                <a:extLst>
                  <a:ext uri="{FF2B5EF4-FFF2-40B4-BE49-F238E27FC236}">
                    <a16:creationId xmlns:a16="http://schemas.microsoft.com/office/drawing/2014/main" id="{07DF7AC7-F116-4240-86BA-57A0C866FA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109586" y="6038365"/>
                <a:ext cx="868680" cy="868680"/>
              </a:xfrm>
              <a:prstGeom prst="rect">
                <a:avLst/>
              </a:prstGeom>
            </p:spPr>
          </p:pic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0BD12F53-6236-4F63-A7C2-2D17919928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105270" y="7602864"/>
                <a:ext cx="868680" cy="868680"/>
              </a:xfrm>
              <a:prstGeom prst="rect">
                <a:avLst/>
              </a:prstGeom>
            </p:spPr>
          </p:pic>
          <p:pic>
            <p:nvPicPr>
              <p:cNvPr id="43" name="Graphic 42">
                <a:extLst>
                  <a:ext uri="{FF2B5EF4-FFF2-40B4-BE49-F238E27FC236}">
                    <a16:creationId xmlns:a16="http://schemas.microsoft.com/office/drawing/2014/main" id="{42A687AE-B58B-4E0A-A619-DF003138DE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2096917" y="9218545"/>
                <a:ext cx="868680" cy="868680"/>
              </a:xfrm>
              <a:prstGeom prst="rect">
                <a:avLst/>
              </a:prstGeom>
            </p:spPr>
          </p:pic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D3BFCA5E-4D92-419A-A2E4-C240225D4C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2097282" y="4466382"/>
                <a:ext cx="868680" cy="868680"/>
              </a:xfrm>
              <a:prstGeom prst="rect">
                <a:avLst/>
              </a:prstGeom>
            </p:spPr>
          </p:pic>
          <p:pic>
            <p:nvPicPr>
              <p:cNvPr id="45" name="Graphic 44">
                <a:extLst>
                  <a:ext uri="{FF2B5EF4-FFF2-40B4-BE49-F238E27FC236}">
                    <a16:creationId xmlns:a16="http://schemas.microsoft.com/office/drawing/2014/main" id="{16F73F89-17D9-419E-B6B0-039F11F211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2094542" y="2909834"/>
                <a:ext cx="868680" cy="868680"/>
              </a:xfrm>
              <a:prstGeom prst="rect">
                <a:avLst/>
              </a:prstGeom>
            </p:spPr>
          </p:pic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19D2A83-D64E-4A56-B3EC-40E0CFC1C78A}"/>
                </a:ext>
              </a:extLst>
            </p:cNvPr>
            <p:cNvSpPr/>
            <p:nvPr/>
          </p:nvSpPr>
          <p:spPr>
            <a:xfrm>
              <a:off x="8519471" y="306066"/>
              <a:ext cx="10935329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>
                  <a:ln>
                    <a:noFill/>
                  </a:ln>
                  <a:solidFill>
                    <a:srgbClr val="25292F"/>
                  </a:solidFill>
                  <a:effectLst/>
                  <a:uLnTx/>
                  <a:uFillTx/>
                  <a:latin typeface="Montserrat SemiBold" panose="00000700000000000000" pitchFamily="2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Meaningful Infographics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363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CF4A0C7-E679-4FE2-95B6-A71651965682}"/>
              </a:ext>
            </a:extLst>
          </p:cNvPr>
          <p:cNvSpPr/>
          <p:nvPr/>
        </p:nvSpPr>
        <p:spPr>
          <a:xfrm>
            <a:off x="2309743" y="4204745"/>
            <a:ext cx="10808698" cy="6985772"/>
          </a:xfrm>
          <a:custGeom>
            <a:avLst/>
            <a:gdLst>
              <a:gd name="connsiteX0" fmla="*/ 0 w 1078077"/>
              <a:gd name="connsiteY0" fmla="*/ 0 h 696772"/>
              <a:gd name="connsiteX1" fmla="*/ 1078078 w 1078077"/>
              <a:gd name="connsiteY1" fmla="*/ 0 h 696772"/>
              <a:gd name="connsiteX2" fmla="*/ 1078078 w 1078077"/>
              <a:gd name="connsiteY2" fmla="*/ 696773 h 696772"/>
              <a:gd name="connsiteX3" fmla="*/ 0 w 1078077"/>
              <a:gd name="connsiteY3" fmla="*/ 696773 h 696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8077" h="696772">
                <a:moveTo>
                  <a:pt x="0" y="0"/>
                </a:moveTo>
                <a:lnTo>
                  <a:pt x="1078078" y="0"/>
                </a:lnTo>
                <a:lnTo>
                  <a:pt x="1078078" y="696773"/>
                </a:lnTo>
                <a:lnTo>
                  <a:pt x="0" y="69677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2903ED5-5A35-4726-A91A-FB14DDE6C607}"/>
              </a:ext>
            </a:extLst>
          </p:cNvPr>
          <p:cNvSpPr/>
          <p:nvPr/>
        </p:nvSpPr>
        <p:spPr>
          <a:xfrm>
            <a:off x="7012765" y="4603536"/>
            <a:ext cx="5596872" cy="5514359"/>
          </a:xfrm>
          <a:custGeom>
            <a:avLst/>
            <a:gdLst>
              <a:gd name="connsiteX0" fmla="*/ 0 w 558241"/>
              <a:gd name="connsiteY0" fmla="*/ 0 h 550011"/>
              <a:gd name="connsiteX1" fmla="*/ 558241 w 558241"/>
              <a:gd name="connsiteY1" fmla="*/ 0 h 550011"/>
              <a:gd name="connsiteX2" fmla="*/ 558241 w 558241"/>
              <a:gd name="connsiteY2" fmla="*/ 550012 h 550011"/>
              <a:gd name="connsiteX3" fmla="*/ 0 w 558241"/>
              <a:gd name="connsiteY3" fmla="*/ 550012 h 55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241" h="550011">
                <a:moveTo>
                  <a:pt x="0" y="0"/>
                </a:moveTo>
                <a:lnTo>
                  <a:pt x="558241" y="0"/>
                </a:lnTo>
                <a:lnTo>
                  <a:pt x="558241" y="550012"/>
                </a:lnTo>
                <a:lnTo>
                  <a:pt x="0" y="55001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8007D26-CDFC-409F-AA51-148AE3192AEB}"/>
              </a:ext>
            </a:extLst>
          </p:cNvPr>
          <p:cNvSpPr/>
          <p:nvPr/>
        </p:nvSpPr>
        <p:spPr>
          <a:xfrm>
            <a:off x="2846049" y="4947324"/>
            <a:ext cx="4166706" cy="6229437"/>
          </a:xfrm>
          <a:custGeom>
            <a:avLst/>
            <a:gdLst>
              <a:gd name="connsiteX0" fmla="*/ 0 w 415594"/>
              <a:gd name="connsiteY0" fmla="*/ 0 h 621334"/>
              <a:gd name="connsiteX1" fmla="*/ 415594 w 415594"/>
              <a:gd name="connsiteY1" fmla="*/ 0 h 621334"/>
              <a:gd name="connsiteX2" fmla="*/ 415594 w 415594"/>
              <a:gd name="connsiteY2" fmla="*/ 621335 h 621334"/>
              <a:gd name="connsiteX3" fmla="*/ 0 w 415594"/>
              <a:gd name="connsiteY3" fmla="*/ 621335 h 621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594" h="621334">
                <a:moveTo>
                  <a:pt x="0" y="0"/>
                </a:moveTo>
                <a:lnTo>
                  <a:pt x="415594" y="0"/>
                </a:lnTo>
                <a:lnTo>
                  <a:pt x="415594" y="621335"/>
                </a:lnTo>
                <a:lnTo>
                  <a:pt x="0" y="621335"/>
                </a:lnTo>
                <a:close/>
              </a:path>
            </a:pathLst>
          </a:custGeom>
          <a:solidFill>
            <a:schemeClr val="accent2"/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0EF36D7-2ED6-46B1-9B71-4D4AA5890874}"/>
              </a:ext>
            </a:extLst>
          </p:cNvPr>
          <p:cNvSpPr/>
          <p:nvPr/>
        </p:nvSpPr>
        <p:spPr>
          <a:xfrm>
            <a:off x="3684896" y="5346125"/>
            <a:ext cx="2502777" cy="4771781"/>
          </a:xfrm>
          <a:custGeom>
            <a:avLst/>
            <a:gdLst>
              <a:gd name="connsiteX0" fmla="*/ 0 w 249631"/>
              <a:gd name="connsiteY0" fmla="*/ 0 h 475945"/>
              <a:gd name="connsiteX1" fmla="*/ 249631 w 249631"/>
              <a:gd name="connsiteY1" fmla="*/ 0 h 475945"/>
              <a:gd name="connsiteX2" fmla="*/ 249631 w 249631"/>
              <a:gd name="connsiteY2" fmla="*/ 475945 h 475945"/>
              <a:gd name="connsiteX3" fmla="*/ 0 w 249631"/>
              <a:gd name="connsiteY3" fmla="*/ 475945 h 475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631" h="475945">
                <a:moveTo>
                  <a:pt x="0" y="0"/>
                </a:moveTo>
                <a:lnTo>
                  <a:pt x="249631" y="0"/>
                </a:lnTo>
                <a:lnTo>
                  <a:pt x="249631" y="475945"/>
                </a:lnTo>
                <a:lnTo>
                  <a:pt x="0" y="475945"/>
                </a:lnTo>
                <a:close/>
              </a:path>
            </a:pathLst>
          </a:custGeom>
          <a:solidFill>
            <a:schemeClr val="accent5"/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DBC9C48-5469-4C45-911F-F5FBCEF36378}"/>
              </a:ext>
            </a:extLst>
          </p:cNvPr>
          <p:cNvSpPr/>
          <p:nvPr/>
        </p:nvSpPr>
        <p:spPr>
          <a:xfrm>
            <a:off x="7892869" y="5428628"/>
            <a:ext cx="4703022" cy="4689267"/>
          </a:xfrm>
          <a:custGeom>
            <a:avLst/>
            <a:gdLst>
              <a:gd name="connsiteX0" fmla="*/ 469087 w 469087"/>
              <a:gd name="connsiteY0" fmla="*/ 0 h 467715"/>
              <a:gd name="connsiteX1" fmla="*/ 469087 w 469087"/>
              <a:gd name="connsiteY1" fmla="*/ 97383 h 467715"/>
              <a:gd name="connsiteX2" fmla="*/ 98755 w 469087"/>
              <a:gd name="connsiteY2" fmla="*/ 467715 h 467715"/>
              <a:gd name="connsiteX3" fmla="*/ 0 w 469087"/>
              <a:gd name="connsiteY3" fmla="*/ 467715 h 46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087" h="467715">
                <a:moveTo>
                  <a:pt x="469087" y="0"/>
                </a:moveTo>
                <a:lnTo>
                  <a:pt x="469087" y="97383"/>
                </a:lnTo>
                <a:lnTo>
                  <a:pt x="98755" y="467715"/>
                </a:lnTo>
                <a:lnTo>
                  <a:pt x="0" y="46771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D4BCF84-CDDD-4B6D-AED7-DAD73AC9326F}"/>
              </a:ext>
            </a:extLst>
          </p:cNvPr>
          <p:cNvSpPr/>
          <p:nvPr/>
        </p:nvSpPr>
        <p:spPr>
          <a:xfrm>
            <a:off x="5912643" y="7106313"/>
            <a:ext cx="522550" cy="522550"/>
          </a:xfrm>
          <a:custGeom>
            <a:avLst/>
            <a:gdLst>
              <a:gd name="connsiteX0" fmla="*/ 52121 w 52120"/>
              <a:gd name="connsiteY0" fmla="*/ 26060 h 52120"/>
              <a:gd name="connsiteX1" fmla="*/ 26060 w 52120"/>
              <a:gd name="connsiteY1" fmla="*/ 52121 h 52120"/>
              <a:gd name="connsiteX2" fmla="*/ 0 w 52120"/>
              <a:gd name="connsiteY2" fmla="*/ 26060 h 52120"/>
              <a:gd name="connsiteX3" fmla="*/ 26060 w 52120"/>
              <a:gd name="connsiteY3" fmla="*/ 0 h 52120"/>
              <a:gd name="connsiteX4" fmla="*/ 52121 w 52120"/>
              <a:gd name="connsiteY4" fmla="*/ 26060 h 52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20" h="52120">
                <a:moveTo>
                  <a:pt x="52121" y="26060"/>
                </a:moveTo>
                <a:cubicBezTo>
                  <a:pt x="52121" y="40453"/>
                  <a:pt x="40453" y="52121"/>
                  <a:pt x="26060" y="52121"/>
                </a:cubicBezTo>
                <a:cubicBezTo>
                  <a:pt x="11668" y="52121"/>
                  <a:pt x="0" y="40453"/>
                  <a:pt x="0" y="26060"/>
                </a:cubicBezTo>
                <a:cubicBezTo>
                  <a:pt x="0" y="11668"/>
                  <a:pt x="11668" y="0"/>
                  <a:pt x="26060" y="0"/>
                </a:cubicBezTo>
                <a:cubicBezTo>
                  <a:pt x="40453" y="0"/>
                  <a:pt x="52121" y="11668"/>
                  <a:pt x="52121" y="26060"/>
                </a:cubicBezTo>
                <a:close/>
              </a:path>
            </a:pathLst>
          </a:custGeom>
          <a:solidFill>
            <a:schemeClr val="bg1"/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10" name="Graphic 5">
            <a:extLst>
              <a:ext uri="{FF2B5EF4-FFF2-40B4-BE49-F238E27FC236}">
                <a16:creationId xmlns:a16="http://schemas.microsoft.com/office/drawing/2014/main" id="{6C924A2F-E54F-4F9E-ADAE-A025C7DC2A21}"/>
              </a:ext>
            </a:extLst>
          </p:cNvPr>
          <p:cNvGrpSpPr/>
          <p:nvPr/>
        </p:nvGrpSpPr>
        <p:grpSpPr>
          <a:xfrm>
            <a:off x="1608411" y="2527061"/>
            <a:ext cx="11881320" cy="3327859"/>
            <a:chOff x="7941106" y="2886456"/>
            <a:chExt cx="1185062" cy="331926"/>
          </a:xfrm>
          <a:solidFill>
            <a:srgbClr val="000000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735342F-7350-48BA-B1A8-7DA196F226C6}"/>
                </a:ext>
              </a:extLst>
            </p:cNvPr>
            <p:cNvSpPr/>
            <p:nvPr/>
          </p:nvSpPr>
          <p:spPr>
            <a:xfrm>
              <a:off x="7941106" y="2886456"/>
              <a:ext cx="1185062" cy="330555"/>
            </a:xfrm>
            <a:custGeom>
              <a:avLst/>
              <a:gdLst>
                <a:gd name="connsiteX0" fmla="*/ 1185063 w 1185062"/>
                <a:gd name="connsiteY0" fmla="*/ 1372 h 330555"/>
                <a:gd name="connsiteX1" fmla="*/ 1185063 w 1185062"/>
                <a:gd name="connsiteY1" fmla="*/ 224942 h 330555"/>
                <a:gd name="connsiteX2" fmla="*/ 1185063 w 1185062"/>
                <a:gd name="connsiteY2" fmla="*/ 227686 h 330555"/>
                <a:gd name="connsiteX3" fmla="*/ 1086307 w 1185062"/>
                <a:gd name="connsiteY3" fmla="*/ 330556 h 330555"/>
                <a:gd name="connsiteX4" fmla="*/ 987552 w 1185062"/>
                <a:gd name="connsiteY4" fmla="*/ 231800 h 330555"/>
                <a:gd name="connsiteX5" fmla="*/ 888797 w 1185062"/>
                <a:gd name="connsiteY5" fmla="*/ 330556 h 330555"/>
                <a:gd name="connsiteX6" fmla="*/ 790042 w 1185062"/>
                <a:gd name="connsiteY6" fmla="*/ 231800 h 330555"/>
                <a:gd name="connsiteX7" fmla="*/ 691287 w 1185062"/>
                <a:gd name="connsiteY7" fmla="*/ 330556 h 330555"/>
                <a:gd name="connsiteX8" fmla="*/ 592531 w 1185062"/>
                <a:gd name="connsiteY8" fmla="*/ 231800 h 330555"/>
                <a:gd name="connsiteX9" fmla="*/ 493776 w 1185062"/>
                <a:gd name="connsiteY9" fmla="*/ 330556 h 330555"/>
                <a:gd name="connsiteX10" fmla="*/ 395021 w 1185062"/>
                <a:gd name="connsiteY10" fmla="*/ 231800 h 330555"/>
                <a:gd name="connsiteX11" fmla="*/ 296266 w 1185062"/>
                <a:gd name="connsiteY11" fmla="*/ 330556 h 330555"/>
                <a:gd name="connsiteX12" fmla="*/ 197511 w 1185062"/>
                <a:gd name="connsiteY12" fmla="*/ 231800 h 330555"/>
                <a:gd name="connsiteX13" fmla="*/ 98755 w 1185062"/>
                <a:gd name="connsiteY13" fmla="*/ 330556 h 330555"/>
                <a:gd name="connsiteX14" fmla="*/ 0 w 1185062"/>
                <a:gd name="connsiteY14" fmla="*/ 231800 h 330555"/>
                <a:gd name="connsiteX15" fmla="*/ 0 w 1185062"/>
                <a:gd name="connsiteY15" fmla="*/ 0 h 330555"/>
                <a:gd name="connsiteX16" fmla="*/ 1185063 w 1185062"/>
                <a:gd name="connsiteY16" fmla="*/ 0 h 330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85062" h="330555">
                  <a:moveTo>
                    <a:pt x="1185063" y="1372"/>
                  </a:moveTo>
                  <a:lnTo>
                    <a:pt x="1185063" y="224942"/>
                  </a:lnTo>
                  <a:cubicBezTo>
                    <a:pt x="1185063" y="226314"/>
                    <a:pt x="1185063" y="227686"/>
                    <a:pt x="1185063" y="227686"/>
                  </a:cubicBezTo>
                  <a:cubicBezTo>
                    <a:pt x="1183691" y="293522"/>
                    <a:pt x="1137057" y="330556"/>
                    <a:pt x="1086307" y="330556"/>
                  </a:cubicBezTo>
                  <a:cubicBezTo>
                    <a:pt x="1031443" y="330556"/>
                    <a:pt x="987552" y="286664"/>
                    <a:pt x="987552" y="231800"/>
                  </a:cubicBezTo>
                  <a:cubicBezTo>
                    <a:pt x="987552" y="286664"/>
                    <a:pt x="943661" y="330556"/>
                    <a:pt x="888797" y="330556"/>
                  </a:cubicBezTo>
                  <a:cubicBezTo>
                    <a:pt x="833933" y="330556"/>
                    <a:pt x="790042" y="286664"/>
                    <a:pt x="790042" y="231800"/>
                  </a:cubicBezTo>
                  <a:cubicBezTo>
                    <a:pt x="790042" y="286664"/>
                    <a:pt x="746151" y="330556"/>
                    <a:pt x="691287" y="330556"/>
                  </a:cubicBezTo>
                  <a:cubicBezTo>
                    <a:pt x="636423" y="330556"/>
                    <a:pt x="592531" y="286664"/>
                    <a:pt x="592531" y="231800"/>
                  </a:cubicBezTo>
                  <a:cubicBezTo>
                    <a:pt x="592531" y="286664"/>
                    <a:pt x="548640" y="330556"/>
                    <a:pt x="493776" y="330556"/>
                  </a:cubicBezTo>
                  <a:cubicBezTo>
                    <a:pt x="438912" y="330556"/>
                    <a:pt x="395021" y="286664"/>
                    <a:pt x="395021" y="231800"/>
                  </a:cubicBezTo>
                  <a:cubicBezTo>
                    <a:pt x="395021" y="286664"/>
                    <a:pt x="351130" y="330556"/>
                    <a:pt x="296266" y="330556"/>
                  </a:cubicBezTo>
                  <a:cubicBezTo>
                    <a:pt x="241402" y="330556"/>
                    <a:pt x="197511" y="286664"/>
                    <a:pt x="197511" y="231800"/>
                  </a:cubicBezTo>
                  <a:cubicBezTo>
                    <a:pt x="197511" y="286664"/>
                    <a:pt x="153619" y="330556"/>
                    <a:pt x="98755" y="330556"/>
                  </a:cubicBezTo>
                  <a:cubicBezTo>
                    <a:pt x="43891" y="330556"/>
                    <a:pt x="0" y="286664"/>
                    <a:pt x="0" y="231800"/>
                  </a:cubicBezTo>
                  <a:lnTo>
                    <a:pt x="0" y="0"/>
                  </a:lnTo>
                  <a:lnTo>
                    <a:pt x="118506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C8D8753-BF3D-4940-8090-76457770DBE8}"/>
                </a:ext>
              </a:extLst>
            </p:cNvPr>
            <p:cNvSpPr/>
            <p:nvPr/>
          </p:nvSpPr>
          <p:spPr>
            <a:xfrm>
              <a:off x="8138617" y="2887827"/>
              <a:ext cx="197510" cy="330555"/>
            </a:xfrm>
            <a:custGeom>
              <a:avLst/>
              <a:gdLst>
                <a:gd name="connsiteX0" fmla="*/ 197510 w 197510"/>
                <a:gd name="connsiteY0" fmla="*/ 0 h 330555"/>
                <a:gd name="connsiteX1" fmla="*/ 197510 w 197510"/>
                <a:gd name="connsiteY1" fmla="*/ 231800 h 330555"/>
                <a:gd name="connsiteX2" fmla="*/ 98755 w 197510"/>
                <a:gd name="connsiteY2" fmla="*/ 330555 h 330555"/>
                <a:gd name="connsiteX3" fmla="*/ 0 w 197510"/>
                <a:gd name="connsiteY3" fmla="*/ 231800 h 330555"/>
                <a:gd name="connsiteX4" fmla="*/ 0 w 197510"/>
                <a:gd name="connsiteY4" fmla="*/ 0 h 330555"/>
                <a:gd name="connsiteX5" fmla="*/ 197510 w 197510"/>
                <a:gd name="connsiteY5" fmla="*/ 0 h 330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7510" h="330555">
                  <a:moveTo>
                    <a:pt x="197510" y="0"/>
                  </a:moveTo>
                  <a:lnTo>
                    <a:pt x="197510" y="231800"/>
                  </a:lnTo>
                  <a:cubicBezTo>
                    <a:pt x="197510" y="286664"/>
                    <a:pt x="153619" y="330555"/>
                    <a:pt x="98755" y="330555"/>
                  </a:cubicBezTo>
                  <a:cubicBezTo>
                    <a:pt x="43891" y="330555"/>
                    <a:pt x="0" y="286664"/>
                    <a:pt x="0" y="231800"/>
                  </a:cubicBezTo>
                  <a:lnTo>
                    <a:pt x="0" y="0"/>
                  </a:lnTo>
                  <a:lnTo>
                    <a:pt x="19751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5D9094F-D1EA-47ED-8068-718DD9E8F376}"/>
                </a:ext>
              </a:extLst>
            </p:cNvPr>
            <p:cNvSpPr/>
            <p:nvPr/>
          </p:nvSpPr>
          <p:spPr>
            <a:xfrm>
              <a:off x="8533638" y="2887827"/>
              <a:ext cx="197510" cy="330555"/>
            </a:xfrm>
            <a:custGeom>
              <a:avLst/>
              <a:gdLst>
                <a:gd name="connsiteX0" fmla="*/ 197510 w 197510"/>
                <a:gd name="connsiteY0" fmla="*/ 0 h 330555"/>
                <a:gd name="connsiteX1" fmla="*/ 197510 w 197510"/>
                <a:gd name="connsiteY1" fmla="*/ 231800 h 330555"/>
                <a:gd name="connsiteX2" fmla="*/ 98755 w 197510"/>
                <a:gd name="connsiteY2" fmla="*/ 330555 h 330555"/>
                <a:gd name="connsiteX3" fmla="*/ 0 w 197510"/>
                <a:gd name="connsiteY3" fmla="*/ 231800 h 330555"/>
                <a:gd name="connsiteX4" fmla="*/ 0 w 197510"/>
                <a:gd name="connsiteY4" fmla="*/ 0 h 330555"/>
                <a:gd name="connsiteX5" fmla="*/ 197510 w 197510"/>
                <a:gd name="connsiteY5" fmla="*/ 0 h 330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7510" h="330555">
                  <a:moveTo>
                    <a:pt x="197510" y="0"/>
                  </a:moveTo>
                  <a:lnTo>
                    <a:pt x="197510" y="231800"/>
                  </a:lnTo>
                  <a:cubicBezTo>
                    <a:pt x="197510" y="286664"/>
                    <a:pt x="153619" y="330555"/>
                    <a:pt x="98755" y="330555"/>
                  </a:cubicBezTo>
                  <a:cubicBezTo>
                    <a:pt x="43891" y="330555"/>
                    <a:pt x="0" y="286664"/>
                    <a:pt x="0" y="231800"/>
                  </a:cubicBezTo>
                  <a:lnTo>
                    <a:pt x="0" y="0"/>
                  </a:lnTo>
                  <a:lnTo>
                    <a:pt x="19751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817247B-3170-449A-AEB3-3D0A5C94EEBF}"/>
                </a:ext>
              </a:extLst>
            </p:cNvPr>
            <p:cNvSpPr/>
            <p:nvPr/>
          </p:nvSpPr>
          <p:spPr>
            <a:xfrm>
              <a:off x="8928658" y="2887827"/>
              <a:ext cx="197510" cy="330555"/>
            </a:xfrm>
            <a:custGeom>
              <a:avLst/>
              <a:gdLst>
                <a:gd name="connsiteX0" fmla="*/ 197511 w 197510"/>
                <a:gd name="connsiteY0" fmla="*/ 0 h 330555"/>
                <a:gd name="connsiteX1" fmla="*/ 197511 w 197510"/>
                <a:gd name="connsiteY1" fmla="*/ 227685 h 330555"/>
                <a:gd name="connsiteX2" fmla="*/ 98755 w 197510"/>
                <a:gd name="connsiteY2" fmla="*/ 330555 h 330555"/>
                <a:gd name="connsiteX3" fmla="*/ 0 w 197510"/>
                <a:gd name="connsiteY3" fmla="*/ 231800 h 330555"/>
                <a:gd name="connsiteX4" fmla="*/ 0 w 197510"/>
                <a:gd name="connsiteY4" fmla="*/ 0 h 330555"/>
                <a:gd name="connsiteX5" fmla="*/ 197511 w 197510"/>
                <a:gd name="connsiteY5" fmla="*/ 0 h 330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7510" h="330555">
                  <a:moveTo>
                    <a:pt x="197511" y="0"/>
                  </a:moveTo>
                  <a:lnTo>
                    <a:pt x="197511" y="227685"/>
                  </a:lnTo>
                  <a:cubicBezTo>
                    <a:pt x="196139" y="293522"/>
                    <a:pt x="149505" y="330555"/>
                    <a:pt x="98755" y="330555"/>
                  </a:cubicBezTo>
                  <a:cubicBezTo>
                    <a:pt x="43891" y="330555"/>
                    <a:pt x="0" y="286664"/>
                    <a:pt x="0" y="231800"/>
                  </a:cubicBezTo>
                  <a:lnTo>
                    <a:pt x="0" y="0"/>
                  </a:lnTo>
                  <a:lnTo>
                    <a:pt x="197511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60FF59D-23AF-4399-A2F6-73FCC727C5A6}"/>
              </a:ext>
            </a:extLst>
          </p:cNvPr>
          <p:cNvGrpSpPr/>
          <p:nvPr/>
        </p:nvGrpSpPr>
        <p:grpSpPr>
          <a:xfrm>
            <a:off x="14964576" y="1416666"/>
            <a:ext cx="8604395" cy="10617518"/>
            <a:chOff x="13166256" y="1386186"/>
            <a:chExt cx="8604395" cy="1061751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08980FD-AD43-4657-B1CB-4D48051A9954}"/>
                </a:ext>
              </a:extLst>
            </p:cNvPr>
            <p:cNvGrpSpPr/>
            <p:nvPr/>
          </p:nvGrpSpPr>
          <p:grpSpPr>
            <a:xfrm>
              <a:off x="13227893" y="4392088"/>
              <a:ext cx="7446738" cy="7611616"/>
              <a:chOff x="713174" y="1981650"/>
              <a:chExt cx="7446738" cy="7611616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A02F135-7399-45E6-94D4-35D9E28DE6F5}"/>
                  </a:ext>
                </a:extLst>
              </p:cNvPr>
              <p:cNvSpPr/>
              <p:nvPr/>
            </p:nvSpPr>
            <p:spPr>
              <a:xfrm>
                <a:off x="745668" y="2163216"/>
                <a:ext cx="469527" cy="469527"/>
              </a:xfrm>
              <a:custGeom>
                <a:avLst/>
                <a:gdLst>
                  <a:gd name="connsiteX0" fmla="*/ 234737 w 469473"/>
                  <a:gd name="connsiteY0" fmla="*/ 0 h 469473"/>
                  <a:gd name="connsiteX1" fmla="*/ 469474 w 469473"/>
                  <a:gd name="connsiteY1" fmla="*/ 234737 h 469473"/>
                  <a:gd name="connsiteX2" fmla="*/ 234737 w 469473"/>
                  <a:gd name="connsiteY2" fmla="*/ 469474 h 469473"/>
                  <a:gd name="connsiteX3" fmla="*/ 0 w 469473"/>
                  <a:gd name="connsiteY3" fmla="*/ 234737 h 469473"/>
                  <a:gd name="connsiteX4" fmla="*/ 234737 w 469473"/>
                  <a:gd name="connsiteY4" fmla="*/ 0 h 469473"/>
                  <a:gd name="connsiteX5" fmla="*/ 234737 w 469473"/>
                  <a:gd name="connsiteY5" fmla="*/ 0 h 469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9473" h="469473">
                    <a:moveTo>
                      <a:pt x="234737" y="0"/>
                    </a:moveTo>
                    <a:cubicBezTo>
                      <a:pt x="364532" y="0"/>
                      <a:pt x="469474" y="104941"/>
                      <a:pt x="469474" y="234737"/>
                    </a:cubicBezTo>
                    <a:cubicBezTo>
                      <a:pt x="469474" y="364533"/>
                      <a:pt x="364532" y="469474"/>
                      <a:pt x="234737" y="469474"/>
                    </a:cubicBezTo>
                    <a:cubicBezTo>
                      <a:pt x="104941" y="469474"/>
                      <a:pt x="0" y="364533"/>
                      <a:pt x="0" y="234737"/>
                    </a:cubicBezTo>
                    <a:cubicBezTo>
                      <a:pt x="0" y="104941"/>
                      <a:pt x="104941" y="0"/>
                      <a:pt x="234737" y="0"/>
                    </a:cubicBezTo>
                    <a:lnTo>
                      <a:pt x="234737" y="0"/>
                    </a:lnTo>
                    <a:close/>
                  </a:path>
                </a:pathLst>
              </a:custGeom>
              <a:solidFill>
                <a:srgbClr val="2A9D8F"/>
              </a:solidFill>
              <a:ln w="92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/>
                  <a:ea typeface="+mn-ea"/>
                  <a:cs typeface="+mn-cs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6478F6D-F51F-4179-A368-5A176FC41609}"/>
                  </a:ext>
                </a:extLst>
              </p:cNvPr>
              <p:cNvSpPr/>
              <p:nvPr/>
            </p:nvSpPr>
            <p:spPr>
              <a:xfrm>
                <a:off x="1608411" y="2657556"/>
                <a:ext cx="6551501" cy="13871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" panose="00000400000000000000" pitchFamily="2" charset="0"/>
                    <a:ea typeface="+mn-ea"/>
                    <a:cs typeface="+mn-cs"/>
                  </a:rPr>
                  <a:t>Lorem Ipsum</a:t>
                </a: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" panose="00000400000000000000" pitchFamily="2" charset="0"/>
                    <a:ea typeface="+mn-ea"/>
                    <a:cs typeface="+mn-cs"/>
                  </a:rPr>
                  <a:t> is simply dummy text of the printing and typesetting industry. Lorem Ipsum has been the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8C600E7-EF4A-449E-A9E4-DC4D78515A21}"/>
                  </a:ext>
                </a:extLst>
              </p:cNvPr>
              <p:cNvSpPr/>
              <p:nvPr/>
            </p:nvSpPr>
            <p:spPr>
              <a:xfrm>
                <a:off x="1631814" y="1981650"/>
                <a:ext cx="4167131" cy="5848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Lorem Ipsum </a:t>
                </a: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BA505C4-1C44-4528-951F-9AB546CD2D96}"/>
                  </a:ext>
                </a:extLst>
              </p:cNvPr>
              <p:cNvSpPr/>
              <p:nvPr/>
            </p:nvSpPr>
            <p:spPr>
              <a:xfrm>
                <a:off x="745668" y="4808113"/>
                <a:ext cx="469527" cy="469527"/>
              </a:xfrm>
              <a:custGeom>
                <a:avLst/>
                <a:gdLst>
                  <a:gd name="connsiteX0" fmla="*/ 234737 w 469473"/>
                  <a:gd name="connsiteY0" fmla="*/ 0 h 469473"/>
                  <a:gd name="connsiteX1" fmla="*/ 469474 w 469473"/>
                  <a:gd name="connsiteY1" fmla="*/ 234737 h 469473"/>
                  <a:gd name="connsiteX2" fmla="*/ 234737 w 469473"/>
                  <a:gd name="connsiteY2" fmla="*/ 469474 h 469473"/>
                  <a:gd name="connsiteX3" fmla="*/ 0 w 469473"/>
                  <a:gd name="connsiteY3" fmla="*/ 234737 h 469473"/>
                  <a:gd name="connsiteX4" fmla="*/ 234737 w 469473"/>
                  <a:gd name="connsiteY4" fmla="*/ 0 h 469473"/>
                  <a:gd name="connsiteX5" fmla="*/ 234737 w 469473"/>
                  <a:gd name="connsiteY5" fmla="*/ 0 h 469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9473" h="469473">
                    <a:moveTo>
                      <a:pt x="234737" y="0"/>
                    </a:moveTo>
                    <a:cubicBezTo>
                      <a:pt x="364532" y="0"/>
                      <a:pt x="469474" y="104941"/>
                      <a:pt x="469474" y="234737"/>
                    </a:cubicBezTo>
                    <a:cubicBezTo>
                      <a:pt x="469474" y="364533"/>
                      <a:pt x="364532" y="469474"/>
                      <a:pt x="234737" y="469474"/>
                    </a:cubicBezTo>
                    <a:cubicBezTo>
                      <a:pt x="104941" y="469474"/>
                      <a:pt x="0" y="364533"/>
                      <a:pt x="0" y="234737"/>
                    </a:cubicBezTo>
                    <a:cubicBezTo>
                      <a:pt x="0" y="104941"/>
                      <a:pt x="104941" y="0"/>
                      <a:pt x="234737" y="0"/>
                    </a:cubicBezTo>
                    <a:lnTo>
                      <a:pt x="234737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2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/>
                  <a:ea typeface="+mn-ea"/>
                  <a:cs typeface="+mn-cs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2DED9F0-07BF-40DE-99B9-772708BDEE5A}"/>
                  </a:ext>
                </a:extLst>
              </p:cNvPr>
              <p:cNvSpPr/>
              <p:nvPr/>
            </p:nvSpPr>
            <p:spPr>
              <a:xfrm>
                <a:off x="1608411" y="5346626"/>
                <a:ext cx="6551501" cy="13871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" panose="00000400000000000000" pitchFamily="2" charset="0"/>
                    <a:ea typeface="+mn-ea"/>
                    <a:cs typeface="+mn-cs"/>
                  </a:rPr>
                  <a:t>Lorem Ipsum</a:t>
                </a: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" panose="00000400000000000000" pitchFamily="2" charset="0"/>
                    <a:ea typeface="+mn-ea"/>
                    <a:cs typeface="+mn-cs"/>
                  </a:rPr>
                  <a:t> is simply dummy text of the printing and typesetting industry. Lorem Ipsum has been the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A8526B9-F224-4DF4-992A-13108DB6C6F4}"/>
                  </a:ext>
                </a:extLst>
              </p:cNvPr>
              <p:cNvSpPr/>
              <p:nvPr/>
            </p:nvSpPr>
            <p:spPr>
              <a:xfrm>
                <a:off x="1631814" y="4670720"/>
                <a:ext cx="4167131" cy="5848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Lorem Ipsum </a:t>
                </a: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764CB72-06AD-4966-9077-76BCB9B87B04}"/>
                  </a:ext>
                </a:extLst>
              </p:cNvPr>
              <p:cNvSpPr/>
              <p:nvPr/>
            </p:nvSpPr>
            <p:spPr>
              <a:xfrm>
                <a:off x="713174" y="7667577"/>
                <a:ext cx="469527" cy="469527"/>
              </a:xfrm>
              <a:custGeom>
                <a:avLst/>
                <a:gdLst>
                  <a:gd name="connsiteX0" fmla="*/ 234737 w 469473"/>
                  <a:gd name="connsiteY0" fmla="*/ 0 h 469473"/>
                  <a:gd name="connsiteX1" fmla="*/ 469474 w 469473"/>
                  <a:gd name="connsiteY1" fmla="*/ 234737 h 469473"/>
                  <a:gd name="connsiteX2" fmla="*/ 234737 w 469473"/>
                  <a:gd name="connsiteY2" fmla="*/ 469474 h 469473"/>
                  <a:gd name="connsiteX3" fmla="*/ 0 w 469473"/>
                  <a:gd name="connsiteY3" fmla="*/ 234737 h 469473"/>
                  <a:gd name="connsiteX4" fmla="*/ 234737 w 469473"/>
                  <a:gd name="connsiteY4" fmla="*/ 0 h 469473"/>
                  <a:gd name="connsiteX5" fmla="*/ 234737 w 469473"/>
                  <a:gd name="connsiteY5" fmla="*/ 0 h 469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9473" h="469473">
                    <a:moveTo>
                      <a:pt x="234737" y="0"/>
                    </a:moveTo>
                    <a:cubicBezTo>
                      <a:pt x="364532" y="0"/>
                      <a:pt x="469474" y="104941"/>
                      <a:pt x="469474" y="234737"/>
                    </a:cubicBezTo>
                    <a:cubicBezTo>
                      <a:pt x="469474" y="364533"/>
                      <a:pt x="364532" y="469474"/>
                      <a:pt x="234737" y="469474"/>
                    </a:cubicBezTo>
                    <a:cubicBezTo>
                      <a:pt x="104941" y="469474"/>
                      <a:pt x="0" y="364533"/>
                      <a:pt x="0" y="234737"/>
                    </a:cubicBezTo>
                    <a:cubicBezTo>
                      <a:pt x="0" y="104941"/>
                      <a:pt x="104941" y="0"/>
                      <a:pt x="234737" y="0"/>
                    </a:cubicBezTo>
                    <a:lnTo>
                      <a:pt x="234737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2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/>
                  <a:ea typeface="+mn-ea"/>
                  <a:cs typeface="+mn-cs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680A372-D804-4999-864E-7F4501F57C75}"/>
                  </a:ext>
                </a:extLst>
              </p:cNvPr>
              <p:cNvSpPr/>
              <p:nvPr/>
            </p:nvSpPr>
            <p:spPr>
              <a:xfrm>
                <a:off x="1524828" y="8206091"/>
                <a:ext cx="6551501" cy="13871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" panose="00000400000000000000" pitchFamily="2" charset="0"/>
                    <a:ea typeface="+mn-ea"/>
                    <a:cs typeface="+mn-cs"/>
                  </a:rPr>
                  <a:t>Lorem Ipsum</a:t>
                </a: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" panose="00000400000000000000" pitchFamily="2" charset="0"/>
                    <a:ea typeface="+mn-ea"/>
                    <a:cs typeface="+mn-cs"/>
                  </a:rPr>
                  <a:t> is simply dummy text of the printing and typesetting industry. Lorem Ipsum has been the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D653383-872F-4913-A17F-458C7DA281CE}"/>
                  </a:ext>
                </a:extLst>
              </p:cNvPr>
              <p:cNvSpPr/>
              <p:nvPr/>
            </p:nvSpPr>
            <p:spPr>
              <a:xfrm>
                <a:off x="1548230" y="7530184"/>
                <a:ext cx="4167131" cy="5848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Lorem Ipsum </a:t>
                </a: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E6E1A5D-71D6-4288-B4BE-1E54D88AE9B9}"/>
                </a:ext>
              </a:extLst>
            </p:cNvPr>
            <p:cNvSpPr/>
            <p:nvPr/>
          </p:nvSpPr>
          <p:spPr>
            <a:xfrm>
              <a:off x="13166256" y="1386186"/>
              <a:ext cx="8604395" cy="22565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2438522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>
                  <a:ln>
                    <a:noFill/>
                  </a:ln>
                  <a:solidFill>
                    <a:srgbClr val="25292F"/>
                  </a:solidFill>
                  <a:effectLst/>
                  <a:uLnTx/>
                  <a:uFillTx/>
                  <a:latin typeface="Montserrat SemiBold" panose="00000700000000000000" pitchFamily="2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Projects, Priorities and Proposition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3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8F06CA5-474B-4956-B221-3BFC02541D9F}"/>
              </a:ext>
            </a:extLst>
          </p:cNvPr>
          <p:cNvSpPr/>
          <p:nvPr/>
        </p:nvSpPr>
        <p:spPr>
          <a:xfrm>
            <a:off x="2105523" y="2776826"/>
            <a:ext cx="11209394" cy="4098518"/>
          </a:xfrm>
          <a:custGeom>
            <a:avLst/>
            <a:gdLst>
              <a:gd name="connsiteX0" fmla="*/ 89154 w 1061618"/>
              <a:gd name="connsiteY0" fmla="*/ 0 h 388162"/>
              <a:gd name="connsiteX1" fmla="*/ 972465 w 1061618"/>
              <a:gd name="connsiteY1" fmla="*/ 0 h 388162"/>
              <a:gd name="connsiteX2" fmla="*/ 1061619 w 1061618"/>
              <a:gd name="connsiteY2" fmla="*/ 89154 h 388162"/>
              <a:gd name="connsiteX3" fmla="*/ 1061619 w 1061618"/>
              <a:gd name="connsiteY3" fmla="*/ 388163 h 388162"/>
              <a:gd name="connsiteX4" fmla="*/ 0 w 1061618"/>
              <a:gd name="connsiteY4" fmla="*/ 388163 h 388162"/>
              <a:gd name="connsiteX5" fmla="*/ 0 w 1061618"/>
              <a:gd name="connsiteY5" fmla="*/ 89154 h 388162"/>
              <a:gd name="connsiteX6" fmla="*/ 89154 w 1061618"/>
              <a:gd name="connsiteY6" fmla="*/ 0 h 38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1618" h="388162">
                <a:moveTo>
                  <a:pt x="89154" y="0"/>
                </a:moveTo>
                <a:lnTo>
                  <a:pt x="972465" y="0"/>
                </a:lnTo>
                <a:cubicBezTo>
                  <a:pt x="1021842" y="0"/>
                  <a:pt x="1061619" y="39776"/>
                  <a:pt x="1061619" y="89154"/>
                </a:cubicBezTo>
                <a:lnTo>
                  <a:pt x="1061619" y="388163"/>
                </a:lnTo>
                <a:lnTo>
                  <a:pt x="0" y="388163"/>
                </a:lnTo>
                <a:lnTo>
                  <a:pt x="0" y="89154"/>
                </a:lnTo>
                <a:cubicBezTo>
                  <a:pt x="0" y="39776"/>
                  <a:pt x="39776" y="0"/>
                  <a:pt x="89154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936366B5-7F7E-4869-8B23-6AF36FAA0428}"/>
              </a:ext>
            </a:extLst>
          </p:cNvPr>
          <p:cNvSpPr/>
          <p:nvPr/>
        </p:nvSpPr>
        <p:spPr>
          <a:xfrm>
            <a:off x="2105523" y="6875354"/>
            <a:ext cx="11209394" cy="4098518"/>
          </a:xfrm>
          <a:custGeom>
            <a:avLst/>
            <a:gdLst>
              <a:gd name="connsiteX0" fmla="*/ 0 w 1061618"/>
              <a:gd name="connsiteY0" fmla="*/ 0 h 388162"/>
              <a:gd name="connsiteX1" fmla="*/ 1061619 w 1061618"/>
              <a:gd name="connsiteY1" fmla="*/ 0 h 388162"/>
              <a:gd name="connsiteX2" fmla="*/ 1061619 w 1061618"/>
              <a:gd name="connsiteY2" fmla="*/ 299009 h 388162"/>
              <a:gd name="connsiteX3" fmla="*/ 972465 w 1061618"/>
              <a:gd name="connsiteY3" fmla="*/ 388163 h 388162"/>
              <a:gd name="connsiteX4" fmla="*/ 89154 w 1061618"/>
              <a:gd name="connsiteY4" fmla="*/ 388163 h 388162"/>
              <a:gd name="connsiteX5" fmla="*/ 0 w 1061618"/>
              <a:gd name="connsiteY5" fmla="*/ 299009 h 388162"/>
              <a:gd name="connsiteX6" fmla="*/ 0 w 1061618"/>
              <a:gd name="connsiteY6" fmla="*/ 0 h 38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1618" h="388162">
                <a:moveTo>
                  <a:pt x="0" y="0"/>
                </a:moveTo>
                <a:lnTo>
                  <a:pt x="1061619" y="0"/>
                </a:lnTo>
                <a:lnTo>
                  <a:pt x="1061619" y="299009"/>
                </a:lnTo>
                <a:cubicBezTo>
                  <a:pt x="1061619" y="348386"/>
                  <a:pt x="1021842" y="388163"/>
                  <a:pt x="972465" y="388163"/>
                </a:cubicBezTo>
                <a:lnTo>
                  <a:pt x="89154" y="388163"/>
                </a:lnTo>
                <a:cubicBezTo>
                  <a:pt x="39776" y="388163"/>
                  <a:pt x="0" y="348386"/>
                  <a:pt x="0" y="299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4E9DBDE-DD70-44C6-B1BE-EFB60039C2F6}"/>
              </a:ext>
            </a:extLst>
          </p:cNvPr>
          <p:cNvSpPr/>
          <p:nvPr/>
        </p:nvSpPr>
        <p:spPr>
          <a:xfrm>
            <a:off x="2684820" y="6875354"/>
            <a:ext cx="9225304" cy="3635082"/>
          </a:xfrm>
          <a:custGeom>
            <a:avLst/>
            <a:gdLst>
              <a:gd name="connsiteX0" fmla="*/ 0 w 873709"/>
              <a:gd name="connsiteY0" fmla="*/ 0 h 344271"/>
              <a:gd name="connsiteX1" fmla="*/ 873709 w 873709"/>
              <a:gd name="connsiteY1" fmla="*/ 0 h 344271"/>
              <a:gd name="connsiteX2" fmla="*/ 873709 w 873709"/>
              <a:gd name="connsiteY2" fmla="*/ 319583 h 344271"/>
              <a:gd name="connsiteX3" fmla="*/ 849021 w 873709"/>
              <a:gd name="connsiteY3" fmla="*/ 344271 h 344271"/>
              <a:gd name="connsiteX4" fmla="*/ 26060 w 873709"/>
              <a:gd name="connsiteY4" fmla="*/ 344271 h 344271"/>
              <a:gd name="connsiteX5" fmla="*/ 1372 w 873709"/>
              <a:gd name="connsiteY5" fmla="*/ 319583 h 344271"/>
              <a:gd name="connsiteX6" fmla="*/ 0 w 873709"/>
              <a:gd name="connsiteY6" fmla="*/ 0 h 34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3709" h="344271">
                <a:moveTo>
                  <a:pt x="0" y="0"/>
                </a:moveTo>
                <a:lnTo>
                  <a:pt x="873709" y="0"/>
                </a:lnTo>
                <a:lnTo>
                  <a:pt x="873709" y="319583"/>
                </a:lnTo>
                <a:cubicBezTo>
                  <a:pt x="873709" y="333299"/>
                  <a:pt x="862737" y="344271"/>
                  <a:pt x="849021" y="344271"/>
                </a:cubicBezTo>
                <a:lnTo>
                  <a:pt x="26060" y="344271"/>
                </a:lnTo>
                <a:cubicBezTo>
                  <a:pt x="12344" y="344271"/>
                  <a:pt x="1372" y="333299"/>
                  <a:pt x="1372" y="31958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F7497EB4-85FA-4AEC-BCB1-EF7C099C7729}"/>
              </a:ext>
            </a:extLst>
          </p:cNvPr>
          <p:cNvSpPr/>
          <p:nvPr/>
        </p:nvSpPr>
        <p:spPr>
          <a:xfrm>
            <a:off x="2264823" y="5398149"/>
            <a:ext cx="173787" cy="2968897"/>
          </a:xfrm>
          <a:custGeom>
            <a:avLst/>
            <a:gdLst>
              <a:gd name="connsiteX0" fmla="*/ 8230 w 16459"/>
              <a:gd name="connsiteY0" fmla="*/ 0 h 281178"/>
              <a:gd name="connsiteX1" fmla="*/ 16459 w 16459"/>
              <a:gd name="connsiteY1" fmla="*/ 8229 h 281178"/>
              <a:gd name="connsiteX2" fmla="*/ 16459 w 16459"/>
              <a:gd name="connsiteY2" fmla="*/ 272949 h 281178"/>
              <a:gd name="connsiteX3" fmla="*/ 8230 w 16459"/>
              <a:gd name="connsiteY3" fmla="*/ 281178 h 281178"/>
              <a:gd name="connsiteX4" fmla="*/ 8230 w 16459"/>
              <a:gd name="connsiteY4" fmla="*/ 281178 h 281178"/>
              <a:gd name="connsiteX5" fmla="*/ 0 w 16459"/>
              <a:gd name="connsiteY5" fmla="*/ 272949 h 281178"/>
              <a:gd name="connsiteX6" fmla="*/ 0 w 16459"/>
              <a:gd name="connsiteY6" fmla="*/ 8229 h 281178"/>
              <a:gd name="connsiteX7" fmla="*/ 8230 w 16459"/>
              <a:gd name="connsiteY7" fmla="*/ 0 h 281178"/>
              <a:gd name="connsiteX8" fmla="*/ 8230 w 16459"/>
              <a:gd name="connsiteY8" fmla="*/ 0 h 28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59" h="281178">
                <a:moveTo>
                  <a:pt x="8230" y="0"/>
                </a:moveTo>
                <a:cubicBezTo>
                  <a:pt x="12344" y="0"/>
                  <a:pt x="16459" y="4115"/>
                  <a:pt x="16459" y="8229"/>
                </a:cubicBezTo>
                <a:lnTo>
                  <a:pt x="16459" y="272949"/>
                </a:lnTo>
                <a:cubicBezTo>
                  <a:pt x="16459" y="277063"/>
                  <a:pt x="12344" y="281178"/>
                  <a:pt x="8230" y="281178"/>
                </a:cubicBezTo>
                <a:lnTo>
                  <a:pt x="8230" y="281178"/>
                </a:lnTo>
                <a:cubicBezTo>
                  <a:pt x="4115" y="281178"/>
                  <a:pt x="0" y="277063"/>
                  <a:pt x="0" y="272949"/>
                </a:cubicBezTo>
                <a:lnTo>
                  <a:pt x="0" y="8229"/>
                </a:lnTo>
                <a:cubicBezTo>
                  <a:pt x="0" y="2743"/>
                  <a:pt x="4115" y="0"/>
                  <a:pt x="8230" y="0"/>
                </a:cubicBezTo>
                <a:lnTo>
                  <a:pt x="823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DB76F3A-0F68-4B60-A0D2-A89C01CB60D6}"/>
              </a:ext>
            </a:extLst>
          </p:cNvPr>
          <p:cNvSpPr/>
          <p:nvPr/>
        </p:nvSpPr>
        <p:spPr>
          <a:xfrm>
            <a:off x="2670333" y="3240261"/>
            <a:ext cx="9225304" cy="3635093"/>
          </a:xfrm>
          <a:custGeom>
            <a:avLst/>
            <a:gdLst>
              <a:gd name="connsiteX0" fmla="*/ 26060 w 873709"/>
              <a:gd name="connsiteY0" fmla="*/ 0 h 344272"/>
              <a:gd name="connsiteX1" fmla="*/ 849020 w 873709"/>
              <a:gd name="connsiteY1" fmla="*/ 0 h 344272"/>
              <a:gd name="connsiteX2" fmla="*/ 873709 w 873709"/>
              <a:gd name="connsiteY2" fmla="*/ 24689 h 344272"/>
              <a:gd name="connsiteX3" fmla="*/ 873709 w 873709"/>
              <a:gd name="connsiteY3" fmla="*/ 344272 h 344272"/>
              <a:gd name="connsiteX4" fmla="*/ 0 w 873709"/>
              <a:gd name="connsiteY4" fmla="*/ 344272 h 344272"/>
              <a:gd name="connsiteX5" fmla="*/ 0 w 873709"/>
              <a:gd name="connsiteY5" fmla="*/ 24689 h 344272"/>
              <a:gd name="connsiteX6" fmla="*/ 26060 w 873709"/>
              <a:gd name="connsiteY6" fmla="*/ 0 h 344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3709" h="344272">
                <a:moveTo>
                  <a:pt x="26060" y="0"/>
                </a:moveTo>
                <a:lnTo>
                  <a:pt x="849020" y="0"/>
                </a:lnTo>
                <a:cubicBezTo>
                  <a:pt x="862736" y="0"/>
                  <a:pt x="873709" y="10973"/>
                  <a:pt x="873709" y="24689"/>
                </a:cubicBezTo>
                <a:lnTo>
                  <a:pt x="873709" y="344272"/>
                </a:lnTo>
                <a:lnTo>
                  <a:pt x="0" y="344272"/>
                </a:lnTo>
                <a:lnTo>
                  <a:pt x="0" y="24689"/>
                </a:lnTo>
                <a:cubicBezTo>
                  <a:pt x="1372" y="10973"/>
                  <a:pt x="12344" y="0"/>
                  <a:pt x="2606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28DBD44-7B7A-4AFC-B878-C86AA824D4D9}"/>
              </a:ext>
            </a:extLst>
          </p:cNvPr>
          <p:cNvSpPr/>
          <p:nvPr/>
        </p:nvSpPr>
        <p:spPr>
          <a:xfrm>
            <a:off x="12301147" y="6064334"/>
            <a:ext cx="550324" cy="1607553"/>
          </a:xfrm>
          <a:custGeom>
            <a:avLst/>
            <a:gdLst>
              <a:gd name="connsiteX0" fmla="*/ 26060 w 52120"/>
              <a:gd name="connsiteY0" fmla="*/ 0 h 152248"/>
              <a:gd name="connsiteX1" fmla="*/ 52121 w 52120"/>
              <a:gd name="connsiteY1" fmla="*/ 26061 h 152248"/>
              <a:gd name="connsiteX2" fmla="*/ 52121 w 52120"/>
              <a:gd name="connsiteY2" fmla="*/ 126187 h 152248"/>
              <a:gd name="connsiteX3" fmla="*/ 26060 w 52120"/>
              <a:gd name="connsiteY3" fmla="*/ 152248 h 152248"/>
              <a:gd name="connsiteX4" fmla="*/ 26060 w 52120"/>
              <a:gd name="connsiteY4" fmla="*/ 152248 h 152248"/>
              <a:gd name="connsiteX5" fmla="*/ 0 w 52120"/>
              <a:gd name="connsiteY5" fmla="*/ 126187 h 152248"/>
              <a:gd name="connsiteX6" fmla="*/ 0 w 52120"/>
              <a:gd name="connsiteY6" fmla="*/ 26061 h 152248"/>
              <a:gd name="connsiteX7" fmla="*/ 26060 w 52120"/>
              <a:gd name="connsiteY7" fmla="*/ 0 h 152248"/>
              <a:gd name="connsiteX8" fmla="*/ 26060 w 52120"/>
              <a:gd name="connsiteY8" fmla="*/ 0 h 15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120" h="152248">
                <a:moveTo>
                  <a:pt x="26060" y="0"/>
                </a:moveTo>
                <a:cubicBezTo>
                  <a:pt x="39776" y="0"/>
                  <a:pt x="52121" y="10973"/>
                  <a:pt x="52121" y="26061"/>
                </a:cubicBezTo>
                <a:lnTo>
                  <a:pt x="52121" y="126187"/>
                </a:lnTo>
                <a:cubicBezTo>
                  <a:pt x="52121" y="139903"/>
                  <a:pt x="41148" y="152248"/>
                  <a:pt x="26060" y="152248"/>
                </a:cubicBezTo>
                <a:lnTo>
                  <a:pt x="26060" y="152248"/>
                </a:lnTo>
                <a:cubicBezTo>
                  <a:pt x="12344" y="152248"/>
                  <a:pt x="0" y="141275"/>
                  <a:pt x="0" y="126187"/>
                </a:cubicBezTo>
                <a:lnTo>
                  <a:pt x="0" y="26061"/>
                </a:lnTo>
                <a:cubicBezTo>
                  <a:pt x="0" y="12345"/>
                  <a:pt x="12344" y="0"/>
                  <a:pt x="26060" y="0"/>
                </a:cubicBezTo>
                <a:lnTo>
                  <a:pt x="2606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31183EF-37E1-45B1-BA7F-10DF6FA6A4DC}"/>
              </a:ext>
            </a:extLst>
          </p:cNvPr>
          <p:cNvSpPr/>
          <p:nvPr/>
        </p:nvSpPr>
        <p:spPr>
          <a:xfrm>
            <a:off x="3944789" y="4934703"/>
            <a:ext cx="3852319" cy="1042732"/>
          </a:xfrm>
          <a:custGeom>
            <a:avLst/>
            <a:gdLst>
              <a:gd name="connsiteX0" fmla="*/ 0 w 364845"/>
              <a:gd name="connsiteY0" fmla="*/ 0 h 98755"/>
              <a:gd name="connsiteX1" fmla="*/ 364846 w 364845"/>
              <a:gd name="connsiteY1" fmla="*/ 0 h 98755"/>
              <a:gd name="connsiteX2" fmla="*/ 364846 w 364845"/>
              <a:gd name="connsiteY2" fmla="*/ 98755 h 98755"/>
              <a:gd name="connsiteX3" fmla="*/ 0 w 364845"/>
              <a:gd name="connsiteY3" fmla="*/ 98755 h 98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845" h="98755">
                <a:moveTo>
                  <a:pt x="0" y="0"/>
                </a:moveTo>
                <a:lnTo>
                  <a:pt x="364846" y="0"/>
                </a:lnTo>
                <a:lnTo>
                  <a:pt x="364846" y="98755"/>
                </a:lnTo>
                <a:lnTo>
                  <a:pt x="0" y="9875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05CBFA4-F03D-43D8-943D-9462376018EE}"/>
              </a:ext>
            </a:extLst>
          </p:cNvPr>
          <p:cNvSpPr/>
          <p:nvPr/>
        </p:nvSpPr>
        <p:spPr>
          <a:xfrm>
            <a:off x="4118576" y="5977446"/>
            <a:ext cx="3504745" cy="2215803"/>
          </a:xfrm>
          <a:custGeom>
            <a:avLst/>
            <a:gdLst>
              <a:gd name="connsiteX0" fmla="*/ 0 w 331927"/>
              <a:gd name="connsiteY0" fmla="*/ 0 h 209854"/>
              <a:gd name="connsiteX1" fmla="*/ 331927 w 331927"/>
              <a:gd name="connsiteY1" fmla="*/ 0 h 209854"/>
              <a:gd name="connsiteX2" fmla="*/ 331927 w 331927"/>
              <a:gd name="connsiteY2" fmla="*/ 209855 h 209854"/>
              <a:gd name="connsiteX3" fmla="*/ 0 w 331927"/>
              <a:gd name="connsiteY3" fmla="*/ 209855 h 20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927" h="209854">
                <a:moveTo>
                  <a:pt x="0" y="0"/>
                </a:moveTo>
                <a:lnTo>
                  <a:pt x="331927" y="0"/>
                </a:lnTo>
                <a:lnTo>
                  <a:pt x="331927" y="209855"/>
                </a:lnTo>
                <a:lnTo>
                  <a:pt x="0" y="209855"/>
                </a:lnTo>
                <a:close/>
              </a:path>
            </a:pathLst>
          </a:custGeom>
          <a:solidFill>
            <a:schemeClr val="accent2"/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609A0E9-F82E-44BD-8375-266C0FB02596}"/>
              </a:ext>
            </a:extLst>
          </p:cNvPr>
          <p:cNvGrpSpPr/>
          <p:nvPr/>
        </p:nvGrpSpPr>
        <p:grpSpPr>
          <a:xfrm>
            <a:off x="4118576" y="4369893"/>
            <a:ext cx="3504745" cy="3808880"/>
            <a:chOff x="4118576" y="4369893"/>
            <a:chExt cx="3504745" cy="380888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53596CB-B0F0-415E-9BD0-2C234AD1F1B4}"/>
                </a:ext>
              </a:extLst>
            </p:cNvPr>
            <p:cNvGrpSpPr/>
            <p:nvPr/>
          </p:nvGrpSpPr>
          <p:grpSpPr>
            <a:xfrm>
              <a:off x="4118576" y="4818852"/>
              <a:ext cx="3504745" cy="3359921"/>
              <a:chOff x="4118576" y="4818852"/>
              <a:chExt cx="3504745" cy="3359921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3BC358E4-E10A-4D7F-9F37-A1F416EAF5F7}"/>
                  </a:ext>
                </a:extLst>
              </p:cNvPr>
              <p:cNvSpPr/>
              <p:nvPr/>
            </p:nvSpPr>
            <p:spPr>
              <a:xfrm>
                <a:off x="4118576" y="5977446"/>
                <a:ext cx="1491681" cy="275162"/>
              </a:xfrm>
              <a:custGeom>
                <a:avLst/>
                <a:gdLst>
                  <a:gd name="connsiteX0" fmla="*/ 0 w 141274"/>
                  <a:gd name="connsiteY0" fmla="*/ 0 h 26060"/>
                  <a:gd name="connsiteX1" fmla="*/ 141275 w 141274"/>
                  <a:gd name="connsiteY1" fmla="*/ 0 h 26060"/>
                  <a:gd name="connsiteX2" fmla="*/ 141275 w 141274"/>
                  <a:gd name="connsiteY2" fmla="*/ 26061 h 26060"/>
                  <a:gd name="connsiteX3" fmla="*/ 0 w 141274"/>
                  <a:gd name="connsiteY3" fmla="*/ 26061 h 26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274" h="26060">
                    <a:moveTo>
                      <a:pt x="0" y="0"/>
                    </a:moveTo>
                    <a:lnTo>
                      <a:pt x="141275" y="0"/>
                    </a:lnTo>
                    <a:lnTo>
                      <a:pt x="141275" y="26061"/>
                    </a:lnTo>
                    <a:lnTo>
                      <a:pt x="0" y="26061"/>
                    </a:lnTo>
                    <a:close/>
                  </a:path>
                </a:pathLst>
              </a:custGeom>
              <a:solidFill>
                <a:schemeClr val="accent5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A1E63A8D-4757-4CEE-963B-AFEB986B890B}"/>
                  </a:ext>
                </a:extLst>
              </p:cNvPr>
              <p:cNvSpPr/>
              <p:nvPr/>
            </p:nvSpPr>
            <p:spPr>
              <a:xfrm>
                <a:off x="6131640" y="5977446"/>
                <a:ext cx="1491681" cy="275162"/>
              </a:xfrm>
              <a:custGeom>
                <a:avLst/>
                <a:gdLst>
                  <a:gd name="connsiteX0" fmla="*/ 0 w 141274"/>
                  <a:gd name="connsiteY0" fmla="*/ 0 h 26060"/>
                  <a:gd name="connsiteX1" fmla="*/ 141275 w 141274"/>
                  <a:gd name="connsiteY1" fmla="*/ 0 h 26060"/>
                  <a:gd name="connsiteX2" fmla="*/ 141275 w 141274"/>
                  <a:gd name="connsiteY2" fmla="*/ 26061 h 26060"/>
                  <a:gd name="connsiteX3" fmla="*/ 0 w 141274"/>
                  <a:gd name="connsiteY3" fmla="*/ 26061 h 26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274" h="26060">
                    <a:moveTo>
                      <a:pt x="0" y="0"/>
                    </a:moveTo>
                    <a:lnTo>
                      <a:pt x="141275" y="0"/>
                    </a:lnTo>
                    <a:lnTo>
                      <a:pt x="141275" y="26061"/>
                    </a:lnTo>
                    <a:lnTo>
                      <a:pt x="0" y="26061"/>
                    </a:lnTo>
                    <a:close/>
                  </a:path>
                </a:pathLst>
              </a:custGeom>
              <a:solidFill>
                <a:schemeClr val="accent5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A343E26-778B-4E3C-B3BA-DA4EC627CA1E}"/>
                  </a:ext>
                </a:extLst>
              </p:cNvPr>
              <p:cNvSpPr/>
              <p:nvPr/>
            </p:nvSpPr>
            <p:spPr>
              <a:xfrm>
                <a:off x="5610268" y="4818852"/>
                <a:ext cx="521361" cy="3359921"/>
              </a:xfrm>
              <a:custGeom>
                <a:avLst/>
                <a:gdLst>
                  <a:gd name="connsiteX0" fmla="*/ 0 w 49377"/>
                  <a:gd name="connsiteY0" fmla="*/ 0 h 318211"/>
                  <a:gd name="connsiteX1" fmla="*/ 49378 w 49377"/>
                  <a:gd name="connsiteY1" fmla="*/ 0 h 318211"/>
                  <a:gd name="connsiteX2" fmla="*/ 49378 w 49377"/>
                  <a:gd name="connsiteY2" fmla="*/ 318211 h 318211"/>
                  <a:gd name="connsiteX3" fmla="*/ 0 w 49377"/>
                  <a:gd name="connsiteY3" fmla="*/ 318211 h 31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377" h="318211">
                    <a:moveTo>
                      <a:pt x="0" y="0"/>
                    </a:moveTo>
                    <a:lnTo>
                      <a:pt x="49378" y="0"/>
                    </a:lnTo>
                    <a:lnTo>
                      <a:pt x="49378" y="318211"/>
                    </a:lnTo>
                    <a:lnTo>
                      <a:pt x="0" y="318211"/>
                    </a:lnTo>
                    <a:close/>
                  </a:path>
                </a:pathLst>
              </a:custGeom>
              <a:solidFill>
                <a:schemeClr val="accent5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0A8598D-52B8-4C0D-BBCD-5079E9C158CF}"/>
                </a:ext>
              </a:extLst>
            </p:cNvPr>
            <p:cNvSpPr/>
            <p:nvPr/>
          </p:nvSpPr>
          <p:spPr>
            <a:xfrm>
              <a:off x="5030971" y="4369893"/>
              <a:ext cx="666185" cy="738597"/>
            </a:xfrm>
            <a:custGeom>
              <a:avLst/>
              <a:gdLst>
                <a:gd name="connsiteX0" fmla="*/ 0 w 63093"/>
                <a:gd name="connsiteY0" fmla="*/ 0 h 69951"/>
                <a:gd name="connsiteX1" fmla="*/ 0 w 63093"/>
                <a:gd name="connsiteY1" fmla="*/ 69951 h 69951"/>
                <a:gd name="connsiteX2" fmla="*/ 63094 w 63093"/>
                <a:gd name="connsiteY2" fmla="*/ 52121 h 69951"/>
                <a:gd name="connsiteX3" fmla="*/ 63094 w 63093"/>
                <a:gd name="connsiteY3" fmla="*/ 19202 h 69951"/>
                <a:gd name="connsiteX4" fmla="*/ 0 w 63093"/>
                <a:gd name="connsiteY4" fmla="*/ 0 h 69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93" h="69951">
                  <a:moveTo>
                    <a:pt x="0" y="0"/>
                  </a:moveTo>
                  <a:lnTo>
                    <a:pt x="0" y="69951"/>
                  </a:lnTo>
                  <a:cubicBezTo>
                    <a:pt x="0" y="69951"/>
                    <a:pt x="34290" y="67208"/>
                    <a:pt x="63094" y="52121"/>
                  </a:cubicBezTo>
                  <a:lnTo>
                    <a:pt x="63094" y="19202"/>
                  </a:lnTo>
                  <a:cubicBezTo>
                    <a:pt x="34290" y="274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C0FB4F8-6FEE-4389-B8DE-B8CD96681C2C}"/>
                </a:ext>
              </a:extLst>
            </p:cNvPr>
            <p:cNvSpPr/>
            <p:nvPr/>
          </p:nvSpPr>
          <p:spPr>
            <a:xfrm>
              <a:off x="6044741" y="4369893"/>
              <a:ext cx="666185" cy="738597"/>
            </a:xfrm>
            <a:custGeom>
              <a:avLst/>
              <a:gdLst>
                <a:gd name="connsiteX0" fmla="*/ 63094 w 63093"/>
                <a:gd name="connsiteY0" fmla="*/ 0 h 69951"/>
                <a:gd name="connsiteX1" fmla="*/ 63094 w 63093"/>
                <a:gd name="connsiteY1" fmla="*/ 69951 h 69951"/>
                <a:gd name="connsiteX2" fmla="*/ 0 w 63093"/>
                <a:gd name="connsiteY2" fmla="*/ 52121 h 69951"/>
                <a:gd name="connsiteX3" fmla="*/ 0 w 63093"/>
                <a:gd name="connsiteY3" fmla="*/ 19202 h 69951"/>
                <a:gd name="connsiteX4" fmla="*/ 63094 w 63093"/>
                <a:gd name="connsiteY4" fmla="*/ 0 h 69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93" h="69951">
                  <a:moveTo>
                    <a:pt x="63094" y="0"/>
                  </a:moveTo>
                  <a:lnTo>
                    <a:pt x="63094" y="69951"/>
                  </a:lnTo>
                  <a:cubicBezTo>
                    <a:pt x="63094" y="69951"/>
                    <a:pt x="28804" y="67208"/>
                    <a:pt x="0" y="52121"/>
                  </a:cubicBezTo>
                  <a:lnTo>
                    <a:pt x="0" y="19202"/>
                  </a:lnTo>
                  <a:cubicBezTo>
                    <a:pt x="28804" y="2743"/>
                    <a:pt x="63094" y="0"/>
                    <a:pt x="63094" y="0"/>
                  </a:cubicBezTo>
                  <a:close/>
                </a:path>
              </a:pathLst>
            </a:custGeom>
            <a:solidFill>
              <a:schemeClr val="accent5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2EEC138-F2B6-406D-BB09-7AE25A381559}"/>
              </a:ext>
            </a:extLst>
          </p:cNvPr>
          <p:cNvSpPr/>
          <p:nvPr/>
        </p:nvSpPr>
        <p:spPr>
          <a:xfrm>
            <a:off x="5668193" y="4529204"/>
            <a:ext cx="405499" cy="405499"/>
          </a:xfrm>
          <a:custGeom>
            <a:avLst/>
            <a:gdLst>
              <a:gd name="connsiteX0" fmla="*/ 30175 w 38404"/>
              <a:gd name="connsiteY0" fmla="*/ 38405 h 38404"/>
              <a:gd name="connsiteX1" fmla="*/ 8229 w 38404"/>
              <a:gd name="connsiteY1" fmla="*/ 38405 h 38404"/>
              <a:gd name="connsiteX2" fmla="*/ 0 w 38404"/>
              <a:gd name="connsiteY2" fmla="*/ 30175 h 38404"/>
              <a:gd name="connsiteX3" fmla="*/ 0 w 38404"/>
              <a:gd name="connsiteY3" fmla="*/ 8229 h 38404"/>
              <a:gd name="connsiteX4" fmla="*/ 8229 w 38404"/>
              <a:gd name="connsiteY4" fmla="*/ 0 h 38404"/>
              <a:gd name="connsiteX5" fmla="*/ 30175 w 38404"/>
              <a:gd name="connsiteY5" fmla="*/ 0 h 38404"/>
              <a:gd name="connsiteX6" fmla="*/ 38405 w 38404"/>
              <a:gd name="connsiteY6" fmla="*/ 8229 h 38404"/>
              <a:gd name="connsiteX7" fmla="*/ 38405 w 38404"/>
              <a:gd name="connsiteY7" fmla="*/ 30175 h 38404"/>
              <a:gd name="connsiteX8" fmla="*/ 30175 w 38404"/>
              <a:gd name="connsiteY8" fmla="*/ 38405 h 3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04" h="38404">
                <a:moveTo>
                  <a:pt x="30175" y="38405"/>
                </a:moveTo>
                <a:lnTo>
                  <a:pt x="8229" y="38405"/>
                </a:lnTo>
                <a:cubicBezTo>
                  <a:pt x="4115" y="38405"/>
                  <a:pt x="0" y="34290"/>
                  <a:pt x="0" y="30175"/>
                </a:cubicBezTo>
                <a:lnTo>
                  <a:pt x="0" y="8229"/>
                </a:lnTo>
                <a:cubicBezTo>
                  <a:pt x="0" y="4115"/>
                  <a:pt x="4115" y="0"/>
                  <a:pt x="8229" y="0"/>
                </a:cubicBezTo>
                <a:lnTo>
                  <a:pt x="30175" y="0"/>
                </a:lnTo>
                <a:cubicBezTo>
                  <a:pt x="34290" y="0"/>
                  <a:pt x="38405" y="4115"/>
                  <a:pt x="38405" y="8229"/>
                </a:cubicBezTo>
                <a:lnTo>
                  <a:pt x="38405" y="30175"/>
                </a:lnTo>
                <a:cubicBezTo>
                  <a:pt x="38405" y="34290"/>
                  <a:pt x="35661" y="38405"/>
                  <a:pt x="30175" y="38405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5" name="Graphic 5">
            <a:extLst>
              <a:ext uri="{FF2B5EF4-FFF2-40B4-BE49-F238E27FC236}">
                <a16:creationId xmlns:a16="http://schemas.microsoft.com/office/drawing/2014/main" id="{19D26A3C-975D-4264-AD9F-857DF4F46450}"/>
              </a:ext>
            </a:extLst>
          </p:cNvPr>
          <p:cNvGrpSpPr/>
          <p:nvPr/>
        </p:nvGrpSpPr>
        <p:grpSpPr>
          <a:xfrm>
            <a:off x="8188135" y="4251172"/>
            <a:ext cx="2925437" cy="2247605"/>
            <a:chOff x="4298137" y="9011752"/>
            <a:chExt cx="277062" cy="212866"/>
          </a:xfrm>
          <a:solidFill>
            <a:srgbClr val="000000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984B840-F074-462E-8E90-4EFF82FDCF77}"/>
                </a:ext>
              </a:extLst>
            </p:cNvPr>
            <p:cNvSpPr/>
            <p:nvPr/>
          </p:nvSpPr>
          <p:spPr>
            <a:xfrm>
              <a:off x="4342028" y="9128607"/>
              <a:ext cx="231800" cy="76810"/>
            </a:xfrm>
            <a:custGeom>
              <a:avLst/>
              <a:gdLst>
                <a:gd name="connsiteX0" fmla="*/ 231801 w 231800"/>
                <a:gd name="connsiteY0" fmla="*/ 16459 h 76810"/>
                <a:gd name="connsiteX1" fmla="*/ 231801 w 231800"/>
                <a:gd name="connsiteY1" fmla="*/ 0 h 76810"/>
                <a:gd name="connsiteX2" fmla="*/ 0 w 231800"/>
                <a:gd name="connsiteY2" fmla="*/ 0 h 76810"/>
                <a:gd name="connsiteX3" fmla="*/ 0 w 231800"/>
                <a:gd name="connsiteY3" fmla="*/ 0 h 76810"/>
                <a:gd name="connsiteX4" fmla="*/ 0 w 231800"/>
                <a:gd name="connsiteY4" fmla="*/ 76810 h 76810"/>
                <a:gd name="connsiteX5" fmla="*/ 0 w 231800"/>
                <a:gd name="connsiteY5" fmla="*/ 76810 h 76810"/>
                <a:gd name="connsiteX6" fmla="*/ 15088 w 231800"/>
                <a:gd name="connsiteY6" fmla="*/ 76810 h 76810"/>
                <a:gd name="connsiteX7" fmla="*/ 212598 w 231800"/>
                <a:gd name="connsiteY7" fmla="*/ 76810 h 76810"/>
                <a:gd name="connsiteX8" fmla="*/ 212598 w 231800"/>
                <a:gd name="connsiteY8" fmla="*/ 61722 h 76810"/>
                <a:gd name="connsiteX9" fmla="*/ 15088 w 231800"/>
                <a:gd name="connsiteY9" fmla="*/ 61722 h 76810"/>
                <a:gd name="connsiteX10" fmla="*/ 15088 w 231800"/>
                <a:gd name="connsiteY10" fmla="*/ 16459 h 7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800" h="76810">
                  <a:moveTo>
                    <a:pt x="231801" y="16459"/>
                  </a:moveTo>
                  <a:lnTo>
                    <a:pt x="23180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6810"/>
                  </a:lnTo>
                  <a:lnTo>
                    <a:pt x="0" y="76810"/>
                  </a:lnTo>
                  <a:lnTo>
                    <a:pt x="15088" y="76810"/>
                  </a:lnTo>
                  <a:lnTo>
                    <a:pt x="212598" y="76810"/>
                  </a:lnTo>
                  <a:lnTo>
                    <a:pt x="212598" y="61722"/>
                  </a:lnTo>
                  <a:lnTo>
                    <a:pt x="15088" y="61722"/>
                  </a:lnTo>
                  <a:lnTo>
                    <a:pt x="15088" y="1645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D6EEE5-6FD7-4BEC-8814-FDD8F4D230FF}"/>
                </a:ext>
              </a:extLst>
            </p:cNvPr>
            <p:cNvSpPr/>
            <p:nvPr/>
          </p:nvSpPr>
          <p:spPr>
            <a:xfrm>
              <a:off x="4395520" y="9172498"/>
              <a:ext cx="52120" cy="52120"/>
            </a:xfrm>
            <a:custGeom>
              <a:avLst/>
              <a:gdLst>
                <a:gd name="connsiteX0" fmla="*/ 52121 w 52120"/>
                <a:gd name="connsiteY0" fmla="*/ 26061 h 52120"/>
                <a:gd name="connsiteX1" fmla="*/ 26061 w 52120"/>
                <a:gd name="connsiteY1" fmla="*/ 52121 h 52120"/>
                <a:gd name="connsiteX2" fmla="*/ 0 w 52120"/>
                <a:gd name="connsiteY2" fmla="*/ 26061 h 52120"/>
                <a:gd name="connsiteX3" fmla="*/ 26061 w 52120"/>
                <a:gd name="connsiteY3" fmla="*/ 0 h 52120"/>
                <a:gd name="connsiteX4" fmla="*/ 52121 w 52120"/>
                <a:gd name="connsiteY4" fmla="*/ 26061 h 52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20" h="52120">
                  <a:moveTo>
                    <a:pt x="52121" y="26061"/>
                  </a:moveTo>
                  <a:cubicBezTo>
                    <a:pt x="52121" y="40453"/>
                    <a:pt x="40453" y="52121"/>
                    <a:pt x="26061" y="52121"/>
                  </a:cubicBezTo>
                  <a:cubicBezTo>
                    <a:pt x="11668" y="52121"/>
                    <a:pt x="0" y="40454"/>
                    <a:pt x="0" y="26061"/>
                  </a:cubicBezTo>
                  <a:cubicBezTo>
                    <a:pt x="0" y="11668"/>
                    <a:pt x="11668" y="0"/>
                    <a:pt x="26061" y="0"/>
                  </a:cubicBezTo>
                  <a:cubicBezTo>
                    <a:pt x="40453" y="0"/>
                    <a:pt x="52121" y="11667"/>
                    <a:pt x="52121" y="2606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789807-65F0-4123-9425-6E8A5C240A4F}"/>
                </a:ext>
              </a:extLst>
            </p:cNvPr>
            <p:cNvSpPr/>
            <p:nvPr/>
          </p:nvSpPr>
          <p:spPr>
            <a:xfrm>
              <a:off x="4409236" y="9186214"/>
              <a:ext cx="24688" cy="24688"/>
            </a:xfrm>
            <a:custGeom>
              <a:avLst/>
              <a:gdLst>
                <a:gd name="connsiteX0" fmla="*/ 24689 w 24688"/>
                <a:gd name="connsiteY0" fmla="*/ 12345 h 24688"/>
                <a:gd name="connsiteX1" fmla="*/ 12345 w 24688"/>
                <a:gd name="connsiteY1" fmla="*/ 24689 h 24688"/>
                <a:gd name="connsiteX2" fmla="*/ 0 w 24688"/>
                <a:gd name="connsiteY2" fmla="*/ 12345 h 24688"/>
                <a:gd name="connsiteX3" fmla="*/ 12345 w 24688"/>
                <a:gd name="connsiteY3" fmla="*/ 0 h 24688"/>
                <a:gd name="connsiteX4" fmla="*/ 24689 w 24688"/>
                <a:gd name="connsiteY4" fmla="*/ 12345 h 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88" h="24688">
                  <a:moveTo>
                    <a:pt x="24689" y="12345"/>
                  </a:moveTo>
                  <a:cubicBezTo>
                    <a:pt x="24689" y="19162"/>
                    <a:pt x="19162" y="24689"/>
                    <a:pt x="12345" y="24689"/>
                  </a:cubicBezTo>
                  <a:cubicBezTo>
                    <a:pt x="5527" y="24689"/>
                    <a:pt x="0" y="19162"/>
                    <a:pt x="0" y="12345"/>
                  </a:cubicBezTo>
                  <a:cubicBezTo>
                    <a:pt x="0" y="5527"/>
                    <a:pt x="5527" y="0"/>
                    <a:pt x="12345" y="0"/>
                  </a:cubicBezTo>
                  <a:cubicBezTo>
                    <a:pt x="19162" y="0"/>
                    <a:pt x="24689" y="5527"/>
                    <a:pt x="24689" y="12345"/>
                  </a:cubicBezTo>
                  <a:close/>
                </a:path>
              </a:pathLst>
            </a:custGeom>
            <a:solidFill>
              <a:srgbClr val="D9D9D9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FBDDC05-C623-4FC3-85F0-B8DAE075D62C}"/>
                </a:ext>
              </a:extLst>
            </p:cNvPr>
            <p:cNvSpPr/>
            <p:nvPr/>
          </p:nvSpPr>
          <p:spPr>
            <a:xfrm>
              <a:off x="4520336" y="9172498"/>
              <a:ext cx="52120" cy="52120"/>
            </a:xfrm>
            <a:custGeom>
              <a:avLst/>
              <a:gdLst>
                <a:gd name="connsiteX0" fmla="*/ 52121 w 52120"/>
                <a:gd name="connsiteY0" fmla="*/ 26061 h 52120"/>
                <a:gd name="connsiteX1" fmla="*/ 26060 w 52120"/>
                <a:gd name="connsiteY1" fmla="*/ 52121 h 52120"/>
                <a:gd name="connsiteX2" fmla="*/ 0 w 52120"/>
                <a:gd name="connsiteY2" fmla="*/ 26061 h 52120"/>
                <a:gd name="connsiteX3" fmla="*/ 26060 w 52120"/>
                <a:gd name="connsiteY3" fmla="*/ 0 h 52120"/>
                <a:gd name="connsiteX4" fmla="*/ 52121 w 52120"/>
                <a:gd name="connsiteY4" fmla="*/ 26061 h 52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20" h="52120">
                  <a:moveTo>
                    <a:pt x="52121" y="26061"/>
                  </a:moveTo>
                  <a:cubicBezTo>
                    <a:pt x="52121" y="40453"/>
                    <a:pt x="40453" y="52121"/>
                    <a:pt x="26060" y="52121"/>
                  </a:cubicBezTo>
                  <a:cubicBezTo>
                    <a:pt x="11668" y="52121"/>
                    <a:pt x="0" y="40454"/>
                    <a:pt x="0" y="26061"/>
                  </a:cubicBezTo>
                  <a:cubicBezTo>
                    <a:pt x="0" y="11668"/>
                    <a:pt x="11668" y="0"/>
                    <a:pt x="26060" y="0"/>
                  </a:cubicBezTo>
                  <a:cubicBezTo>
                    <a:pt x="40453" y="0"/>
                    <a:pt x="52121" y="11667"/>
                    <a:pt x="52121" y="2606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DAE96AA-E21A-43CD-8156-EDC7851DD73C}"/>
                </a:ext>
              </a:extLst>
            </p:cNvPr>
            <p:cNvSpPr/>
            <p:nvPr/>
          </p:nvSpPr>
          <p:spPr>
            <a:xfrm>
              <a:off x="4534052" y="9186214"/>
              <a:ext cx="24688" cy="24688"/>
            </a:xfrm>
            <a:custGeom>
              <a:avLst/>
              <a:gdLst>
                <a:gd name="connsiteX0" fmla="*/ 24689 w 24688"/>
                <a:gd name="connsiteY0" fmla="*/ 12345 h 24688"/>
                <a:gd name="connsiteX1" fmla="*/ 12344 w 24688"/>
                <a:gd name="connsiteY1" fmla="*/ 24689 h 24688"/>
                <a:gd name="connsiteX2" fmla="*/ 0 w 24688"/>
                <a:gd name="connsiteY2" fmla="*/ 12345 h 24688"/>
                <a:gd name="connsiteX3" fmla="*/ 12344 w 24688"/>
                <a:gd name="connsiteY3" fmla="*/ 0 h 24688"/>
                <a:gd name="connsiteX4" fmla="*/ 24689 w 24688"/>
                <a:gd name="connsiteY4" fmla="*/ 12345 h 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88" h="24688">
                  <a:moveTo>
                    <a:pt x="24689" y="12345"/>
                  </a:moveTo>
                  <a:cubicBezTo>
                    <a:pt x="24689" y="19162"/>
                    <a:pt x="19162" y="24689"/>
                    <a:pt x="12344" y="24689"/>
                  </a:cubicBezTo>
                  <a:cubicBezTo>
                    <a:pt x="5527" y="24689"/>
                    <a:pt x="0" y="19162"/>
                    <a:pt x="0" y="12345"/>
                  </a:cubicBezTo>
                  <a:cubicBezTo>
                    <a:pt x="0" y="5527"/>
                    <a:pt x="5527" y="0"/>
                    <a:pt x="12344" y="0"/>
                  </a:cubicBezTo>
                  <a:cubicBezTo>
                    <a:pt x="19162" y="0"/>
                    <a:pt x="24689" y="5527"/>
                    <a:pt x="24689" y="12345"/>
                  </a:cubicBezTo>
                  <a:close/>
                </a:path>
              </a:pathLst>
            </a:custGeom>
            <a:solidFill>
              <a:srgbClr val="D9D9D9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96D4BFC-E723-4EB2-B8F9-2DC3689C8255}"/>
                </a:ext>
              </a:extLst>
            </p:cNvPr>
            <p:cNvSpPr/>
            <p:nvPr/>
          </p:nvSpPr>
          <p:spPr>
            <a:xfrm>
              <a:off x="4326940" y="9013393"/>
              <a:ext cx="248259" cy="115213"/>
            </a:xfrm>
            <a:custGeom>
              <a:avLst/>
              <a:gdLst>
                <a:gd name="connsiteX0" fmla="*/ 49377 w 248259"/>
                <a:gd name="connsiteY0" fmla="*/ 24689 h 115213"/>
                <a:gd name="connsiteX1" fmla="*/ 38405 w 248259"/>
                <a:gd name="connsiteY1" fmla="*/ 0 h 115213"/>
                <a:gd name="connsiteX2" fmla="*/ 2743 w 248259"/>
                <a:gd name="connsiteY2" fmla="*/ 0 h 115213"/>
                <a:gd name="connsiteX3" fmla="*/ 0 w 248259"/>
                <a:gd name="connsiteY3" fmla="*/ 9601 h 115213"/>
                <a:gd name="connsiteX4" fmla="*/ 19202 w 248259"/>
                <a:gd name="connsiteY4" fmla="*/ 9601 h 115213"/>
                <a:gd name="connsiteX5" fmla="*/ 64465 w 248259"/>
                <a:gd name="connsiteY5" fmla="*/ 115214 h 115213"/>
                <a:gd name="connsiteX6" fmla="*/ 248259 w 248259"/>
                <a:gd name="connsiteY6" fmla="*/ 115214 h 115213"/>
                <a:gd name="connsiteX7" fmla="*/ 248259 w 248259"/>
                <a:gd name="connsiteY7" fmla="*/ 24689 h 115213"/>
                <a:gd name="connsiteX8" fmla="*/ 49377 w 248259"/>
                <a:gd name="connsiteY8" fmla="*/ 24689 h 115213"/>
                <a:gd name="connsiteX9" fmla="*/ 220827 w 248259"/>
                <a:gd name="connsiteY9" fmla="*/ 104241 h 115213"/>
                <a:gd name="connsiteX10" fmla="*/ 87782 w 248259"/>
                <a:gd name="connsiteY10" fmla="*/ 104241 h 115213"/>
                <a:gd name="connsiteX11" fmla="*/ 85039 w 248259"/>
                <a:gd name="connsiteY11" fmla="*/ 104241 h 115213"/>
                <a:gd name="connsiteX12" fmla="*/ 78181 w 248259"/>
                <a:gd name="connsiteY12" fmla="*/ 97383 h 115213"/>
                <a:gd name="connsiteX13" fmla="*/ 85039 w 248259"/>
                <a:gd name="connsiteY13" fmla="*/ 90525 h 115213"/>
                <a:gd name="connsiteX14" fmla="*/ 222199 w 248259"/>
                <a:gd name="connsiteY14" fmla="*/ 90525 h 115213"/>
                <a:gd name="connsiteX15" fmla="*/ 229057 w 248259"/>
                <a:gd name="connsiteY15" fmla="*/ 97383 h 115213"/>
                <a:gd name="connsiteX16" fmla="*/ 220827 w 248259"/>
                <a:gd name="connsiteY16" fmla="*/ 104241 h 115213"/>
                <a:gd name="connsiteX17" fmla="*/ 220827 w 248259"/>
                <a:gd name="connsiteY17" fmla="*/ 79553 h 115213"/>
                <a:gd name="connsiteX18" fmla="*/ 75438 w 248259"/>
                <a:gd name="connsiteY18" fmla="*/ 79553 h 115213"/>
                <a:gd name="connsiteX19" fmla="*/ 68580 w 248259"/>
                <a:gd name="connsiteY19" fmla="*/ 72695 h 115213"/>
                <a:gd name="connsiteX20" fmla="*/ 75438 w 248259"/>
                <a:gd name="connsiteY20" fmla="*/ 65837 h 115213"/>
                <a:gd name="connsiteX21" fmla="*/ 220827 w 248259"/>
                <a:gd name="connsiteY21" fmla="*/ 65837 h 115213"/>
                <a:gd name="connsiteX22" fmla="*/ 227685 w 248259"/>
                <a:gd name="connsiteY22" fmla="*/ 72695 h 115213"/>
                <a:gd name="connsiteX23" fmla="*/ 220827 w 248259"/>
                <a:gd name="connsiteY23" fmla="*/ 79553 h 115213"/>
                <a:gd name="connsiteX24" fmla="*/ 220827 w 248259"/>
                <a:gd name="connsiteY24" fmla="*/ 54864 h 115213"/>
                <a:gd name="connsiteX25" fmla="*/ 63093 w 248259"/>
                <a:gd name="connsiteY25" fmla="*/ 54864 h 115213"/>
                <a:gd name="connsiteX26" fmla="*/ 56235 w 248259"/>
                <a:gd name="connsiteY26" fmla="*/ 48006 h 115213"/>
                <a:gd name="connsiteX27" fmla="*/ 63093 w 248259"/>
                <a:gd name="connsiteY27" fmla="*/ 41148 h 115213"/>
                <a:gd name="connsiteX28" fmla="*/ 220827 w 248259"/>
                <a:gd name="connsiteY28" fmla="*/ 41148 h 115213"/>
                <a:gd name="connsiteX29" fmla="*/ 227685 w 248259"/>
                <a:gd name="connsiteY29" fmla="*/ 48006 h 115213"/>
                <a:gd name="connsiteX30" fmla="*/ 220827 w 248259"/>
                <a:gd name="connsiteY30" fmla="*/ 54864 h 11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48259" h="115213">
                  <a:moveTo>
                    <a:pt x="49377" y="24689"/>
                  </a:moveTo>
                  <a:lnTo>
                    <a:pt x="38405" y="0"/>
                  </a:lnTo>
                  <a:lnTo>
                    <a:pt x="2743" y="0"/>
                  </a:lnTo>
                  <a:lnTo>
                    <a:pt x="0" y="9601"/>
                  </a:lnTo>
                  <a:lnTo>
                    <a:pt x="19202" y="9601"/>
                  </a:lnTo>
                  <a:lnTo>
                    <a:pt x="64465" y="115214"/>
                  </a:lnTo>
                  <a:lnTo>
                    <a:pt x="248259" y="115214"/>
                  </a:lnTo>
                  <a:lnTo>
                    <a:pt x="248259" y="24689"/>
                  </a:lnTo>
                  <a:lnTo>
                    <a:pt x="49377" y="24689"/>
                  </a:lnTo>
                  <a:close/>
                  <a:moveTo>
                    <a:pt x="220827" y="104241"/>
                  </a:moveTo>
                  <a:lnTo>
                    <a:pt x="87782" y="104241"/>
                  </a:lnTo>
                  <a:lnTo>
                    <a:pt x="85039" y="104241"/>
                  </a:lnTo>
                  <a:cubicBezTo>
                    <a:pt x="80924" y="104241"/>
                    <a:pt x="78181" y="101498"/>
                    <a:pt x="78181" y="97383"/>
                  </a:cubicBezTo>
                  <a:cubicBezTo>
                    <a:pt x="78181" y="93269"/>
                    <a:pt x="80924" y="90525"/>
                    <a:pt x="85039" y="90525"/>
                  </a:cubicBezTo>
                  <a:lnTo>
                    <a:pt x="222199" y="90525"/>
                  </a:lnTo>
                  <a:cubicBezTo>
                    <a:pt x="226314" y="90525"/>
                    <a:pt x="229057" y="93269"/>
                    <a:pt x="229057" y="97383"/>
                  </a:cubicBezTo>
                  <a:cubicBezTo>
                    <a:pt x="227685" y="101498"/>
                    <a:pt x="223571" y="104241"/>
                    <a:pt x="220827" y="104241"/>
                  </a:cubicBezTo>
                  <a:close/>
                  <a:moveTo>
                    <a:pt x="220827" y="79553"/>
                  </a:moveTo>
                  <a:lnTo>
                    <a:pt x="75438" y="79553"/>
                  </a:lnTo>
                  <a:cubicBezTo>
                    <a:pt x="71323" y="79553"/>
                    <a:pt x="68580" y="76809"/>
                    <a:pt x="68580" y="72695"/>
                  </a:cubicBezTo>
                  <a:cubicBezTo>
                    <a:pt x="68580" y="68580"/>
                    <a:pt x="71323" y="65837"/>
                    <a:pt x="75438" y="65837"/>
                  </a:cubicBezTo>
                  <a:lnTo>
                    <a:pt x="220827" y="65837"/>
                  </a:lnTo>
                  <a:cubicBezTo>
                    <a:pt x="224942" y="65837"/>
                    <a:pt x="227685" y="68580"/>
                    <a:pt x="227685" y="72695"/>
                  </a:cubicBezTo>
                  <a:cubicBezTo>
                    <a:pt x="227685" y="76809"/>
                    <a:pt x="223571" y="79553"/>
                    <a:pt x="220827" y="79553"/>
                  </a:cubicBezTo>
                  <a:close/>
                  <a:moveTo>
                    <a:pt x="220827" y="54864"/>
                  </a:moveTo>
                  <a:lnTo>
                    <a:pt x="63093" y="54864"/>
                  </a:lnTo>
                  <a:cubicBezTo>
                    <a:pt x="58979" y="54864"/>
                    <a:pt x="56235" y="52121"/>
                    <a:pt x="56235" y="48006"/>
                  </a:cubicBezTo>
                  <a:cubicBezTo>
                    <a:pt x="56235" y="43891"/>
                    <a:pt x="58979" y="41148"/>
                    <a:pt x="63093" y="41148"/>
                  </a:cubicBezTo>
                  <a:lnTo>
                    <a:pt x="220827" y="41148"/>
                  </a:lnTo>
                  <a:cubicBezTo>
                    <a:pt x="224942" y="41148"/>
                    <a:pt x="227685" y="43891"/>
                    <a:pt x="227685" y="48006"/>
                  </a:cubicBezTo>
                  <a:cubicBezTo>
                    <a:pt x="227685" y="52121"/>
                    <a:pt x="223571" y="54864"/>
                    <a:pt x="220827" y="5486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D843CE2-CE96-4C8C-9CC3-1178F4B077A4}"/>
                </a:ext>
              </a:extLst>
            </p:cNvPr>
            <p:cNvSpPr/>
            <p:nvPr/>
          </p:nvSpPr>
          <p:spPr>
            <a:xfrm>
              <a:off x="4298137" y="9011752"/>
              <a:ext cx="38404" cy="13984"/>
            </a:xfrm>
            <a:custGeom>
              <a:avLst/>
              <a:gdLst>
                <a:gd name="connsiteX0" fmla="*/ 38405 w 38404"/>
                <a:gd name="connsiteY0" fmla="*/ 7127 h 13984"/>
                <a:gd name="connsiteX1" fmla="*/ 31547 w 38404"/>
                <a:gd name="connsiteY1" fmla="*/ 13985 h 13984"/>
                <a:gd name="connsiteX2" fmla="*/ 6858 w 38404"/>
                <a:gd name="connsiteY2" fmla="*/ 13985 h 13984"/>
                <a:gd name="connsiteX3" fmla="*/ 0 w 38404"/>
                <a:gd name="connsiteY3" fmla="*/ 7127 h 13984"/>
                <a:gd name="connsiteX4" fmla="*/ 0 w 38404"/>
                <a:gd name="connsiteY4" fmla="*/ 7127 h 13984"/>
                <a:gd name="connsiteX5" fmla="*/ 6858 w 38404"/>
                <a:gd name="connsiteY5" fmla="*/ 269 h 13984"/>
                <a:gd name="connsiteX6" fmla="*/ 31547 w 38404"/>
                <a:gd name="connsiteY6" fmla="*/ 269 h 13984"/>
                <a:gd name="connsiteX7" fmla="*/ 38405 w 38404"/>
                <a:gd name="connsiteY7" fmla="*/ 7127 h 13984"/>
                <a:gd name="connsiteX8" fmla="*/ 38405 w 38404"/>
                <a:gd name="connsiteY8" fmla="*/ 7127 h 1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404" h="13984">
                  <a:moveTo>
                    <a:pt x="38405" y="7127"/>
                  </a:moveTo>
                  <a:cubicBezTo>
                    <a:pt x="38405" y="11242"/>
                    <a:pt x="35662" y="13985"/>
                    <a:pt x="31547" y="13985"/>
                  </a:cubicBezTo>
                  <a:lnTo>
                    <a:pt x="6858" y="13985"/>
                  </a:lnTo>
                  <a:cubicBezTo>
                    <a:pt x="2743" y="13985"/>
                    <a:pt x="0" y="11242"/>
                    <a:pt x="0" y="7127"/>
                  </a:cubicBezTo>
                  <a:lnTo>
                    <a:pt x="0" y="7127"/>
                  </a:lnTo>
                  <a:cubicBezTo>
                    <a:pt x="0" y="3012"/>
                    <a:pt x="2743" y="269"/>
                    <a:pt x="6858" y="269"/>
                  </a:cubicBezTo>
                  <a:lnTo>
                    <a:pt x="31547" y="269"/>
                  </a:lnTo>
                  <a:cubicBezTo>
                    <a:pt x="34290" y="-1102"/>
                    <a:pt x="38405" y="3012"/>
                    <a:pt x="38405" y="7127"/>
                  </a:cubicBezTo>
                  <a:lnTo>
                    <a:pt x="38405" y="712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E42CB4E-3A45-4D3C-9849-EB59952D6999}"/>
              </a:ext>
            </a:extLst>
          </p:cNvPr>
          <p:cNvSpPr/>
          <p:nvPr/>
        </p:nvSpPr>
        <p:spPr>
          <a:xfrm>
            <a:off x="-762000" y="7802225"/>
            <a:ext cx="4301859" cy="6241929"/>
          </a:xfrm>
          <a:custGeom>
            <a:avLst/>
            <a:gdLst>
              <a:gd name="connsiteX0" fmla="*/ 353873 w 407420"/>
              <a:gd name="connsiteY0" fmla="*/ 128931 h 591160"/>
              <a:gd name="connsiteX1" fmla="*/ 329184 w 407420"/>
              <a:gd name="connsiteY1" fmla="*/ 220828 h 591160"/>
              <a:gd name="connsiteX2" fmla="*/ 238658 w 407420"/>
              <a:gd name="connsiteY2" fmla="*/ 430683 h 591160"/>
              <a:gd name="connsiteX3" fmla="*/ 138532 w 407420"/>
              <a:gd name="connsiteY3" fmla="*/ 591160 h 591160"/>
              <a:gd name="connsiteX4" fmla="*/ 0 w 407420"/>
              <a:gd name="connsiteY4" fmla="*/ 533553 h 591160"/>
              <a:gd name="connsiteX5" fmla="*/ 138532 w 407420"/>
              <a:gd name="connsiteY5" fmla="*/ 360731 h 591160"/>
              <a:gd name="connsiteX6" fmla="*/ 138532 w 407420"/>
              <a:gd name="connsiteY6" fmla="*/ 94641 h 591160"/>
              <a:gd name="connsiteX7" fmla="*/ 271577 w 407420"/>
              <a:gd name="connsiteY7" fmla="*/ 0 h 591160"/>
              <a:gd name="connsiteX8" fmla="*/ 271577 w 407420"/>
              <a:gd name="connsiteY8" fmla="*/ 65837 h 591160"/>
              <a:gd name="connsiteX9" fmla="*/ 222199 w 407420"/>
              <a:gd name="connsiteY9" fmla="*/ 102870 h 591160"/>
              <a:gd name="connsiteX10" fmla="*/ 255118 w 407420"/>
              <a:gd name="connsiteY10" fmla="*/ 168707 h 591160"/>
              <a:gd name="connsiteX11" fmla="*/ 301752 w 407420"/>
              <a:gd name="connsiteY11" fmla="*/ 97384 h 591160"/>
              <a:gd name="connsiteX12" fmla="*/ 353873 w 407420"/>
              <a:gd name="connsiteY12" fmla="*/ 46635 h 591160"/>
              <a:gd name="connsiteX13" fmla="*/ 389534 w 407420"/>
              <a:gd name="connsiteY13" fmla="*/ 12345 h 591160"/>
              <a:gd name="connsiteX14" fmla="*/ 401879 w 407420"/>
              <a:gd name="connsiteY14" fmla="*/ 23317 h 591160"/>
              <a:gd name="connsiteX15" fmla="*/ 353873 w 407420"/>
              <a:gd name="connsiteY15" fmla="*/ 128931 h 59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7420" h="591160">
                <a:moveTo>
                  <a:pt x="353873" y="128931"/>
                </a:moveTo>
                <a:cubicBezTo>
                  <a:pt x="340157" y="174193"/>
                  <a:pt x="329184" y="220828"/>
                  <a:pt x="329184" y="220828"/>
                </a:cubicBezTo>
                <a:cubicBezTo>
                  <a:pt x="355244" y="289408"/>
                  <a:pt x="320954" y="390906"/>
                  <a:pt x="238658" y="430683"/>
                </a:cubicBezTo>
                <a:lnTo>
                  <a:pt x="138532" y="591160"/>
                </a:lnTo>
                <a:lnTo>
                  <a:pt x="0" y="533553"/>
                </a:lnTo>
                <a:lnTo>
                  <a:pt x="138532" y="360731"/>
                </a:lnTo>
                <a:lnTo>
                  <a:pt x="138532" y="94641"/>
                </a:lnTo>
                <a:lnTo>
                  <a:pt x="271577" y="0"/>
                </a:lnTo>
                <a:lnTo>
                  <a:pt x="271577" y="65837"/>
                </a:lnTo>
                <a:lnTo>
                  <a:pt x="222199" y="102870"/>
                </a:lnTo>
                <a:lnTo>
                  <a:pt x="255118" y="168707"/>
                </a:lnTo>
                <a:lnTo>
                  <a:pt x="301752" y="97384"/>
                </a:lnTo>
                <a:lnTo>
                  <a:pt x="353873" y="46635"/>
                </a:lnTo>
                <a:lnTo>
                  <a:pt x="389534" y="12345"/>
                </a:lnTo>
                <a:cubicBezTo>
                  <a:pt x="395021" y="15088"/>
                  <a:pt x="399136" y="19203"/>
                  <a:pt x="401879" y="23317"/>
                </a:cubicBezTo>
                <a:cubicBezTo>
                  <a:pt x="421081" y="48006"/>
                  <a:pt x="386791" y="93269"/>
                  <a:pt x="353873" y="128931"/>
                </a:cubicBezTo>
                <a:close/>
              </a:path>
            </a:pathLst>
          </a:custGeom>
          <a:solidFill>
            <a:srgbClr val="F4AD60"/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017A2FA-A729-453A-AF68-2F39FE8A555C}"/>
              </a:ext>
            </a:extLst>
          </p:cNvPr>
          <p:cNvSpPr/>
          <p:nvPr/>
        </p:nvSpPr>
        <p:spPr>
          <a:xfrm>
            <a:off x="161249" y="11679896"/>
            <a:ext cx="1571337" cy="1571337"/>
          </a:xfrm>
          <a:custGeom>
            <a:avLst/>
            <a:gdLst>
              <a:gd name="connsiteX0" fmla="*/ 141618 w 148818"/>
              <a:gd name="connsiteY0" fmla="*/ 141618 h 148818"/>
              <a:gd name="connsiteX1" fmla="*/ 108699 w 148818"/>
              <a:gd name="connsiteY1" fmla="*/ 141618 h 148818"/>
              <a:gd name="connsiteX2" fmla="*/ 7201 w 148818"/>
              <a:gd name="connsiteY2" fmla="*/ 40119 h 148818"/>
              <a:gd name="connsiteX3" fmla="*/ 7201 w 148818"/>
              <a:gd name="connsiteY3" fmla="*/ 7201 h 148818"/>
              <a:gd name="connsiteX4" fmla="*/ 7201 w 148818"/>
              <a:gd name="connsiteY4" fmla="*/ 7201 h 148818"/>
              <a:gd name="connsiteX5" fmla="*/ 40119 w 148818"/>
              <a:gd name="connsiteY5" fmla="*/ 7201 h 148818"/>
              <a:gd name="connsiteX6" fmla="*/ 141618 w 148818"/>
              <a:gd name="connsiteY6" fmla="*/ 108699 h 148818"/>
              <a:gd name="connsiteX7" fmla="*/ 141618 w 148818"/>
              <a:gd name="connsiteY7" fmla="*/ 141618 h 148818"/>
              <a:gd name="connsiteX8" fmla="*/ 141618 w 148818"/>
              <a:gd name="connsiteY8" fmla="*/ 141618 h 14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8818" h="148818">
                <a:moveTo>
                  <a:pt x="141618" y="141618"/>
                </a:moveTo>
                <a:cubicBezTo>
                  <a:pt x="132017" y="151219"/>
                  <a:pt x="118301" y="151219"/>
                  <a:pt x="108699" y="141618"/>
                </a:cubicBezTo>
                <a:lnTo>
                  <a:pt x="7201" y="40119"/>
                </a:lnTo>
                <a:cubicBezTo>
                  <a:pt x="-2400" y="30518"/>
                  <a:pt x="-2400" y="16802"/>
                  <a:pt x="7201" y="7201"/>
                </a:cubicBezTo>
                <a:lnTo>
                  <a:pt x="7201" y="7201"/>
                </a:lnTo>
                <a:cubicBezTo>
                  <a:pt x="16802" y="-2400"/>
                  <a:pt x="30518" y="-2400"/>
                  <a:pt x="40119" y="7201"/>
                </a:cubicBezTo>
                <a:lnTo>
                  <a:pt x="141618" y="108699"/>
                </a:lnTo>
                <a:cubicBezTo>
                  <a:pt x="151219" y="116929"/>
                  <a:pt x="151219" y="132016"/>
                  <a:pt x="141618" y="141618"/>
                </a:cubicBezTo>
                <a:lnTo>
                  <a:pt x="141618" y="14161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91F3E5B-88A2-4883-BF47-68CEC3DFE73B}"/>
              </a:ext>
            </a:extLst>
          </p:cNvPr>
          <p:cNvSpPr/>
          <p:nvPr/>
        </p:nvSpPr>
        <p:spPr>
          <a:xfrm>
            <a:off x="-364493" y="12196885"/>
            <a:ext cx="1695962" cy="1435276"/>
          </a:xfrm>
          <a:custGeom>
            <a:avLst/>
            <a:gdLst>
              <a:gd name="connsiteX0" fmla="*/ 155749 w 160621"/>
              <a:gd name="connsiteY0" fmla="*/ 126945 h 135932"/>
              <a:gd name="connsiteX1" fmla="*/ 122830 w 160621"/>
              <a:gd name="connsiteY1" fmla="*/ 131060 h 135932"/>
              <a:gd name="connsiteX2" fmla="*/ 8988 w 160621"/>
              <a:gd name="connsiteY2" fmla="*/ 41906 h 135932"/>
              <a:gd name="connsiteX3" fmla="*/ 4873 w 160621"/>
              <a:gd name="connsiteY3" fmla="*/ 8987 h 135932"/>
              <a:gd name="connsiteX4" fmla="*/ 4873 w 160621"/>
              <a:gd name="connsiteY4" fmla="*/ 8987 h 135932"/>
              <a:gd name="connsiteX5" fmla="*/ 37791 w 160621"/>
              <a:gd name="connsiteY5" fmla="*/ 4873 h 135932"/>
              <a:gd name="connsiteX6" fmla="*/ 151634 w 160621"/>
              <a:gd name="connsiteY6" fmla="*/ 94027 h 135932"/>
              <a:gd name="connsiteX7" fmla="*/ 155749 w 160621"/>
              <a:gd name="connsiteY7" fmla="*/ 126945 h 135932"/>
              <a:gd name="connsiteX8" fmla="*/ 155749 w 160621"/>
              <a:gd name="connsiteY8" fmla="*/ 126945 h 13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621" h="135932">
                <a:moveTo>
                  <a:pt x="155749" y="126945"/>
                </a:moveTo>
                <a:cubicBezTo>
                  <a:pt x="147519" y="136547"/>
                  <a:pt x="132432" y="139289"/>
                  <a:pt x="122830" y="131060"/>
                </a:cubicBezTo>
                <a:lnTo>
                  <a:pt x="8988" y="41906"/>
                </a:lnTo>
                <a:cubicBezTo>
                  <a:pt x="-614" y="33677"/>
                  <a:pt x="-3357" y="18589"/>
                  <a:pt x="4873" y="8987"/>
                </a:cubicBezTo>
                <a:lnTo>
                  <a:pt x="4873" y="8987"/>
                </a:lnTo>
                <a:cubicBezTo>
                  <a:pt x="13102" y="-613"/>
                  <a:pt x="28190" y="-3357"/>
                  <a:pt x="37791" y="4873"/>
                </a:cubicBezTo>
                <a:lnTo>
                  <a:pt x="151634" y="94027"/>
                </a:lnTo>
                <a:cubicBezTo>
                  <a:pt x="161235" y="102257"/>
                  <a:pt x="163978" y="117344"/>
                  <a:pt x="155749" y="126945"/>
                </a:cubicBezTo>
                <a:lnTo>
                  <a:pt x="155749" y="12694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BF66D6B-5C06-4A3C-8162-635EEB904322}"/>
              </a:ext>
            </a:extLst>
          </p:cNvPr>
          <p:cNvSpPr/>
          <p:nvPr/>
        </p:nvSpPr>
        <p:spPr>
          <a:xfrm>
            <a:off x="3046880" y="7903600"/>
            <a:ext cx="506885" cy="409660"/>
          </a:xfrm>
          <a:custGeom>
            <a:avLst/>
            <a:gdLst>
              <a:gd name="connsiteX0" fmla="*/ 48006 w 48006"/>
              <a:gd name="connsiteY0" fmla="*/ 9601 h 38798"/>
              <a:gd name="connsiteX1" fmla="*/ 26060 w 48006"/>
              <a:gd name="connsiteY1" fmla="*/ 32919 h 38798"/>
              <a:gd name="connsiteX2" fmla="*/ 0 w 48006"/>
              <a:gd name="connsiteY2" fmla="*/ 34290 h 38798"/>
              <a:gd name="connsiteX3" fmla="*/ 35662 w 48006"/>
              <a:gd name="connsiteY3" fmla="*/ 0 h 38798"/>
              <a:gd name="connsiteX4" fmla="*/ 48006 w 48006"/>
              <a:gd name="connsiteY4" fmla="*/ 9601 h 38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" h="38798">
                <a:moveTo>
                  <a:pt x="48006" y="9601"/>
                </a:moveTo>
                <a:lnTo>
                  <a:pt x="26060" y="32919"/>
                </a:lnTo>
                <a:cubicBezTo>
                  <a:pt x="19202" y="39777"/>
                  <a:pt x="6858" y="41148"/>
                  <a:pt x="0" y="34290"/>
                </a:cubicBezTo>
                <a:lnTo>
                  <a:pt x="35662" y="0"/>
                </a:lnTo>
                <a:cubicBezTo>
                  <a:pt x="39776" y="1372"/>
                  <a:pt x="43891" y="5487"/>
                  <a:pt x="48006" y="9601"/>
                </a:cubicBezTo>
                <a:close/>
              </a:path>
            </a:pathLst>
          </a:custGeom>
          <a:solidFill>
            <a:srgbClr val="FFD19F"/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10" name="Graphic 5">
            <a:extLst>
              <a:ext uri="{FF2B5EF4-FFF2-40B4-BE49-F238E27FC236}">
                <a16:creationId xmlns:a16="http://schemas.microsoft.com/office/drawing/2014/main" id="{7D17B9B4-FFE8-4DBD-94F8-7CF18AD2232E}"/>
              </a:ext>
            </a:extLst>
          </p:cNvPr>
          <p:cNvGrpSpPr/>
          <p:nvPr/>
        </p:nvGrpSpPr>
        <p:grpSpPr>
          <a:xfrm>
            <a:off x="8304004" y="8062911"/>
            <a:ext cx="2983374" cy="1766854"/>
            <a:chOff x="4309110" y="9372752"/>
            <a:chExt cx="282549" cy="167335"/>
          </a:xfrm>
          <a:solidFill>
            <a:srgbClr val="000000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56EF4FF-767B-4558-B87C-2AA148739BCD}"/>
                </a:ext>
              </a:extLst>
            </p:cNvPr>
            <p:cNvSpPr/>
            <p:nvPr/>
          </p:nvSpPr>
          <p:spPr>
            <a:xfrm>
              <a:off x="4309110" y="9372752"/>
              <a:ext cx="190652" cy="108356"/>
            </a:xfrm>
            <a:custGeom>
              <a:avLst/>
              <a:gdLst>
                <a:gd name="connsiteX0" fmla="*/ 0 w 190652"/>
                <a:gd name="connsiteY0" fmla="*/ 0 h 108356"/>
                <a:gd name="connsiteX1" fmla="*/ 190652 w 190652"/>
                <a:gd name="connsiteY1" fmla="*/ 0 h 108356"/>
                <a:gd name="connsiteX2" fmla="*/ 190652 w 190652"/>
                <a:gd name="connsiteY2" fmla="*/ 108357 h 108356"/>
                <a:gd name="connsiteX3" fmla="*/ 0 w 190652"/>
                <a:gd name="connsiteY3" fmla="*/ 108357 h 108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652" h="108356">
                  <a:moveTo>
                    <a:pt x="0" y="0"/>
                  </a:moveTo>
                  <a:lnTo>
                    <a:pt x="190652" y="0"/>
                  </a:lnTo>
                  <a:lnTo>
                    <a:pt x="190652" y="108357"/>
                  </a:lnTo>
                  <a:lnTo>
                    <a:pt x="0" y="10835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D5D990D-3F70-4F4A-8C82-BC698C17EDF3}"/>
                </a:ext>
              </a:extLst>
            </p:cNvPr>
            <p:cNvSpPr/>
            <p:nvPr/>
          </p:nvSpPr>
          <p:spPr>
            <a:xfrm>
              <a:off x="4325569" y="9482480"/>
              <a:ext cx="266090" cy="34290"/>
            </a:xfrm>
            <a:custGeom>
              <a:avLst/>
              <a:gdLst>
                <a:gd name="connsiteX0" fmla="*/ 181051 w 266090"/>
                <a:gd name="connsiteY0" fmla="*/ 0 h 34290"/>
                <a:gd name="connsiteX1" fmla="*/ 181051 w 266090"/>
                <a:gd name="connsiteY1" fmla="*/ 4115 h 34290"/>
                <a:gd name="connsiteX2" fmla="*/ 246888 w 266090"/>
                <a:gd name="connsiteY2" fmla="*/ 4115 h 34290"/>
                <a:gd name="connsiteX3" fmla="*/ 246888 w 266090"/>
                <a:gd name="connsiteY3" fmla="*/ 16459 h 34290"/>
                <a:gd name="connsiteX4" fmla="*/ 266091 w 266090"/>
                <a:gd name="connsiteY4" fmla="*/ 16459 h 34290"/>
                <a:gd name="connsiteX5" fmla="*/ 251003 w 266090"/>
                <a:gd name="connsiteY5" fmla="*/ 34290 h 34290"/>
                <a:gd name="connsiteX6" fmla="*/ 0 w 266090"/>
                <a:gd name="connsiteY6" fmla="*/ 34290 h 34290"/>
                <a:gd name="connsiteX7" fmla="*/ 0 w 266090"/>
                <a:gd name="connsiteY7" fmla="*/ 1371 h 34290"/>
                <a:gd name="connsiteX8" fmla="*/ 181051 w 266090"/>
                <a:gd name="connsiteY8" fmla="*/ 1371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6090" h="34290">
                  <a:moveTo>
                    <a:pt x="181051" y="0"/>
                  </a:moveTo>
                  <a:lnTo>
                    <a:pt x="181051" y="4115"/>
                  </a:lnTo>
                  <a:lnTo>
                    <a:pt x="246888" y="4115"/>
                  </a:lnTo>
                  <a:lnTo>
                    <a:pt x="246888" y="16459"/>
                  </a:lnTo>
                  <a:lnTo>
                    <a:pt x="266091" y="16459"/>
                  </a:lnTo>
                  <a:cubicBezTo>
                    <a:pt x="266091" y="28803"/>
                    <a:pt x="259233" y="34290"/>
                    <a:pt x="251003" y="34290"/>
                  </a:cubicBezTo>
                  <a:lnTo>
                    <a:pt x="0" y="34290"/>
                  </a:lnTo>
                  <a:lnTo>
                    <a:pt x="0" y="1371"/>
                  </a:lnTo>
                  <a:lnTo>
                    <a:pt x="181051" y="137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016D0D2-C441-4852-BBB7-F76C90B17111}"/>
                </a:ext>
              </a:extLst>
            </p:cNvPr>
            <p:cNvSpPr/>
            <p:nvPr/>
          </p:nvSpPr>
          <p:spPr>
            <a:xfrm>
              <a:off x="4506620" y="9416643"/>
              <a:ext cx="83667" cy="80924"/>
            </a:xfrm>
            <a:custGeom>
              <a:avLst/>
              <a:gdLst>
                <a:gd name="connsiteX0" fmla="*/ 0 w 83667"/>
                <a:gd name="connsiteY0" fmla="*/ 6858 h 80924"/>
                <a:gd name="connsiteX1" fmla="*/ 0 w 83667"/>
                <a:gd name="connsiteY1" fmla="*/ 80925 h 80924"/>
                <a:gd name="connsiteX2" fmla="*/ 4115 w 83667"/>
                <a:gd name="connsiteY2" fmla="*/ 80925 h 80924"/>
                <a:gd name="connsiteX3" fmla="*/ 48006 w 83667"/>
                <a:gd name="connsiteY3" fmla="*/ 80925 h 80924"/>
                <a:gd name="connsiteX4" fmla="*/ 83668 w 83667"/>
                <a:gd name="connsiteY4" fmla="*/ 80925 h 80924"/>
                <a:gd name="connsiteX5" fmla="*/ 83668 w 83667"/>
                <a:gd name="connsiteY5" fmla="*/ 37033 h 80924"/>
                <a:gd name="connsiteX6" fmla="*/ 82296 w 83667"/>
                <a:gd name="connsiteY6" fmla="*/ 30175 h 80924"/>
                <a:gd name="connsiteX7" fmla="*/ 68580 w 83667"/>
                <a:gd name="connsiteY7" fmla="*/ 2743 h 80924"/>
                <a:gd name="connsiteX8" fmla="*/ 63094 w 83667"/>
                <a:gd name="connsiteY8" fmla="*/ 0 h 80924"/>
                <a:gd name="connsiteX9" fmla="*/ 4115 w 83667"/>
                <a:gd name="connsiteY9" fmla="*/ 0 h 80924"/>
                <a:gd name="connsiteX10" fmla="*/ 0 w 83667"/>
                <a:gd name="connsiteY10" fmla="*/ 6858 h 8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667" h="80924">
                  <a:moveTo>
                    <a:pt x="0" y="6858"/>
                  </a:moveTo>
                  <a:lnTo>
                    <a:pt x="0" y="80925"/>
                  </a:lnTo>
                  <a:lnTo>
                    <a:pt x="4115" y="80925"/>
                  </a:lnTo>
                  <a:cubicBezTo>
                    <a:pt x="15088" y="67209"/>
                    <a:pt x="37033" y="67209"/>
                    <a:pt x="48006" y="80925"/>
                  </a:cubicBezTo>
                  <a:lnTo>
                    <a:pt x="83668" y="80925"/>
                  </a:lnTo>
                  <a:lnTo>
                    <a:pt x="83668" y="37033"/>
                  </a:lnTo>
                  <a:cubicBezTo>
                    <a:pt x="83668" y="34290"/>
                    <a:pt x="83668" y="32919"/>
                    <a:pt x="82296" y="30175"/>
                  </a:cubicBezTo>
                  <a:lnTo>
                    <a:pt x="68580" y="2743"/>
                  </a:lnTo>
                  <a:cubicBezTo>
                    <a:pt x="67209" y="1372"/>
                    <a:pt x="65837" y="0"/>
                    <a:pt x="63094" y="0"/>
                  </a:cubicBezTo>
                  <a:lnTo>
                    <a:pt x="4115" y="0"/>
                  </a:lnTo>
                  <a:cubicBezTo>
                    <a:pt x="2743" y="1372"/>
                    <a:pt x="0" y="2743"/>
                    <a:pt x="0" y="685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F927680-8430-4DA5-834D-7D75E8A8270A}"/>
                </a:ext>
              </a:extLst>
            </p:cNvPr>
            <p:cNvSpPr/>
            <p:nvPr/>
          </p:nvSpPr>
          <p:spPr>
            <a:xfrm>
              <a:off x="4498390" y="9479737"/>
              <a:ext cx="72694" cy="35661"/>
            </a:xfrm>
            <a:custGeom>
              <a:avLst/>
              <a:gdLst>
                <a:gd name="connsiteX0" fmla="*/ 0 w 72694"/>
                <a:gd name="connsiteY0" fmla="*/ 35661 h 35661"/>
                <a:gd name="connsiteX1" fmla="*/ 8229 w 72694"/>
                <a:gd name="connsiteY1" fmla="*/ 35661 h 35661"/>
                <a:gd name="connsiteX2" fmla="*/ 64465 w 72694"/>
                <a:gd name="connsiteY2" fmla="*/ 35661 h 35661"/>
                <a:gd name="connsiteX3" fmla="*/ 72695 w 72694"/>
                <a:gd name="connsiteY3" fmla="*/ 35661 h 35661"/>
                <a:gd name="connsiteX4" fmla="*/ 37033 w 72694"/>
                <a:gd name="connsiteY4" fmla="*/ 0 h 35661"/>
                <a:gd name="connsiteX5" fmla="*/ 0 w 72694"/>
                <a:gd name="connsiteY5" fmla="*/ 35661 h 35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694" h="35661">
                  <a:moveTo>
                    <a:pt x="0" y="35661"/>
                  </a:moveTo>
                  <a:lnTo>
                    <a:pt x="8229" y="35661"/>
                  </a:lnTo>
                  <a:cubicBezTo>
                    <a:pt x="8229" y="-1372"/>
                    <a:pt x="64465" y="-1372"/>
                    <a:pt x="64465" y="35661"/>
                  </a:cubicBezTo>
                  <a:lnTo>
                    <a:pt x="72695" y="35661"/>
                  </a:lnTo>
                  <a:cubicBezTo>
                    <a:pt x="72695" y="16459"/>
                    <a:pt x="56235" y="0"/>
                    <a:pt x="37033" y="0"/>
                  </a:cubicBezTo>
                  <a:cubicBezTo>
                    <a:pt x="16459" y="0"/>
                    <a:pt x="0" y="15087"/>
                    <a:pt x="0" y="3566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8D46279-ED18-426E-8D8B-DD672276484B}"/>
                </a:ext>
              </a:extLst>
            </p:cNvPr>
            <p:cNvSpPr/>
            <p:nvPr/>
          </p:nvSpPr>
          <p:spPr>
            <a:xfrm>
              <a:off x="4509363" y="9490710"/>
              <a:ext cx="49377" cy="49377"/>
            </a:xfrm>
            <a:custGeom>
              <a:avLst/>
              <a:gdLst>
                <a:gd name="connsiteX0" fmla="*/ 49378 w 49377"/>
                <a:gd name="connsiteY0" fmla="*/ 24689 h 49377"/>
                <a:gd name="connsiteX1" fmla="*/ 24689 w 49377"/>
                <a:gd name="connsiteY1" fmla="*/ 49377 h 49377"/>
                <a:gd name="connsiteX2" fmla="*/ 0 w 49377"/>
                <a:gd name="connsiteY2" fmla="*/ 24689 h 49377"/>
                <a:gd name="connsiteX3" fmla="*/ 24689 w 49377"/>
                <a:gd name="connsiteY3" fmla="*/ 0 h 49377"/>
                <a:gd name="connsiteX4" fmla="*/ 49378 w 49377"/>
                <a:gd name="connsiteY4" fmla="*/ 24689 h 49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377" h="49377">
                  <a:moveTo>
                    <a:pt x="49378" y="24689"/>
                  </a:moveTo>
                  <a:cubicBezTo>
                    <a:pt x="49378" y="38324"/>
                    <a:pt x="38324" y="49377"/>
                    <a:pt x="24689" y="49377"/>
                  </a:cubicBezTo>
                  <a:cubicBezTo>
                    <a:pt x="11054" y="49377"/>
                    <a:pt x="0" y="38323"/>
                    <a:pt x="0" y="24689"/>
                  </a:cubicBezTo>
                  <a:cubicBezTo>
                    <a:pt x="0" y="11053"/>
                    <a:pt x="11054" y="0"/>
                    <a:pt x="24689" y="0"/>
                  </a:cubicBezTo>
                  <a:cubicBezTo>
                    <a:pt x="38324" y="0"/>
                    <a:pt x="49378" y="11054"/>
                    <a:pt x="49378" y="2468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B691908-ACF5-42C5-AE8A-213C05CEEBE7}"/>
                </a:ext>
              </a:extLst>
            </p:cNvPr>
            <p:cNvSpPr/>
            <p:nvPr/>
          </p:nvSpPr>
          <p:spPr>
            <a:xfrm>
              <a:off x="4517593" y="9498939"/>
              <a:ext cx="32918" cy="32918"/>
            </a:xfrm>
            <a:custGeom>
              <a:avLst/>
              <a:gdLst>
                <a:gd name="connsiteX0" fmla="*/ 32918 w 32918"/>
                <a:gd name="connsiteY0" fmla="*/ 16459 h 32918"/>
                <a:gd name="connsiteX1" fmla="*/ 16459 w 32918"/>
                <a:gd name="connsiteY1" fmla="*/ 32918 h 32918"/>
                <a:gd name="connsiteX2" fmla="*/ 0 w 32918"/>
                <a:gd name="connsiteY2" fmla="*/ 16459 h 32918"/>
                <a:gd name="connsiteX3" fmla="*/ 16459 w 32918"/>
                <a:gd name="connsiteY3" fmla="*/ 0 h 32918"/>
                <a:gd name="connsiteX4" fmla="*/ 32918 w 32918"/>
                <a:gd name="connsiteY4" fmla="*/ 16459 h 32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18" h="32918">
                  <a:moveTo>
                    <a:pt x="32918" y="16459"/>
                  </a:moveTo>
                  <a:cubicBezTo>
                    <a:pt x="32918" y="25549"/>
                    <a:pt x="25549" y="32918"/>
                    <a:pt x="16459" y="32918"/>
                  </a:cubicBezTo>
                  <a:cubicBezTo>
                    <a:pt x="7369" y="32918"/>
                    <a:pt x="0" y="25550"/>
                    <a:pt x="0" y="16459"/>
                  </a:cubicBezTo>
                  <a:cubicBezTo>
                    <a:pt x="0" y="7369"/>
                    <a:pt x="7369" y="0"/>
                    <a:pt x="16459" y="0"/>
                  </a:cubicBezTo>
                  <a:cubicBezTo>
                    <a:pt x="25549" y="0"/>
                    <a:pt x="32918" y="7368"/>
                    <a:pt x="32918" y="1645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3AD7527-5DA3-4EE8-BCCA-9D10193A43A4}"/>
                </a:ext>
              </a:extLst>
            </p:cNvPr>
            <p:cNvSpPr/>
            <p:nvPr/>
          </p:nvSpPr>
          <p:spPr>
            <a:xfrm>
              <a:off x="4525822" y="9507169"/>
              <a:ext cx="16459" cy="16459"/>
            </a:xfrm>
            <a:custGeom>
              <a:avLst/>
              <a:gdLst>
                <a:gd name="connsiteX0" fmla="*/ 16459 w 16459"/>
                <a:gd name="connsiteY0" fmla="*/ 8229 h 16459"/>
                <a:gd name="connsiteX1" fmla="*/ 8230 w 16459"/>
                <a:gd name="connsiteY1" fmla="*/ 16459 h 16459"/>
                <a:gd name="connsiteX2" fmla="*/ 0 w 16459"/>
                <a:gd name="connsiteY2" fmla="*/ 8229 h 16459"/>
                <a:gd name="connsiteX3" fmla="*/ 8230 w 16459"/>
                <a:gd name="connsiteY3" fmla="*/ 0 h 16459"/>
                <a:gd name="connsiteX4" fmla="*/ 16459 w 16459"/>
                <a:gd name="connsiteY4" fmla="*/ 8229 h 16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59" h="16459">
                  <a:moveTo>
                    <a:pt x="16459" y="8229"/>
                  </a:moveTo>
                  <a:cubicBezTo>
                    <a:pt x="16459" y="12774"/>
                    <a:pt x="12775" y="16459"/>
                    <a:pt x="8230" y="16459"/>
                  </a:cubicBezTo>
                  <a:cubicBezTo>
                    <a:pt x="3684" y="16459"/>
                    <a:pt x="0" y="12774"/>
                    <a:pt x="0" y="8229"/>
                  </a:cubicBezTo>
                  <a:cubicBezTo>
                    <a:pt x="0" y="3685"/>
                    <a:pt x="3684" y="0"/>
                    <a:pt x="8230" y="0"/>
                  </a:cubicBezTo>
                  <a:cubicBezTo>
                    <a:pt x="12775" y="0"/>
                    <a:pt x="16459" y="3685"/>
                    <a:pt x="16459" y="822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516F9B8-5394-48B5-99DB-7BF5AD3B67C6}"/>
                </a:ext>
              </a:extLst>
            </p:cNvPr>
            <p:cNvSpPr/>
            <p:nvPr/>
          </p:nvSpPr>
          <p:spPr>
            <a:xfrm>
              <a:off x="4517593" y="9424873"/>
              <a:ext cx="23317" cy="26060"/>
            </a:xfrm>
            <a:custGeom>
              <a:avLst/>
              <a:gdLst>
                <a:gd name="connsiteX0" fmla="*/ 0 w 23317"/>
                <a:gd name="connsiteY0" fmla="*/ 0 h 26060"/>
                <a:gd name="connsiteX1" fmla="*/ 23317 w 23317"/>
                <a:gd name="connsiteY1" fmla="*/ 0 h 26060"/>
                <a:gd name="connsiteX2" fmla="*/ 23317 w 23317"/>
                <a:gd name="connsiteY2" fmla="*/ 26061 h 26060"/>
                <a:gd name="connsiteX3" fmla="*/ 0 w 23317"/>
                <a:gd name="connsiteY3" fmla="*/ 26061 h 26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17" h="26060">
                  <a:moveTo>
                    <a:pt x="0" y="0"/>
                  </a:moveTo>
                  <a:lnTo>
                    <a:pt x="23317" y="0"/>
                  </a:lnTo>
                  <a:lnTo>
                    <a:pt x="23317" y="26061"/>
                  </a:lnTo>
                  <a:lnTo>
                    <a:pt x="0" y="2606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F7458A1-2461-4CF4-BAF2-2EDEBC0C4485}"/>
                </a:ext>
              </a:extLst>
            </p:cNvPr>
            <p:cNvSpPr/>
            <p:nvPr/>
          </p:nvSpPr>
          <p:spPr>
            <a:xfrm>
              <a:off x="4333798" y="9490710"/>
              <a:ext cx="49377" cy="49377"/>
            </a:xfrm>
            <a:custGeom>
              <a:avLst/>
              <a:gdLst>
                <a:gd name="connsiteX0" fmla="*/ 49378 w 49377"/>
                <a:gd name="connsiteY0" fmla="*/ 24689 h 49377"/>
                <a:gd name="connsiteX1" fmla="*/ 24689 w 49377"/>
                <a:gd name="connsiteY1" fmla="*/ 49377 h 49377"/>
                <a:gd name="connsiteX2" fmla="*/ 0 w 49377"/>
                <a:gd name="connsiteY2" fmla="*/ 24689 h 49377"/>
                <a:gd name="connsiteX3" fmla="*/ 24689 w 49377"/>
                <a:gd name="connsiteY3" fmla="*/ 0 h 49377"/>
                <a:gd name="connsiteX4" fmla="*/ 49378 w 49377"/>
                <a:gd name="connsiteY4" fmla="*/ 24689 h 49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377" h="49377">
                  <a:moveTo>
                    <a:pt x="49378" y="24689"/>
                  </a:moveTo>
                  <a:cubicBezTo>
                    <a:pt x="49378" y="38324"/>
                    <a:pt x="38324" y="49377"/>
                    <a:pt x="24689" y="49377"/>
                  </a:cubicBezTo>
                  <a:cubicBezTo>
                    <a:pt x="11053" y="49377"/>
                    <a:pt x="0" y="38323"/>
                    <a:pt x="0" y="24689"/>
                  </a:cubicBezTo>
                  <a:cubicBezTo>
                    <a:pt x="0" y="11053"/>
                    <a:pt x="11053" y="0"/>
                    <a:pt x="24689" y="0"/>
                  </a:cubicBezTo>
                  <a:cubicBezTo>
                    <a:pt x="38324" y="0"/>
                    <a:pt x="49378" y="11054"/>
                    <a:pt x="49378" y="24689"/>
                  </a:cubicBezTo>
                  <a:close/>
                </a:path>
              </a:pathLst>
            </a:custGeom>
            <a:solidFill>
              <a:srgbClr val="28292B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CB4A6EB-2BCE-48E7-B3C5-1E98C680AE96}"/>
                </a:ext>
              </a:extLst>
            </p:cNvPr>
            <p:cNvSpPr/>
            <p:nvPr/>
          </p:nvSpPr>
          <p:spPr>
            <a:xfrm>
              <a:off x="4342028" y="9498939"/>
              <a:ext cx="32918" cy="32918"/>
            </a:xfrm>
            <a:custGeom>
              <a:avLst/>
              <a:gdLst>
                <a:gd name="connsiteX0" fmla="*/ 32918 w 32918"/>
                <a:gd name="connsiteY0" fmla="*/ 16459 h 32918"/>
                <a:gd name="connsiteX1" fmla="*/ 16459 w 32918"/>
                <a:gd name="connsiteY1" fmla="*/ 32918 h 32918"/>
                <a:gd name="connsiteX2" fmla="*/ 0 w 32918"/>
                <a:gd name="connsiteY2" fmla="*/ 16459 h 32918"/>
                <a:gd name="connsiteX3" fmla="*/ 16459 w 32918"/>
                <a:gd name="connsiteY3" fmla="*/ 0 h 32918"/>
                <a:gd name="connsiteX4" fmla="*/ 32918 w 32918"/>
                <a:gd name="connsiteY4" fmla="*/ 16459 h 32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18" h="32918">
                  <a:moveTo>
                    <a:pt x="32918" y="16459"/>
                  </a:moveTo>
                  <a:cubicBezTo>
                    <a:pt x="32918" y="25549"/>
                    <a:pt x="25549" y="32918"/>
                    <a:pt x="16459" y="32918"/>
                  </a:cubicBezTo>
                  <a:cubicBezTo>
                    <a:pt x="7369" y="32918"/>
                    <a:pt x="0" y="25550"/>
                    <a:pt x="0" y="16459"/>
                  </a:cubicBezTo>
                  <a:cubicBezTo>
                    <a:pt x="0" y="7369"/>
                    <a:pt x="7369" y="0"/>
                    <a:pt x="16459" y="0"/>
                  </a:cubicBezTo>
                  <a:cubicBezTo>
                    <a:pt x="25549" y="0"/>
                    <a:pt x="32918" y="7368"/>
                    <a:pt x="32918" y="1645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5510EC0-0864-4326-AE44-72B52789276C}"/>
                </a:ext>
              </a:extLst>
            </p:cNvPr>
            <p:cNvSpPr/>
            <p:nvPr/>
          </p:nvSpPr>
          <p:spPr>
            <a:xfrm>
              <a:off x="4350258" y="9507169"/>
              <a:ext cx="16459" cy="16459"/>
            </a:xfrm>
            <a:custGeom>
              <a:avLst/>
              <a:gdLst>
                <a:gd name="connsiteX0" fmla="*/ 16459 w 16459"/>
                <a:gd name="connsiteY0" fmla="*/ 8229 h 16459"/>
                <a:gd name="connsiteX1" fmla="*/ 8229 w 16459"/>
                <a:gd name="connsiteY1" fmla="*/ 16459 h 16459"/>
                <a:gd name="connsiteX2" fmla="*/ 0 w 16459"/>
                <a:gd name="connsiteY2" fmla="*/ 8229 h 16459"/>
                <a:gd name="connsiteX3" fmla="*/ 8229 w 16459"/>
                <a:gd name="connsiteY3" fmla="*/ 0 h 16459"/>
                <a:gd name="connsiteX4" fmla="*/ 16459 w 16459"/>
                <a:gd name="connsiteY4" fmla="*/ 8229 h 16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59" h="16459">
                  <a:moveTo>
                    <a:pt x="16459" y="8229"/>
                  </a:moveTo>
                  <a:cubicBezTo>
                    <a:pt x="16459" y="12774"/>
                    <a:pt x="12775" y="16459"/>
                    <a:pt x="8229" y="16459"/>
                  </a:cubicBezTo>
                  <a:cubicBezTo>
                    <a:pt x="3684" y="16459"/>
                    <a:pt x="0" y="12774"/>
                    <a:pt x="0" y="8229"/>
                  </a:cubicBezTo>
                  <a:cubicBezTo>
                    <a:pt x="0" y="3685"/>
                    <a:pt x="3684" y="0"/>
                    <a:pt x="8229" y="0"/>
                  </a:cubicBezTo>
                  <a:cubicBezTo>
                    <a:pt x="12775" y="0"/>
                    <a:pt x="16459" y="3685"/>
                    <a:pt x="16459" y="8229"/>
                  </a:cubicBezTo>
                  <a:close/>
                </a:path>
              </a:pathLst>
            </a:custGeom>
            <a:solidFill>
              <a:srgbClr val="28292B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903E412-F217-4D80-AC80-78881D27B786}"/>
                </a:ext>
              </a:extLst>
            </p:cNvPr>
            <p:cNvSpPr/>
            <p:nvPr/>
          </p:nvSpPr>
          <p:spPr>
            <a:xfrm>
              <a:off x="4549140" y="9426244"/>
              <a:ext cx="30175" cy="24688"/>
            </a:xfrm>
            <a:custGeom>
              <a:avLst/>
              <a:gdLst>
                <a:gd name="connsiteX0" fmla="*/ 0 w 30175"/>
                <a:gd name="connsiteY0" fmla="*/ 0 h 24688"/>
                <a:gd name="connsiteX1" fmla="*/ 0 w 30175"/>
                <a:gd name="connsiteY1" fmla="*/ 0 h 24688"/>
                <a:gd name="connsiteX2" fmla="*/ 0 w 30175"/>
                <a:gd name="connsiteY2" fmla="*/ 24689 h 24688"/>
                <a:gd name="connsiteX3" fmla="*/ 28804 w 30175"/>
                <a:gd name="connsiteY3" fmla="*/ 24689 h 24688"/>
                <a:gd name="connsiteX4" fmla="*/ 30175 w 30175"/>
                <a:gd name="connsiteY4" fmla="*/ 24689 h 24688"/>
                <a:gd name="connsiteX5" fmla="*/ 28804 w 30175"/>
                <a:gd name="connsiteY5" fmla="*/ 24689 h 24688"/>
                <a:gd name="connsiteX6" fmla="*/ 0 w 30175"/>
                <a:gd name="connsiteY6" fmla="*/ 24689 h 24688"/>
                <a:gd name="connsiteX7" fmla="*/ 0 w 30175"/>
                <a:gd name="connsiteY7" fmla="*/ 0 h 24688"/>
                <a:gd name="connsiteX8" fmla="*/ 0 w 30175"/>
                <a:gd name="connsiteY8" fmla="*/ 0 h 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175" h="246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24689"/>
                  </a:lnTo>
                  <a:lnTo>
                    <a:pt x="28804" y="24689"/>
                  </a:lnTo>
                  <a:cubicBezTo>
                    <a:pt x="28804" y="24689"/>
                    <a:pt x="28804" y="24689"/>
                    <a:pt x="30175" y="24689"/>
                  </a:cubicBezTo>
                  <a:cubicBezTo>
                    <a:pt x="30175" y="24689"/>
                    <a:pt x="30175" y="24689"/>
                    <a:pt x="28804" y="24689"/>
                  </a:cubicBezTo>
                  <a:lnTo>
                    <a:pt x="0" y="24689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98989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E79BC26-078B-4815-8A82-34EC62E18FFE}"/>
                </a:ext>
              </a:extLst>
            </p:cNvPr>
            <p:cNvSpPr/>
            <p:nvPr/>
          </p:nvSpPr>
          <p:spPr>
            <a:xfrm>
              <a:off x="4579315" y="9450933"/>
              <a:ext cx="13716" cy="13716"/>
            </a:xfrm>
            <a:custGeom>
              <a:avLst/>
              <a:gdLst>
                <a:gd name="connsiteX0" fmla="*/ 0 w 13716"/>
                <a:gd name="connsiteY0" fmla="*/ 0 h 13716"/>
                <a:gd name="connsiteX1" fmla="*/ 0 w 13716"/>
                <a:gd name="connsiteY1" fmla="*/ 0 h 13716"/>
                <a:gd name="connsiteX2" fmla="*/ 0 w 13716"/>
                <a:gd name="connsiteY2" fmla="*/ 0 h 1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" h="1371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98989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79B8961-0B81-46CF-9291-218A876FD5C2}"/>
                </a:ext>
              </a:extLst>
            </p:cNvPr>
            <p:cNvSpPr/>
            <p:nvPr/>
          </p:nvSpPr>
          <p:spPr>
            <a:xfrm>
              <a:off x="4549140" y="9424873"/>
              <a:ext cx="32084" cy="27432"/>
            </a:xfrm>
            <a:custGeom>
              <a:avLst/>
              <a:gdLst>
                <a:gd name="connsiteX0" fmla="*/ 2743 w 32084"/>
                <a:gd name="connsiteY0" fmla="*/ 0 h 27432"/>
                <a:gd name="connsiteX1" fmla="*/ 20574 w 32084"/>
                <a:gd name="connsiteY1" fmla="*/ 0 h 27432"/>
                <a:gd name="connsiteX2" fmla="*/ 21946 w 32084"/>
                <a:gd name="connsiteY2" fmla="*/ 1371 h 27432"/>
                <a:gd name="connsiteX3" fmla="*/ 31547 w 32084"/>
                <a:gd name="connsiteY3" fmla="*/ 23317 h 27432"/>
                <a:gd name="connsiteX4" fmla="*/ 28804 w 32084"/>
                <a:gd name="connsiteY4" fmla="*/ 27432 h 27432"/>
                <a:gd name="connsiteX5" fmla="*/ 0 w 32084"/>
                <a:gd name="connsiteY5" fmla="*/ 27432 h 27432"/>
                <a:gd name="connsiteX6" fmla="*/ 0 w 32084"/>
                <a:gd name="connsiteY6" fmla="*/ 2743 h 27432"/>
                <a:gd name="connsiteX7" fmla="*/ 2743 w 32084"/>
                <a:gd name="connsiteY7" fmla="*/ 0 h 2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084" h="27432">
                  <a:moveTo>
                    <a:pt x="2743" y="0"/>
                  </a:moveTo>
                  <a:lnTo>
                    <a:pt x="20574" y="0"/>
                  </a:lnTo>
                  <a:cubicBezTo>
                    <a:pt x="20574" y="0"/>
                    <a:pt x="21946" y="0"/>
                    <a:pt x="21946" y="1371"/>
                  </a:cubicBezTo>
                  <a:lnTo>
                    <a:pt x="31547" y="23317"/>
                  </a:lnTo>
                  <a:cubicBezTo>
                    <a:pt x="32918" y="24689"/>
                    <a:pt x="31547" y="27432"/>
                    <a:pt x="28804" y="27432"/>
                  </a:cubicBezTo>
                  <a:lnTo>
                    <a:pt x="0" y="27432"/>
                  </a:lnTo>
                  <a:lnTo>
                    <a:pt x="0" y="2743"/>
                  </a:lnTo>
                  <a:cubicBezTo>
                    <a:pt x="0" y="1371"/>
                    <a:pt x="1372" y="0"/>
                    <a:pt x="2743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EB61A5-F902-48A6-8581-22C6F47730E4}"/>
              </a:ext>
            </a:extLst>
          </p:cNvPr>
          <p:cNvSpPr/>
          <p:nvPr/>
        </p:nvSpPr>
        <p:spPr>
          <a:xfrm>
            <a:off x="8818005" y="6788456"/>
            <a:ext cx="2177939" cy="477922"/>
          </a:xfrm>
          <a:custGeom>
            <a:avLst/>
            <a:gdLst>
              <a:gd name="connsiteX0" fmla="*/ 183120 w 206268"/>
              <a:gd name="connsiteY0" fmla="*/ 45263 h 45263"/>
              <a:gd name="connsiteX1" fmla="*/ 22643 w 206268"/>
              <a:gd name="connsiteY1" fmla="*/ 45263 h 45263"/>
              <a:gd name="connsiteX2" fmla="*/ 22643 w 206268"/>
              <a:gd name="connsiteY2" fmla="*/ 0 h 45263"/>
              <a:gd name="connsiteX3" fmla="*/ 183120 w 206268"/>
              <a:gd name="connsiteY3" fmla="*/ 0 h 45263"/>
              <a:gd name="connsiteX4" fmla="*/ 183120 w 206268"/>
              <a:gd name="connsiteY4" fmla="*/ 45263 h 4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268" h="45263">
                <a:moveTo>
                  <a:pt x="183120" y="45263"/>
                </a:moveTo>
                <a:lnTo>
                  <a:pt x="22643" y="45263"/>
                </a:lnTo>
                <a:cubicBezTo>
                  <a:pt x="-8904" y="45263"/>
                  <a:pt x="-6160" y="0"/>
                  <a:pt x="22643" y="0"/>
                </a:cubicBezTo>
                <a:lnTo>
                  <a:pt x="183120" y="0"/>
                </a:lnTo>
                <a:cubicBezTo>
                  <a:pt x="213296" y="0"/>
                  <a:pt x="214667" y="45263"/>
                  <a:pt x="183120" y="45263"/>
                </a:cubicBezTo>
                <a:close/>
              </a:path>
            </a:pathLst>
          </a:custGeom>
          <a:solidFill>
            <a:schemeClr val="accent5"/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CD661BB-C247-473E-BE95-18AC8DEDA90F}"/>
              </a:ext>
            </a:extLst>
          </p:cNvPr>
          <p:cNvSpPr/>
          <p:nvPr/>
        </p:nvSpPr>
        <p:spPr>
          <a:xfrm>
            <a:off x="8818005" y="7425689"/>
            <a:ext cx="2177939" cy="477912"/>
          </a:xfrm>
          <a:custGeom>
            <a:avLst/>
            <a:gdLst>
              <a:gd name="connsiteX0" fmla="*/ 183120 w 206268"/>
              <a:gd name="connsiteY0" fmla="*/ 45263 h 45262"/>
              <a:gd name="connsiteX1" fmla="*/ 22643 w 206268"/>
              <a:gd name="connsiteY1" fmla="*/ 45263 h 45262"/>
              <a:gd name="connsiteX2" fmla="*/ 22643 w 206268"/>
              <a:gd name="connsiteY2" fmla="*/ 0 h 45262"/>
              <a:gd name="connsiteX3" fmla="*/ 183120 w 206268"/>
              <a:gd name="connsiteY3" fmla="*/ 0 h 45262"/>
              <a:gd name="connsiteX4" fmla="*/ 183120 w 206268"/>
              <a:gd name="connsiteY4" fmla="*/ 45263 h 4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268" h="45262">
                <a:moveTo>
                  <a:pt x="183120" y="45263"/>
                </a:moveTo>
                <a:lnTo>
                  <a:pt x="22643" y="45263"/>
                </a:lnTo>
                <a:cubicBezTo>
                  <a:pt x="-8904" y="45263"/>
                  <a:pt x="-6160" y="0"/>
                  <a:pt x="22643" y="0"/>
                </a:cubicBezTo>
                <a:lnTo>
                  <a:pt x="183120" y="0"/>
                </a:lnTo>
                <a:cubicBezTo>
                  <a:pt x="213296" y="0"/>
                  <a:pt x="214667" y="45263"/>
                  <a:pt x="183120" y="45263"/>
                </a:cubicBezTo>
                <a:close/>
              </a:path>
            </a:pathLst>
          </a:custGeom>
          <a:solidFill>
            <a:schemeClr val="accent2"/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13" name="Graphic 5">
            <a:extLst>
              <a:ext uri="{FF2B5EF4-FFF2-40B4-BE49-F238E27FC236}">
                <a16:creationId xmlns:a16="http://schemas.microsoft.com/office/drawing/2014/main" id="{B7AE9D8F-D002-4A73-B175-6760631C0AF7}"/>
              </a:ext>
            </a:extLst>
          </p:cNvPr>
          <p:cNvGrpSpPr/>
          <p:nvPr/>
        </p:nvGrpSpPr>
        <p:grpSpPr>
          <a:xfrm>
            <a:off x="8028831" y="7367753"/>
            <a:ext cx="3681383" cy="6531578"/>
            <a:chOff x="4283049" y="9306915"/>
            <a:chExt cx="348656" cy="618592"/>
          </a:xfrm>
          <a:solidFill>
            <a:srgbClr val="000000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9D56914-42F0-4023-BA8C-C76F473631A3}"/>
                </a:ext>
              </a:extLst>
            </p:cNvPr>
            <p:cNvSpPr/>
            <p:nvPr/>
          </p:nvSpPr>
          <p:spPr>
            <a:xfrm>
              <a:off x="4413351" y="9316859"/>
              <a:ext cx="57607" cy="328840"/>
            </a:xfrm>
            <a:custGeom>
              <a:avLst/>
              <a:gdLst>
                <a:gd name="connsiteX0" fmla="*/ 57607 w 57607"/>
                <a:gd name="connsiteY0" fmla="*/ 302781 h 328840"/>
                <a:gd name="connsiteX1" fmla="*/ 31547 w 57607"/>
                <a:gd name="connsiteY1" fmla="*/ 328841 h 328840"/>
                <a:gd name="connsiteX2" fmla="*/ 26060 w 57607"/>
                <a:gd name="connsiteY2" fmla="*/ 328841 h 328840"/>
                <a:gd name="connsiteX3" fmla="*/ 0 w 57607"/>
                <a:gd name="connsiteY3" fmla="*/ 302781 h 328840"/>
                <a:gd name="connsiteX4" fmla="*/ 6858 w 57607"/>
                <a:gd name="connsiteY4" fmla="*/ 25718 h 328840"/>
                <a:gd name="connsiteX5" fmla="*/ 49377 w 57607"/>
                <a:gd name="connsiteY5" fmla="*/ 25718 h 328840"/>
                <a:gd name="connsiteX6" fmla="*/ 57607 w 57607"/>
                <a:gd name="connsiteY6" fmla="*/ 302781 h 32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7" h="328840">
                  <a:moveTo>
                    <a:pt x="57607" y="302781"/>
                  </a:moveTo>
                  <a:cubicBezTo>
                    <a:pt x="57607" y="316497"/>
                    <a:pt x="46634" y="328841"/>
                    <a:pt x="31547" y="328841"/>
                  </a:cubicBezTo>
                  <a:lnTo>
                    <a:pt x="26060" y="328841"/>
                  </a:lnTo>
                  <a:cubicBezTo>
                    <a:pt x="12344" y="328841"/>
                    <a:pt x="0" y="317868"/>
                    <a:pt x="0" y="302781"/>
                  </a:cubicBezTo>
                  <a:lnTo>
                    <a:pt x="6858" y="25718"/>
                  </a:lnTo>
                  <a:cubicBezTo>
                    <a:pt x="6858" y="-8573"/>
                    <a:pt x="49377" y="-8573"/>
                    <a:pt x="49377" y="25718"/>
                  </a:cubicBezTo>
                  <a:lnTo>
                    <a:pt x="57607" y="302781"/>
                  </a:lnTo>
                  <a:close/>
                </a:path>
              </a:pathLst>
            </a:custGeom>
            <a:solidFill>
              <a:srgbClr val="F4AD60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8D7CAE-A9D7-4EA9-93AD-C457DEDD7957}"/>
                </a:ext>
              </a:extLst>
            </p:cNvPr>
            <p:cNvSpPr/>
            <p:nvPr/>
          </p:nvSpPr>
          <p:spPr>
            <a:xfrm>
              <a:off x="4473702" y="9491053"/>
              <a:ext cx="48006" cy="131330"/>
            </a:xfrm>
            <a:custGeom>
              <a:avLst/>
              <a:gdLst>
                <a:gd name="connsiteX0" fmla="*/ 48006 w 48006"/>
                <a:gd name="connsiteY0" fmla="*/ 131330 h 131330"/>
                <a:gd name="connsiteX1" fmla="*/ 0 w 48006"/>
                <a:gd name="connsiteY1" fmla="*/ 131330 h 131330"/>
                <a:gd name="connsiteX2" fmla="*/ 2743 w 48006"/>
                <a:gd name="connsiteY2" fmla="*/ 25718 h 131330"/>
                <a:gd name="connsiteX3" fmla="*/ 45263 w 48006"/>
                <a:gd name="connsiteY3" fmla="*/ 25718 h 131330"/>
                <a:gd name="connsiteX4" fmla="*/ 48006 w 48006"/>
                <a:gd name="connsiteY4" fmla="*/ 131330 h 131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06" h="131330">
                  <a:moveTo>
                    <a:pt x="48006" y="131330"/>
                  </a:moveTo>
                  <a:lnTo>
                    <a:pt x="0" y="131330"/>
                  </a:lnTo>
                  <a:lnTo>
                    <a:pt x="2743" y="25718"/>
                  </a:lnTo>
                  <a:cubicBezTo>
                    <a:pt x="2743" y="-8573"/>
                    <a:pt x="45263" y="-8573"/>
                    <a:pt x="45263" y="25718"/>
                  </a:cubicBezTo>
                  <a:lnTo>
                    <a:pt x="48006" y="131330"/>
                  </a:lnTo>
                  <a:close/>
                </a:path>
              </a:pathLst>
            </a:custGeom>
            <a:solidFill>
              <a:srgbClr val="F4AD60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017B2A2-F2C0-44BD-91DC-B6F009145FF4}"/>
                </a:ext>
              </a:extLst>
            </p:cNvPr>
            <p:cNvSpPr/>
            <p:nvPr/>
          </p:nvSpPr>
          <p:spPr>
            <a:xfrm>
              <a:off x="4525822" y="9507511"/>
              <a:ext cx="48006" cy="131330"/>
            </a:xfrm>
            <a:custGeom>
              <a:avLst/>
              <a:gdLst>
                <a:gd name="connsiteX0" fmla="*/ 48006 w 48006"/>
                <a:gd name="connsiteY0" fmla="*/ 131331 h 131330"/>
                <a:gd name="connsiteX1" fmla="*/ 0 w 48006"/>
                <a:gd name="connsiteY1" fmla="*/ 131331 h 131330"/>
                <a:gd name="connsiteX2" fmla="*/ 2743 w 48006"/>
                <a:gd name="connsiteY2" fmla="*/ 25718 h 131330"/>
                <a:gd name="connsiteX3" fmla="*/ 45263 w 48006"/>
                <a:gd name="connsiteY3" fmla="*/ 25718 h 131330"/>
                <a:gd name="connsiteX4" fmla="*/ 48006 w 48006"/>
                <a:gd name="connsiteY4" fmla="*/ 131331 h 131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06" h="131330">
                  <a:moveTo>
                    <a:pt x="48006" y="131331"/>
                  </a:moveTo>
                  <a:lnTo>
                    <a:pt x="0" y="131331"/>
                  </a:lnTo>
                  <a:lnTo>
                    <a:pt x="2743" y="25718"/>
                  </a:lnTo>
                  <a:cubicBezTo>
                    <a:pt x="2743" y="-8573"/>
                    <a:pt x="45263" y="-8573"/>
                    <a:pt x="45263" y="25718"/>
                  </a:cubicBezTo>
                  <a:lnTo>
                    <a:pt x="48006" y="131331"/>
                  </a:lnTo>
                  <a:close/>
                </a:path>
              </a:pathLst>
            </a:custGeom>
            <a:solidFill>
              <a:srgbClr val="F4AD60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BFF5BCC-C4E4-49F2-AB72-7C573628A67B}"/>
                </a:ext>
              </a:extLst>
            </p:cNvPr>
            <p:cNvSpPr/>
            <p:nvPr/>
          </p:nvSpPr>
          <p:spPr>
            <a:xfrm>
              <a:off x="4580686" y="9525343"/>
              <a:ext cx="48006" cy="131330"/>
            </a:xfrm>
            <a:custGeom>
              <a:avLst/>
              <a:gdLst>
                <a:gd name="connsiteX0" fmla="*/ 48006 w 48006"/>
                <a:gd name="connsiteY0" fmla="*/ 131330 h 131330"/>
                <a:gd name="connsiteX1" fmla="*/ 0 w 48006"/>
                <a:gd name="connsiteY1" fmla="*/ 131330 h 131330"/>
                <a:gd name="connsiteX2" fmla="*/ 2743 w 48006"/>
                <a:gd name="connsiteY2" fmla="*/ 25718 h 131330"/>
                <a:gd name="connsiteX3" fmla="*/ 45263 w 48006"/>
                <a:gd name="connsiteY3" fmla="*/ 25718 h 131330"/>
                <a:gd name="connsiteX4" fmla="*/ 48006 w 48006"/>
                <a:gd name="connsiteY4" fmla="*/ 131330 h 131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06" h="131330">
                  <a:moveTo>
                    <a:pt x="48006" y="131330"/>
                  </a:moveTo>
                  <a:lnTo>
                    <a:pt x="0" y="131330"/>
                  </a:lnTo>
                  <a:lnTo>
                    <a:pt x="2743" y="25718"/>
                  </a:lnTo>
                  <a:cubicBezTo>
                    <a:pt x="2743" y="-8573"/>
                    <a:pt x="45263" y="-8573"/>
                    <a:pt x="45263" y="25718"/>
                  </a:cubicBezTo>
                  <a:lnTo>
                    <a:pt x="48006" y="131330"/>
                  </a:lnTo>
                  <a:close/>
                </a:path>
              </a:pathLst>
            </a:custGeom>
            <a:solidFill>
              <a:srgbClr val="F4AD60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661BC6D-A5A3-4051-A7A6-44CAF92D5E86}"/>
                </a:ext>
              </a:extLst>
            </p:cNvPr>
            <p:cNvSpPr/>
            <p:nvPr/>
          </p:nvSpPr>
          <p:spPr>
            <a:xfrm>
              <a:off x="4289907" y="9471142"/>
              <a:ext cx="341798" cy="440648"/>
            </a:xfrm>
            <a:custGeom>
              <a:avLst/>
              <a:gdLst>
                <a:gd name="connsiteX0" fmla="*/ 283921 w 341798"/>
                <a:gd name="connsiteY0" fmla="*/ 318576 h 440648"/>
                <a:gd name="connsiteX1" fmla="*/ 283921 w 341798"/>
                <a:gd name="connsiteY1" fmla="*/ 440648 h 440648"/>
                <a:gd name="connsiteX2" fmla="*/ 153619 w 341798"/>
                <a:gd name="connsiteY2" fmla="*/ 440648 h 440648"/>
                <a:gd name="connsiteX3" fmla="*/ 153619 w 341798"/>
                <a:gd name="connsiteY3" fmla="*/ 313090 h 440648"/>
                <a:gd name="connsiteX4" fmla="*/ 79553 w 341798"/>
                <a:gd name="connsiteY4" fmla="*/ 178672 h 440648"/>
                <a:gd name="connsiteX5" fmla="*/ 0 w 341798"/>
                <a:gd name="connsiteY5" fmla="*/ 9966 h 440648"/>
                <a:gd name="connsiteX6" fmla="*/ 131673 w 341798"/>
                <a:gd name="connsiteY6" fmla="*/ 127924 h 440648"/>
                <a:gd name="connsiteX7" fmla="*/ 182423 w 341798"/>
                <a:gd name="connsiteY7" fmla="*/ 103234 h 440648"/>
                <a:gd name="connsiteX8" fmla="*/ 340157 w 341798"/>
                <a:gd name="connsiteY8" fmla="*/ 119694 h 440648"/>
                <a:gd name="connsiteX9" fmla="*/ 283921 w 341798"/>
                <a:gd name="connsiteY9" fmla="*/ 318576 h 440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1798" h="440648">
                  <a:moveTo>
                    <a:pt x="283921" y="318576"/>
                  </a:moveTo>
                  <a:lnTo>
                    <a:pt x="283921" y="440648"/>
                  </a:lnTo>
                  <a:lnTo>
                    <a:pt x="153619" y="440648"/>
                  </a:lnTo>
                  <a:lnTo>
                    <a:pt x="153619" y="313090"/>
                  </a:lnTo>
                  <a:cubicBezTo>
                    <a:pt x="75438" y="291144"/>
                    <a:pt x="79553" y="178672"/>
                    <a:pt x="79553" y="178672"/>
                  </a:cubicBezTo>
                  <a:cubicBezTo>
                    <a:pt x="52121" y="93634"/>
                    <a:pt x="1371" y="15452"/>
                    <a:pt x="0" y="9966"/>
                  </a:cubicBezTo>
                  <a:cubicBezTo>
                    <a:pt x="45263" y="-40784"/>
                    <a:pt x="124815" y="118322"/>
                    <a:pt x="131673" y="127924"/>
                  </a:cubicBezTo>
                  <a:lnTo>
                    <a:pt x="182423" y="103234"/>
                  </a:lnTo>
                  <a:lnTo>
                    <a:pt x="340157" y="119694"/>
                  </a:lnTo>
                  <a:cubicBezTo>
                    <a:pt x="349758" y="271942"/>
                    <a:pt x="315468" y="318576"/>
                    <a:pt x="283921" y="318576"/>
                  </a:cubicBezTo>
                  <a:close/>
                </a:path>
              </a:pathLst>
            </a:custGeom>
            <a:solidFill>
              <a:srgbClr val="F4AD60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03E329E-BB65-4462-A32C-F29033ECA007}"/>
                </a:ext>
              </a:extLst>
            </p:cNvPr>
            <p:cNvSpPr/>
            <p:nvPr/>
          </p:nvSpPr>
          <p:spPr>
            <a:xfrm>
              <a:off x="4429810" y="9306915"/>
              <a:ext cx="27432" cy="49378"/>
            </a:xfrm>
            <a:custGeom>
              <a:avLst/>
              <a:gdLst>
                <a:gd name="connsiteX0" fmla="*/ 27432 w 27432"/>
                <a:gd name="connsiteY0" fmla="*/ 28804 h 49378"/>
                <a:gd name="connsiteX1" fmla="*/ 13716 w 27432"/>
                <a:gd name="connsiteY1" fmla="*/ 49378 h 49378"/>
                <a:gd name="connsiteX2" fmla="*/ 13716 w 27432"/>
                <a:gd name="connsiteY2" fmla="*/ 49378 h 49378"/>
                <a:gd name="connsiteX3" fmla="*/ 0 w 27432"/>
                <a:gd name="connsiteY3" fmla="*/ 28804 h 49378"/>
                <a:gd name="connsiteX4" fmla="*/ 0 w 27432"/>
                <a:gd name="connsiteY4" fmla="*/ 20574 h 49378"/>
                <a:gd name="connsiteX5" fmla="*/ 13716 w 27432"/>
                <a:gd name="connsiteY5" fmla="*/ 0 h 49378"/>
                <a:gd name="connsiteX6" fmla="*/ 13716 w 27432"/>
                <a:gd name="connsiteY6" fmla="*/ 0 h 49378"/>
                <a:gd name="connsiteX7" fmla="*/ 27432 w 27432"/>
                <a:gd name="connsiteY7" fmla="*/ 20574 h 49378"/>
                <a:gd name="connsiteX8" fmla="*/ 27432 w 27432"/>
                <a:gd name="connsiteY8" fmla="*/ 28804 h 4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32" h="49378">
                  <a:moveTo>
                    <a:pt x="27432" y="28804"/>
                  </a:moveTo>
                  <a:cubicBezTo>
                    <a:pt x="27432" y="39777"/>
                    <a:pt x="20574" y="49378"/>
                    <a:pt x="13716" y="49378"/>
                  </a:cubicBezTo>
                  <a:lnTo>
                    <a:pt x="13716" y="49378"/>
                  </a:lnTo>
                  <a:cubicBezTo>
                    <a:pt x="5486" y="49378"/>
                    <a:pt x="0" y="39777"/>
                    <a:pt x="0" y="28804"/>
                  </a:cubicBezTo>
                  <a:lnTo>
                    <a:pt x="0" y="20574"/>
                  </a:lnTo>
                  <a:cubicBezTo>
                    <a:pt x="0" y="9601"/>
                    <a:pt x="6858" y="0"/>
                    <a:pt x="13716" y="0"/>
                  </a:cubicBezTo>
                  <a:lnTo>
                    <a:pt x="13716" y="0"/>
                  </a:lnTo>
                  <a:cubicBezTo>
                    <a:pt x="21945" y="0"/>
                    <a:pt x="27432" y="9601"/>
                    <a:pt x="27432" y="20574"/>
                  </a:cubicBezTo>
                  <a:lnTo>
                    <a:pt x="27432" y="28804"/>
                  </a:lnTo>
                  <a:close/>
                </a:path>
              </a:pathLst>
            </a:custGeom>
            <a:solidFill>
              <a:srgbClr val="FFD19F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11FC5E7-8FA8-4F7A-AD5D-BDF57290AA1B}"/>
                </a:ext>
              </a:extLst>
            </p:cNvPr>
            <p:cNvSpPr/>
            <p:nvPr/>
          </p:nvSpPr>
          <p:spPr>
            <a:xfrm>
              <a:off x="4414723" y="9878872"/>
              <a:ext cx="190652" cy="46634"/>
            </a:xfrm>
            <a:custGeom>
              <a:avLst/>
              <a:gdLst>
                <a:gd name="connsiteX0" fmla="*/ 190653 w 190652"/>
                <a:gd name="connsiteY0" fmla="*/ 23317 h 46634"/>
                <a:gd name="connsiteX1" fmla="*/ 167335 w 190652"/>
                <a:gd name="connsiteY1" fmla="*/ 46635 h 46634"/>
                <a:gd name="connsiteX2" fmla="*/ 23317 w 190652"/>
                <a:gd name="connsiteY2" fmla="*/ 46635 h 46634"/>
                <a:gd name="connsiteX3" fmla="*/ 0 w 190652"/>
                <a:gd name="connsiteY3" fmla="*/ 23317 h 46634"/>
                <a:gd name="connsiteX4" fmla="*/ 0 w 190652"/>
                <a:gd name="connsiteY4" fmla="*/ 23317 h 46634"/>
                <a:gd name="connsiteX5" fmla="*/ 23317 w 190652"/>
                <a:gd name="connsiteY5" fmla="*/ 0 h 46634"/>
                <a:gd name="connsiteX6" fmla="*/ 167335 w 190652"/>
                <a:gd name="connsiteY6" fmla="*/ 0 h 46634"/>
                <a:gd name="connsiteX7" fmla="*/ 190653 w 190652"/>
                <a:gd name="connsiteY7" fmla="*/ 23317 h 46634"/>
                <a:gd name="connsiteX8" fmla="*/ 190653 w 190652"/>
                <a:gd name="connsiteY8" fmla="*/ 23317 h 46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52" h="46634">
                  <a:moveTo>
                    <a:pt x="190653" y="23317"/>
                  </a:moveTo>
                  <a:cubicBezTo>
                    <a:pt x="190653" y="35662"/>
                    <a:pt x="179680" y="46635"/>
                    <a:pt x="167335" y="46635"/>
                  </a:cubicBezTo>
                  <a:lnTo>
                    <a:pt x="23317" y="46635"/>
                  </a:lnTo>
                  <a:cubicBezTo>
                    <a:pt x="10973" y="46635"/>
                    <a:pt x="0" y="35662"/>
                    <a:pt x="0" y="23317"/>
                  </a:cubicBezTo>
                  <a:lnTo>
                    <a:pt x="0" y="23317"/>
                  </a:lnTo>
                  <a:cubicBezTo>
                    <a:pt x="0" y="10973"/>
                    <a:pt x="10973" y="0"/>
                    <a:pt x="23317" y="0"/>
                  </a:cubicBezTo>
                  <a:lnTo>
                    <a:pt x="167335" y="0"/>
                  </a:lnTo>
                  <a:cubicBezTo>
                    <a:pt x="179680" y="0"/>
                    <a:pt x="190653" y="9601"/>
                    <a:pt x="190653" y="23317"/>
                  </a:cubicBezTo>
                  <a:lnTo>
                    <a:pt x="190653" y="2331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0AD6C2B-83E5-4742-99C6-776105C6AB4C}"/>
                </a:ext>
              </a:extLst>
            </p:cNvPr>
            <p:cNvSpPr/>
            <p:nvPr/>
          </p:nvSpPr>
          <p:spPr>
            <a:xfrm>
              <a:off x="4283049" y="9464649"/>
              <a:ext cx="34401" cy="52121"/>
            </a:xfrm>
            <a:custGeom>
              <a:avLst/>
              <a:gdLst>
                <a:gd name="connsiteX0" fmla="*/ 13716 w 34401"/>
                <a:gd name="connsiteY0" fmla="*/ 0 h 52121"/>
                <a:gd name="connsiteX1" fmla="*/ 31547 w 34401"/>
                <a:gd name="connsiteY1" fmla="*/ 26061 h 52121"/>
                <a:gd name="connsiteX2" fmla="*/ 26060 w 34401"/>
                <a:gd name="connsiteY2" fmla="*/ 52121 h 52121"/>
                <a:gd name="connsiteX3" fmla="*/ 0 w 34401"/>
                <a:gd name="connsiteY3" fmla="*/ 9601 h 52121"/>
                <a:gd name="connsiteX4" fmla="*/ 13716 w 34401"/>
                <a:gd name="connsiteY4" fmla="*/ 0 h 52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01" h="52121">
                  <a:moveTo>
                    <a:pt x="13716" y="0"/>
                  </a:moveTo>
                  <a:lnTo>
                    <a:pt x="31547" y="26061"/>
                  </a:lnTo>
                  <a:cubicBezTo>
                    <a:pt x="37033" y="34290"/>
                    <a:pt x="34290" y="46635"/>
                    <a:pt x="26060" y="52121"/>
                  </a:cubicBezTo>
                  <a:lnTo>
                    <a:pt x="0" y="9601"/>
                  </a:lnTo>
                  <a:cubicBezTo>
                    <a:pt x="5486" y="5487"/>
                    <a:pt x="9601" y="2743"/>
                    <a:pt x="13716" y="0"/>
                  </a:cubicBezTo>
                  <a:close/>
                </a:path>
              </a:pathLst>
            </a:custGeom>
            <a:solidFill>
              <a:srgbClr val="FFD19F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42F7CBD-7C64-46CD-B95A-2664FD28D4B6}"/>
              </a:ext>
            </a:extLst>
          </p:cNvPr>
          <p:cNvSpPr/>
          <p:nvPr/>
        </p:nvSpPr>
        <p:spPr>
          <a:xfrm>
            <a:off x="5610268" y="5977446"/>
            <a:ext cx="521361" cy="275162"/>
          </a:xfrm>
          <a:custGeom>
            <a:avLst/>
            <a:gdLst>
              <a:gd name="connsiteX0" fmla="*/ 0 w 49377"/>
              <a:gd name="connsiteY0" fmla="*/ 0 h 26060"/>
              <a:gd name="connsiteX1" fmla="*/ 49378 w 49377"/>
              <a:gd name="connsiteY1" fmla="*/ 0 h 26060"/>
              <a:gd name="connsiteX2" fmla="*/ 49378 w 49377"/>
              <a:gd name="connsiteY2" fmla="*/ 26061 h 26060"/>
              <a:gd name="connsiteX3" fmla="*/ 0 w 49377"/>
              <a:gd name="connsiteY3" fmla="*/ 26061 h 26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77" h="26060">
                <a:moveTo>
                  <a:pt x="0" y="0"/>
                </a:moveTo>
                <a:lnTo>
                  <a:pt x="49378" y="0"/>
                </a:lnTo>
                <a:lnTo>
                  <a:pt x="49378" y="26061"/>
                </a:lnTo>
                <a:lnTo>
                  <a:pt x="0" y="2606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28123EB-FC8A-441C-BC63-DDC37959623F}"/>
              </a:ext>
            </a:extLst>
          </p:cNvPr>
          <p:cNvGrpSpPr/>
          <p:nvPr/>
        </p:nvGrpSpPr>
        <p:grpSpPr>
          <a:xfrm>
            <a:off x="13908699" y="2808993"/>
            <a:ext cx="9230104" cy="7831231"/>
            <a:chOff x="1032347" y="2260353"/>
            <a:chExt cx="9230104" cy="7831231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B99681B-9346-46F3-A462-3519804DF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9576" y="2700954"/>
              <a:ext cx="1" cy="2432180"/>
            </a:xfrm>
            <a:prstGeom prst="line">
              <a:avLst/>
            </a:prstGeom>
            <a:noFill/>
            <a:ln w="28575" cap="flat" cmpd="sng" algn="ctr">
              <a:solidFill>
                <a:srgbClr val="272E3A"/>
              </a:solidFill>
              <a:prstDash val="solid"/>
              <a:miter lim="800000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7D34F6-84B3-4BF8-9526-8942412042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9576" y="7659404"/>
              <a:ext cx="1" cy="2432180"/>
            </a:xfrm>
            <a:prstGeom prst="line">
              <a:avLst/>
            </a:prstGeom>
            <a:noFill/>
            <a:ln w="28575" cap="flat" cmpd="sng" algn="ctr">
              <a:solidFill>
                <a:srgbClr val="272E3A"/>
              </a:solidFill>
              <a:prstDash val="solid"/>
              <a:miter lim="800000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8703F06-05EE-4D3E-AF98-F010BA8963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347" y="6498754"/>
              <a:ext cx="3540504" cy="0"/>
            </a:xfrm>
            <a:prstGeom prst="line">
              <a:avLst/>
            </a:prstGeom>
            <a:noFill/>
            <a:ln w="28575" cap="flat" cmpd="sng" algn="ctr">
              <a:solidFill>
                <a:srgbClr val="272E3A"/>
              </a:solidFill>
              <a:prstDash val="solid"/>
              <a:miter lim="800000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1D0EBE1-9D07-4578-9E72-297701A0B2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1947" y="6498754"/>
              <a:ext cx="3540504" cy="0"/>
            </a:xfrm>
            <a:prstGeom prst="line">
              <a:avLst/>
            </a:prstGeom>
            <a:noFill/>
            <a:ln w="28575" cap="flat" cmpd="sng" algn="ctr">
              <a:solidFill>
                <a:srgbClr val="272E3A"/>
              </a:solidFill>
              <a:prstDash val="solid"/>
              <a:miter lim="800000"/>
            </a:ln>
            <a:effectLst/>
          </p:spPr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F52FF29-E7B5-4333-A253-00A7B860B583}"/>
                </a:ext>
              </a:extLst>
            </p:cNvPr>
            <p:cNvSpPr txBox="1"/>
            <p:nvPr/>
          </p:nvSpPr>
          <p:spPr>
            <a:xfrm>
              <a:off x="2112638" y="4215800"/>
              <a:ext cx="1394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" panose="000005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Lorem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FDE0705-81DA-49BD-9BD6-9A94910EA99E}"/>
                </a:ext>
              </a:extLst>
            </p:cNvPr>
            <p:cNvSpPr txBox="1"/>
            <p:nvPr/>
          </p:nvSpPr>
          <p:spPr>
            <a:xfrm>
              <a:off x="1411020" y="4840043"/>
              <a:ext cx="2798172" cy="66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dummy text of the printing and typesetting 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AD6F262-583B-488B-90B3-2B031F379E1E}"/>
                </a:ext>
              </a:extLst>
            </p:cNvPr>
            <p:cNvSpPr txBox="1"/>
            <p:nvPr/>
          </p:nvSpPr>
          <p:spPr>
            <a:xfrm>
              <a:off x="6817214" y="4215800"/>
              <a:ext cx="30700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" panose="000005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Consectetur ad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4D70B0F-6E93-4699-BF0C-2F7F749ED35F}"/>
                </a:ext>
              </a:extLst>
            </p:cNvPr>
            <p:cNvSpPr txBox="1"/>
            <p:nvPr/>
          </p:nvSpPr>
          <p:spPr>
            <a:xfrm>
              <a:off x="6953163" y="4840043"/>
              <a:ext cx="3140373" cy="66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dummy text of the printing and typesetting 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6E40430-27C5-4E95-8C6A-1331C5314416}"/>
                </a:ext>
              </a:extLst>
            </p:cNvPr>
            <p:cNvSpPr txBox="1"/>
            <p:nvPr/>
          </p:nvSpPr>
          <p:spPr>
            <a:xfrm>
              <a:off x="1632540" y="8779566"/>
              <a:ext cx="2355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" panose="000005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ipiscing elit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13BE46D-4ED7-47A2-A03F-674F2296AC26}"/>
                </a:ext>
              </a:extLst>
            </p:cNvPr>
            <p:cNvSpPr txBox="1"/>
            <p:nvPr/>
          </p:nvSpPr>
          <p:spPr>
            <a:xfrm>
              <a:off x="1411020" y="9403809"/>
              <a:ext cx="2798172" cy="66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dummy text of the printing and typesetting 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2153268-6ADF-437C-B36B-39E853195C15}"/>
                </a:ext>
              </a:extLst>
            </p:cNvPr>
            <p:cNvSpPr txBox="1"/>
            <p:nvPr/>
          </p:nvSpPr>
          <p:spPr>
            <a:xfrm>
              <a:off x="7492882" y="8779566"/>
              <a:ext cx="17187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" panose="000005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sit amet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6869EDB-66BE-41FF-B792-545FAC3C4E88}"/>
                </a:ext>
              </a:extLst>
            </p:cNvPr>
            <p:cNvSpPr txBox="1"/>
            <p:nvPr/>
          </p:nvSpPr>
          <p:spPr>
            <a:xfrm>
              <a:off x="6953164" y="9403809"/>
              <a:ext cx="2798172" cy="66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dummy text of the printing and typesetting </a:t>
              </a:r>
            </a:p>
          </p:txBody>
        </p:sp>
        <p:pic>
          <p:nvPicPr>
            <p:cNvPr id="82" name="Graphic 81" descr="Rocket">
              <a:extLst>
                <a:ext uri="{FF2B5EF4-FFF2-40B4-BE49-F238E27FC236}">
                  <a16:creationId xmlns:a16="http://schemas.microsoft.com/office/drawing/2014/main" id="{ED43E1EC-4B62-4590-94AD-FD4D58D86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87738" y="2341163"/>
              <a:ext cx="1411893" cy="1411893"/>
            </a:xfrm>
            <a:prstGeom prst="rect">
              <a:avLst/>
            </a:prstGeom>
          </p:spPr>
        </p:pic>
        <p:grpSp>
          <p:nvGrpSpPr>
            <p:cNvPr id="83" name="Graphic 47">
              <a:extLst>
                <a:ext uri="{FF2B5EF4-FFF2-40B4-BE49-F238E27FC236}">
                  <a16:creationId xmlns:a16="http://schemas.microsoft.com/office/drawing/2014/main" id="{3F436DB3-B008-42E0-B8D0-B12A10D8EA4D}"/>
                </a:ext>
              </a:extLst>
            </p:cNvPr>
            <p:cNvGrpSpPr/>
            <p:nvPr/>
          </p:nvGrpSpPr>
          <p:grpSpPr>
            <a:xfrm>
              <a:off x="2181657" y="7084872"/>
              <a:ext cx="1120940" cy="1121407"/>
              <a:chOff x="9753600" y="4725352"/>
              <a:chExt cx="4570094" cy="4571999"/>
            </a:xfrm>
            <a:solidFill>
              <a:schemeClr val="accent4"/>
            </a:solidFill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D2FEB0DD-902C-4FEE-B4E8-58DF2804868A}"/>
                  </a:ext>
                </a:extLst>
              </p:cNvPr>
              <p:cNvSpPr/>
              <p:nvPr/>
            </p:nvSpPr>
            <p:spPr>
              <a:xfrm>
                <a:off x="9753600" y="4725352"/>
                <a:ext cx="4570094" cy="4571999"/>
              </a:xfrm>
              <a:custGeom>
                <a:avLst/>
                <a:gdLst>
                  <a:gd name="connsiteX0" fmla="*/ 0 w 4570094"/>
                  <a:gd name="connsiteY0" fmla="*/ 2437448 h 4571999"/>
                  <a:gd name="connsiteX1" fmla="*/ 913448 w 4570094"/>
                  <a:gd name="connsiteY1" fmla="*/ 2437448 h 4571999"/>
                  <a:gd name="connsiteX2" fmla="*/ 913448 w 4570094"/>
                  <a:gd name="connsiteY2" fmla="*/ 0 h 4571999"/>
                  <a:gd name="connsiteX3" fmla="*/ 4570095 w 4570094"/>
                  <a:gd name="connsiteY3" fmla="*/ 0 h 4571999"/>
                  <a:gd name="connsiteX4" fmla="*/ 4570095 w 4570094"/>
                  <a:gd name="connsiteY4" fmla="*/ 3653790 h 4571999"/>
                  <a:gd name="connsiteX5" fmla="*/ 2139315 w 4570094"/>
                  <a:gd name="connsiteY5" fmla="*/ 3653790 h 4571999"/>
                  <a:gd name="connsiteX6" fmla="*/ 2132648 w 4570094"/>
                  <a:gd name="connsiteY6" fmla="*/ 3671888 h 4571999"/>
                  <a:gd name="connsiteX7" fmla="*/ 2133600 w 4570094"/>
                  <a:gd name="connsiteY7" fmla="*/ 4572000 h 4571999"/>
                  <a:gd name="connsiteX8" fmla="*/ 0 w 4570094"/>
                  <a:gd name="connsiteY8" fmla="*/ 4572000 h 4571999"/>
                  <a:gd name="connsiteX9" fmla="*/ 0 w 4570094"/>
                  <a:gd name="connsiteY9" fmla="*/ 2437448 h 4571999"/>
                  <a:gd name="connsiteX10" fmla="*/ 1223010 w 4570094"/>
                  <a:gd name="connsiteY10" fmla="*/ 304800 h 4571999"/>
                  <a:gd name="connsiteX11" fmla="*/ 1223010 w 4570094"/>
                  <a:gd name="connsiteY11" fmla="*/ 2440305 h 4571999"/>
                  <a:gd name="connsiteX12" fmla="*/ 2133600 w 4570094"/>
                  <a:gd name="connsiteY12" fmla="*/ 2440305 h 4571999"/>
                  <a:gd name="connsiteX13" fmla="*/ 2133600 w 4570094"/>
                  <a:gd name="connsiteY13" fmla="*/ 3347085 h 4571999"/>
                  <a:gd name="connsiteX14" fmla="*/ 4264343 w 4570094"/>
                  <a:gd name="connsiteY14" fmla="*/ 3347085 h 4571999"/>
                  <a:gd name="connsiteX15" fmla="*/ 4264343 w 4570094"/>
                  <a:gd name="connsiteY15" fmla="*/ 304800 h 4571999"/>
                  <a:gd name="connsiteX16" fmla="*/ 1223010 w 4570094"/>
                  <a:gd name="connsiteY16" fmla="*/ 304800 h 4571999"/>
                  <a:gd name="connsiteX17" fmla="*/ 914400 w 4570094"/>
                  <a:gd name="connsiteY17" fmla="*/ 2745105 h 4571999"/>
                  <a:gd name="connsiteX18" fmla="*/ 306705 w 4570094"/>
                  <a:gd name="connsiteY18" fmla="*/ 2745105 h 4571999"/>
                  <a:gd name="connsiteX19" fmla="*/ 306705 w 4570094"/>
                  <a:gd name="connsiteY19" fmla="*/ 4261485 h 4571999"/>
                  <a:gd name="connsiteX20" fmla="*/ 1822133 w 4570094"/>
                  <a:gd name="connsiteY20" fmla="*/ 4261485 h 4571999"/>
                  <a:gd name="connsiteX21" fmla="*/ 1822133 w 4570094"/>
                  <a:gd name="connsiteY21" fmla="*/ 3652838 h 4571999"/>
                  <a:gd name="connsiteX22" fmla="*/ 913448 w 4570094"/>
                  <a:gd name="connsiteY22" fmla="*/ 3652838 h 4571999"/>
                  <a:gd name="connsiteX23" fmla="*/ 914400 w 4570094"/>
                  <a:gd name="connsiteY23" fmla="*/ 2745105 h 4571999"/>
                  <a:gd name="connsiteX24" fmla="*/ 1824038 w 4570094"/>
                  <a:gd name="connsiteY24" fmla="*/ 3348038 h 4571999"/>
                  <a:gd name="connsiteX25" fmla="*/ 1824038 w 4570094"/>
                  <a:gd name="connsiteY25" fmla="*/ 2744153 h 4571999"/>
                  <a:gd name="connsiteX26" fmla="*/ 1223010 w 4570094"/>
                  <a:gd name="connsiteY26" fmla="*/ 2744153 h 4571999"/>
                  <a:gd name="connsiteX27" fmla="*/ 1223010 w 4570094"/>
                  <a:gd name="connsiteY27" fmla="*/ 3348038 h 4571999"/>
                  <a:gd name="connsiteX28" fmla="*/ 1824038 w 4570094"/>
                  <a:gd name="connsiteY28" fmla="*/ 3348038 h 4571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70094" h="4571999">
                    <a:moveTo>
                      <a:pt x="0" y="2437448"/>
                    </a:moveTo>
                    <a:cubicBezTo>
                      <a:pt x="302895" y="2437448"/>
                      <a:pt x="605790" y="2437448"/>
                      <a:pt x="913448" y="2437448"/>
                    </a:cubicBezTo>
                    <a:cubicBezTo>
                      <a:pt x="913448" y="1624013"/>
                      <a:pt x="913448" y="813435"/>
                      <a:pt x="913448" y="0"/>
                    </a:cubicBezTo>
                    <a:cubicBezTo>
                      <a:pt x="2134553" y="0"/>
                      <a:pt x="3350895" y="0"/>
                      <a:pt x="4570095" y="0"/>
                    </a:cubicBezTo>
                    <a:cubicBezTo>
                      <a:pt x="4570095" y="1217295"/>
                      <a:pt x="4570095" y="2432685"/>
                      <a:pt x="4570095" y="3653790"/>
                    </a:cubicBezTo>
                    <a:cubicBezTo>
                      <a:pt x="3758565" y="3653790"/>
                      <a:pt x="2948940" y="3653790"/>
                      <a:pt x="2139315" y="3653790"/>
                    </a:cubicBezTo>
                    <a:cubicBezTo>
                      <a:pt x="2135505" y="3663315"/>
                      <a:pt x="2132648" y="3667125"/>
                      <a:pt x="2132648" y="3671888"/>
                    </a:cubicBezTo>
                    <a:cubicBezTo>
                      <a:pt x="2132648" y="3971925"/>
                      <a:pt x="2133600" y="4271963"/>
                      <a:pt x="2133600" y="4572000"/>
                    </a:cubicBezTo>
                    <a:cubicBezTo>
                      <a:pt x="1422083" y="4572000"/>
                      <a:pt x="711518" y="4572000"/>
                      <a:pt x="0" y="4572000"/>
                    </a:cubicBezTo>
                    <a:cubicBezTo>
                      <a:pt x="0" y="3859530"/>
                      <a:pt x="0" y="3148965"/>
                      <a:pt x="0" y="2437448"/>
                    </a:cubicBezTo>
                    <a:close/>
                    <a:moveTo>
                      <a:pt x="1223010" y="304800"/>
                    </a:moveTo>
                    <a:cubicBezTo>
                      <a:pt x="1223010" y="1018223"/>
                      <a:pt x="1223010" y="1726883"/>
                      <a:pt x="1223010" y="2440305"/>
                    </a:cubicBezTo>
                    <a:cubicBezTo>
                      <a:pt x="1526858" y="2440305"/>
                      <a:pt x="1827848" y="2440305"/>
                      <a:pt x="2133600" y="2440305"/>
                    </a:cubicBezTo>
                    <a:cubicBezTo>
                      <a:pt x="2133600" y="2746058"/>
                      <a:pt x="2133600" y="3046095"/>
                      <a:pt x="2133600" y="3347085"/>
                    </a:cubicBezTo>
                    <a:cubicBezTo>
                      <a:pt x="2847975" y="3347085"/>
                      <a:pt x="3556635" y="3347085"/>
                      <a:pt x="4264343" y="3347085"/>
                    </a:cubicBezTo>
                    <a:cubicBezTo>
                      <a:pt x="4264343" y="2331720"/>
                      <a:pt x="4264343" y="1319213"/>
                      <a:pt x="4264343" y="304800"/>
                    </a:cubicBezTo>
                    <a:cubicBezTo>
                      <a:pt x="3249930" y="304800"/>
                      <a:pt x="2237423" y="304800"/>
                      <a:pt x="1223010" y="304800"/>
                    </a:cubicBezTo>
                    <a:close/>
                    <a:moveTo>
                      <a:pt x="914400" y="2745105"/>
                    </a:moveTo>
                    <a:cubicBezTo>
                      <a:pt x="707708" y="2745105"/>
                      <a:pt x="507683" y="2745105"/>
                      <a:pt x="306705" y="2745105"/>
                    </a:cubicBezTo>
                    <a:cubicBezTo>
                      <a:pt x="306705" y="3251835"/>
                      <a:pt x="306705" y="3755708"/>
                      <a:pt x="306705" y="4261485"/>
                    </a:cubicBezTo>
                    <a:cubicBezTo>
                      <a:pt x="813435" y="4261485"/>
                      <a:pt x="1317308" y="4261485"/>
                      <a:pt x="1822133" y="4261485"/>
                    </a:cubicBezTo>
                    <a:cubicBezTo>
                      <a:pt x="1822133" y="4058603"/>
                      <a:pt x="1822133" y="3858578"/>
                      <a:pt x="1822133" y="3652838"/>
                    </a:cubicBezTo>
                    <a:cubicBezTo>
                      <a:pt x="1517333" y="3652838"/>
                      <a:pt x="1217295" y="3652838"/>
                      <a:pt x="913448" y="3652838"/>
                    </a:cubicBezTo>
                    <a:cubicBezTo>
                      <a:pt x="914400" y="3348038"/>
                      <a:pt x="914400" y="3048953"/>
                      <a:pt x="914400" y="2745105"/>
                    </a:cubicBezTo>
                    <a:close/>
                    <a:moveTo>
                      <a:pt x="1824038" y="3348038"/>
                    </a:moveTo>
                    <a:cubicBezTo>
                      <a:pt x="1824038" y="3143250"/>
                      <a:pt x="1824038" y="2945130"/>
                      <a:pt x="1824038" y="2744153"/>
                    </a:cubicBezTo>
                    <a:cubicBezTo>
                      <a:pt x="1622108" y="2744153"/>
                      <a:pt x="1423035" y="2744153"/>
                      <a:pt x="1223010" y="2744153"/>
                    </a:cubicBezTo>
                    <a:cubicBezTo>
                      <a:pt x="1223010" y="2947035"/>
                      <a:pt x="1223010" y="3147060"/>
                      <a:pt x="1223010" y="3348038"/>
                    </a:cubicBezTo>
                    <a:cubicBezTo>
                      <a:pt x="1423988" y="3348038"/>
                      <a:pt x="1622108" y="3348038"/>
                      <a:pt x="1824038" y="33480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8259DAE5-1CFA-4276-94B2-2296E4D93BA9}"/>
                  </a:ext>
                </a:extLst>
              </p:cNvPr>
              <p:cNvSpPr/>
              <p:nvPr/>
            </p:nvSpPr>
            <p:spPr>
              <a:xfrm>
                <a:off x="12091987" y="5334952"/>
                <a:ext cx="1620202" cy="1629727"/>
              </a:xfrm>
              <a:custGeom>
                <a:avLst/>
                <a:gdLst>
                  <a:gd name="connsiteX0" fmla="*/ 1620203 w 1620202"/>
                  <a:gd name="connsiteY0" fmla="*/ 1214438 h 1629727"/>
                  <a:gd name="connsiteX1" fmla="*/ 1320165 w 1620202"/>
                  <a:gd name="connsiteY1" fmla="*/ 1214438 h 1629727"/>
                  <a:gd name="connsiteX2" fmla="*/ 1320165 w 1620202"/>
                  <a:gd name="connsiteY2" fmla="*/ 531495 h 1629727"/>
                  <a:gd name="connsiteX3" fmla="*/ 221932 w 1620202"/>
                  <a:gd name="connsiteY3" fmla="*/ 1629728 h 1629727"/>
                  <a:gd name="connsiteX4" fmla="*/ 0 w 1620202"/>
                  <a:gd name="connsiteY4" fmla="*/ 1406843 h 1629727"/>
                  <a:gd name="connsiteX5" fmla="*/ 1102995 w 1620202"/>
                  <a:gd name="connsiteY5" fmla="*/ 303848 h 1629727"/>
                  <a:gd name="connsiteX6" fmla="*/ 407670 w 1620202"/>
                  <a:gd name="connsiteY6" fmla="*/ 303848 h 1629727"/>
                  <a:gd name="connsiteX7" fmla="*/ 407670 w 1620202"/>
                  <a:gd name="connsiteY7" fmla="*/ 0 h 1629727"/>
                  <a:gd name="connsiteX8" fmla="*/ 1620203 w 1620202"/>
                  <a:gd name="connsiteY8" fmla="*/ 0 h 1629727"/>
                  <a:gd name="connsiteX9" fmla="*/ 1620203 w 1620202"/>
                  <a:gd name="connsiteY9" fmla="*/ 1214438 h 1629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20202" h="1629727">
                    <a:moveTo>
                      <a:pt x="1620203" y="1214438"/>
                    </a:moveTo>
                    <a:cubicBezTo>
                      <a:pt x="1520190" y="1214438"/>
                      <a:pt x="1423035" y="1214438"/>
                      <a:pt x="1320165" y="1214438"/>
                    </a:cubicBezTo>
                    <a:cubicBezTo>
                      <a:pt x="1320165" y="985838"/>
                      <a:pt x="1320165" y="758190"/>
                      <a:pt x="1320165" y="531495"/>
                    </a:cubicBezTo>
                    <a:cubicBezTo>
                      <a:pt x="951547" y="900113"/>
                      <a:pt x="584835" y="1266825"/>
                      <a:pt x="221932" y="1629728"/>
                    </a:cubicBezTo>
                    <a:cubicBezTo>
                      <a:pt x="142875" y="1550670"/>
                      <a:pt x="73342" y="1480185"/>
                      <a:pt x="0" y="1406843"/>
                    </a:cubicBezTo>
                    <a:cubicBezTo>
                      <a:pt x="360997" y="1046798"/>
                      <a:pt x="726757" y="680085"/>
                      <a:pt x="1102995" y="303848"/>
                    </a:cubicBezTo>
                    <a:cubicBezTo>
                      <a:pt x="862965" y="303848"/>
                      <a:pt x="637222" y="303848"/>
                      <a:pt x="407670" y="303848"/>
                    </a:cubicBezTo>
                    <a:cubicBezTo>
                      <a:pt x="407670" y="200025"/>
                      <a:pt x="407670" y="100965"/>
                      <a:pt x="407670" y="0"/>
                    </a:cubicBezTo>
                    <a:cubicBezTo>
                      <a:pt x="811530" y="0"/>
                      <a:pt x="1214438" y="0"/>
                      <a:pt x="1620203" y="0"/>
                    </a:cubicBezTo>
                    <a:cubicBezTo>
                      <a:pt x="1620203" y="404813"/>
                      <a:pt x="1620203" y="807720"/>
                      <a:pt x="1620203" y="12144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</p:grpSp>
        <p:pic>
          <p:nvPicPr>
            <p:cNvPr id="84" name="Graphic 83" descr="Beaker">
              <a:extLst>
                <a:ext uri="{FF2B5EF4-FFF2-40B4-BE49-F238E27FC236}">
                  <a16:creationId xmlns:a16="http://schemas.microsoft.com/office/drawing/2014/main" id="{DF65746D-5682-415D-8787-A1A587CDE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47359" y="2260353"/>
              <a:ext cx="1360892" cy="1360892"/>
            </a:xfrm>
            <a:prstGeom prst="rect">
              <a:avLst/>
            </a:prstGeom>
          </p:spPr>
        </p:pic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A9FE4A61-CCAA-4EE2-AA9A-B7251B32345C}"/>
                </a:ext>
              </a:extLst>
            </p:cNvPr>
            <p:cNvGrpSpPr/>
            <p:nvPr/>
          </p:nvGrpSpPr>
          <p:grpSpPr>
            <a:xfrm>
              <a:off x="7640630" y="7038135"/>
              <a:ext cx="1326422" cy="903844"/>
              <a:chOff x="7085399" y="229409"/>
              <a:chExt cx="682530" cy="465086"/>
            </a:xfrm>
            <a:solidFill>
              <a:schemeClr val="accent5"/>
            </a:solidFill>
          </p:grpSpPr>
          <p:sp>
            <p:nvSpPr>
              <p:cNvPr id="86" name="Freeform 29">
                <a:extLst>
                  <a:ext uri="{FF2B5EF4-FFF2-40B4-BE49-F238E27FC236}">
                    <a16:creationId xmlns:a16="http://schemas.microsoft.com/office/drawing/2014/main" id="{B34D58E5-AAE7-4C1B-9FCC-2D545B0E9C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45461" y="567653"/>
                <a:ext cx="190264" cy="126842"/>
              </a:xfrm>
              <a:custGeom>
                <a:avLst/>
                <a:gdLst>
                  <a:gd name="T0" fmla="*/ 29 w 57"/>
                  <a:gd name="T1" fmla="*/ 0 h 38"/>
                  <a:gd name="T2" fmla="*/ 0 w 57"/>
                  <a:gd name="T3" fmla="*/ 19 h 38"/>
                  <a:gd name="T4" fmla="*/ 29 w 57"/>
                  <a:gd name="T5" fmla="*/ 38 h 38"/>
                  <a:gd name="T6" fmla="*/ 57 w 57"/>
                  <a:gd name="T7" fmla="*/ 19 h 38"/>
                  <a:gd name="T8" fmla="*/ 29 w 57"/>
                  <a:gd name="T9" fmla="*/ 0 h 38"/>
                  <a:gd name="T10" fmla="*/ 29 w 57"/>
                  <a:gd name="T11" fmla="*/ 31 h 38"/>
                  <a:gd name="T12" fmla="*/ 10 w 57"/>
                  <a:gd name="T13" fmla="*/ 19 h 38"/>
                  <a:gd name="T14" fmla="*/ 29 w 57"/>
                  <a:gd name="T15" fmla="*/ 7 h 38"/>
                  <a:gd name="T16" fmla="*/ 47 w 57"/>
                  <a:gd name="T17" fmla="*/ 19 h 38"/>
                  <a:gd name="T18" fmla="*/ 29 w 57"/>
                  <a:gd name="T19" fmla="*/ 3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38">
                    <a:moveTo>
                      <a:pt x="29" y="0"/>
                    </a:moveTo>
                    <a:cubicBezTo>
                      <a:pt x="13" y="0"/>
                      <a:pt x="0" y="8"/>
                      <a:pt x="0" y="19"/>
                    </a:cubicBezTo>
                    <a:cubicBezTo>
                      <a:pt x="0" y="29"/>
                      <a:pt x="13" y="38"/>
                      <a:pt x="29" y="38"/>
                    </a:cubicBezTo>
                    <a:cubicBezTo>
                      <a:pt x="45" y="38"/>
                      <a:pt x="57" y="29"/>
                      <a:pt x="57" y="19"/>
                    </a:cubicBezTo>
                    <a:cubicBezTo>
                      <a:pt x="57" y="8"/>
                      <a:pt x="45" y="0"/>
                      <a:pt x="29" y="0"/>
                    </a:cubicBezTo>
                    <a:close/>
                    <a:moveTo>
                      <a:pt x="29" y="31"/>
                    </a:moveTo>
                    <a:cubicBezTo>
                      <a:pt x="18" y="31"/>
                      <a:pt x="10" y="26"/>
                      <a:pt x="10" y="19"/>
                    </a:cubicBezTo>
                    <a:cubicBezTo>
                      <a:pt x="10" y="12"/>
                      <a:pt x="18" y="7"/>
                      <a:pt x="29" y="7"/>
                    </a:cubicBezTo>
                    <a:cubicBezTo>
                      <a:pt x="39" y="7"/>
                      <a:pt x="47" y="12"/>
                      <a:pt x="47" y="19"/>
                    </a:cubicBezTo>
                    <a:cubicBezTo>
                      <a:pt x="47" y="26"/>
                      <a:pt x="39" y="31"/>
                      <a:pt x="29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  <p:sp>
            <p:nvSpPr>
              <p:cNvPr id="87" name="Freeform 30">
                <a:extLst>
                  <a:ext uri="{FF2B5EF4-FFF2-40B4-BE49-F238E27FC236}">
                    <a16:creationId xmlns:a16="http://schemas.microsoft.com/office/drawing/2014/main" id="{BE769D34-2743-4A8A-8E8D-0424C829D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96125" y="271689"/>
                <a:ext cx="132882" cy="356365"/>
              </a:xfrm>
              <a:custGeom>
                <a:avLst/>
                <a:gdLst>
                  <a:gd name="T0" fmla="*/ 7 w 44"/>
                  <a:gd name="T1" fmla="*/ 0 h 118"/>
                  <a:gd name="T2" fmla="*/ 0 w 44"/>
                  <a:gd name="T3" fmla="*/ 5 h 118"/>
                  <a:gd name="T4" fmla="*/ 33 w 44"/>
                  <a:gd name="T5" fmla="*/ 118 h 118"/>
                  <a:gd name="T6" fmla="*/ 44 w 44"/>
                  <a:gd name="T7" fmla="*/ 118 h 118"/>
                  <a:gd name="T8" fmla="*/ 7 w 44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18">
                    <a:moveTo>
                      <a:pt x="7" y="0"/>
                    </a:moveTo>
                    <a:lnTo>
                      <a:pt x="0" y="5"/>
                    </a:lnTo>
                    <a:lnTo>
                      <a:pt x="33" y="118"/>
                    </a:lnTo>
                    <a:lnTo>
                      <a:pt x="44" y="118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  <p:sp>
            <p:nvSpPr>
              <p:cNvPr id="88" name="Freeform 31">
                <a:extLst>
                  <a:ext uri="{FF2B5EF4-FFF2-40B4-BE49-F238E27FC236}">
                    <a16:creationId xmlns:a16="http://schemas.microsoft.com/office/drawing/2014/main" id="{3461D05D-C669-472E-AE85-6B4446401C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85399" y="522354"/>
                <a:ext cx="63422" cy="135903"/>
              </a:xfrm>
              <a:custGeom>
                <a:avLst/>
                <a:gdLst>
                  <a:gd name="T0" fmla="*/ 12 w 21"/>
                  <a:gd name="T1" fmla="*/ 4 h 45"/>
                  <a:gd name="T2" fmla="*/ 0 w 21"/>
                  <a:gd name="T3" fmla="*/ 0 h 45"/>
                  <a:gd name="T4" fmla="*/ 14 w 21"/>
                  <a:gd name="T5" fmla="*/ 45 h 45"/>
                  <a:gd name="T6" fmla="*/ 21 w 21"/>
                  <a:gd name="T7" fmla="*/ 35 h 45"/>
                  <a:gd name="T8" fmla="*/ 12 w 21"/>
                  <a:gd name="T9" fmla="*/ 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5">
                    <a:moveTo>
                      <a:pt x="12" y="4"/>
                    </a:moveTo>
                    <a:lnTo>
                      <a:pt x="0" y="0"/>
                    </a:lnTo>
                    <a:lnTo>
                      <a:pt x="14" y="45"/>
                    </a:lnTo>
                    <a:lnTo>
                      <a:pt x="21" y="35"/>
                    </a:lnTo>
                    <a:lnTo>
                      <a:pt x="1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  <p:sp>
            <p:nvSpPr>
              <p:cNvPr id="89" name="Freeform 32">
                <a:extLst>
                  <a:ext uri="{FF2B5EF4-FFF2-40B4-BE49-F238E27FC236}">
                    <a16:creationId xmlns:a16="http://schemas.microsoft.com/office/drawing/2014/main" id="{E3F3CB42-7330-46AB-92DB-1916BFB854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6739" y="295850"/>
                <a:ext cx="446966" cy="332205"/>
              </a:xfrm>
              <a:custGeom>
                <a:avLst/>
                <a:gdLst>
                  <a:gd name="T0" fmla="*/ 104 w 134"/>
                  <a:gd name="T1" fmla="*/ 0 h 99"/>
                  <a:gd name="T2" fmla="*/ 0 w 134"/>
                  <a:gd name="T3" fmla="*/ 70 h 99"/>
                  <a:gd name="T4" fmla="*/ 6 w 134"/>
                  <a:gd name="T5" fmla="*/ 85 h 99"/>
                  <a:gd name="T6" fmla="*/ 8 w 134"/>
                  <a:gd name="T7" fmla="*/ 99 h 99"/>
                  <a:gd name="T8" fmla="*/ 134 w 134"/>
                  <a:gd name="T9" fmla="*/ 99 h 99"/>
                  <a:gd name="T10" fmla="*/ 104 w 134"/>
                  <a:gd name="T1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4" h="99">
                    <a:moveTo>
                      <a:pt x="104" y="0"/>
                    </a:move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4" y="78"/>
                      <a:pt x="6" y="85"/>
                    </a:cubicBezTo>
                    <a:cubicBezTo>
                      <a:pt x="8" y="92"/>
                      <a:pt x="8" y="99"/>
                      <a:pt x="8" y="99"/>
                    </a:cubicBezTo>
                    <a:cubicBezTo>
                      <a:pt x="134" y="99"/>
                      <a:pt x="134" y="99"/>
                      <a:pt x="134" y="99"/>
                    </a:cubicBez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  <p:sp>
            <p:nvSpPr>
              <p:cNvPr id="90" name="Freeform 33">
                <a:extLst>
                  <a:ext uri="{FF2B5EF4-FFF2-40B4-BE49-F238E27FC236}">
                    <a16:creationId xmlns:a16="http://schemas.microsoft.com/office/drawing/2014/main" id="{4CAC9D38-4331-4B26-93A4-E761E8473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7665" y="229409"/>
                <a:ext cx="108722" cy="99662"/>
              </a:xfrm>
              <a:custGeom>
                <a:avLst/>
                <a:gdLst>
                  <a:gd name="T0" fmla="*/ 31 w 36"/>
                  <a:gd name="T1" fmla="*/ 0 h 33"/>
                  <a:gd name="T2" fmla="*/ 0 w 36"/>
                  <a:gd name="T3" fmla="*/ 29 h 33"/>
                  <a:gd name="T4" fmla="*/ 7 w 36"/>
                  <a:gd name="T5" fmla="*/ 33 h 33"/>
                  <a:gd name="T6" fmla="*/ 36 w 36"/>
                  <a:gd name="T7" fmla="*/ 8 h 33"/>
                  <a:gd name="T8" fmla="*/ 31 w 36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3">
                    <a:moveTo>
                      <a:pt x="31" y="0"/>
                    </a:moveTo>
                    <a:lnTo>
                      <a:pt x="0" y="29"/>
                    </a:lnTo>
                    <a:lnTo>
                      <a:pt x="7" y="33"/>
                    </a:lnTo>
                    <a:lnTo>
                      <a:pt x="36" y="8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  <p:sp>
            <p:nvSpPr>
              <p:cNvPr id="91" name="Freeform 34">
                <a:extLst>
                  <a:ext uri="{FF2B5EF4-FFF2-40B4-BE49-F238E27FC236}">
                    <a16:creationId xmlns:a16="http://schemas.microsoft.com/office/drawing/2014/main" id="{926DBD50-78A0-4D27-9E02-2F040B4B59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4106" y="528394"/>
                <a:ext cx="123823" cy="54361"/>
              </a:xfrm>
              <a:custGeom>
                <a:avLst/>
                <a:gdLst>
                  <a:gd name="T0" fmla="*/ 0 w 41"/>
                  <a:gd name="T1" fmla="*/ 0 h 18"/>
                  <a:gd name="T2" fmla="*/ 1 w 41"/>
                  <a:gd name="T3" fmla="*/ 7 h 18"/>
                  <a:gd name="T4" fmla="*/ 37 w 41"/>
                  <a:gd name="T5" fmla="*/ 18 h 18"/>
                  <a:gd name="T6" fmla="*/ 41 w 41"/>
                  <a:gd name="T7" fmla="*/ 11 h 18"/>
                  <a:gd name="T8" fmla="*/ 0 w 4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8">
                    <a:moveTo>
                      <a:pt x="0" y="0"/>
                    </a:moveTo>
                    <a:lnTo>
                      <a:pt x="1" y="7"/>
                    </a:lnTo>
                    <a:lnTo>
                      <a:pt x="37" y="18"/>
                    </a:lnTo>
                    <a:lnTo>
                      <a:pt x="41" y="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  <p:sp>
            <p:nvSpPr>
              <p:cNvPr id="92" name="Freeform 35">
                <a:extLst>
                  <a:ext uri="{FF2B5EF4-FFF2-40B4-BE49-F238E27FC236}">
                    <a16:creationId xmlns:a16="http://schemas.microsoft.com/office/drawing/2014/main" id="{47B79DA1-D473-43EB-B732-4D55A4D8E7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927" y="368331"/>
                <a:ext cx="144962" cy="81542"/>
              </a:xfrm>
              <a:custGeom>
                <a:avLst/>
                <a:gdLst>
                  <a:gd name="T0" fmla="*/ 45 w 48"/>
                  <a:gd name="T1" fmla="*/ 0 h 27"/>
                  <a:gd name="T2" fmla="*/ 0 w 48"/>
                  <a:gd name="T3" fmla="*/ 22 h 27"/>
                  <a:gd name="T4" fmla="*/ 4 w 48"/>
                  <a:gd name="T5" fmla="*/ 27 h 27"/>
                  <a:gd name="T6" fmla="*/ 48 w 48"/>
                  <a:gd name="T7" fmla="*/ 7 h 27"/>
                  <a:gd name="T8" fmla="*/ 45 w 4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27">
                    <a:moveTo>
                      <a:pt x="45" y="0"/>
                    </a:moveTo>
                    <a:lnTo>
                      <a:pt x="0" y="22"/>
                    </a:lnTo>
                    <a:lnTo>
                      <a:pt x="4" y="27"/>
                    </a:lnTo>
                    <a:lnTo>
                      <a:pt x="48" y="7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59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A9A89F2-8F53-4342-A750-0DB72E3F3E13}"/>
              </a:ext>
            </a:extLst>
          </p:cNvPr>
          <p:cNvSpPr/>
          <p:nvPr/>
        </p:nvSpPr>
        <p:spPr>
          <a:xfrm>
            <a:off x="4637636" y="2378576"/>
            <a:ext cx="4032448" cy="7614620"/>
          </a:xfrm>
          <a:custGeom>
            <a:avLst/>
            <a:gdLst>
              <a:gd name="connsiteX0" fmla="*/ 2261671 w 2261671"/>
              <a:gd name="connsiteY0" fmla="*/ 190811 h 4270797"/>
              <a:gd name="connsiteX1" fmla="*/ 2261671 w 2261671"/>
              <a:gd name="connsiteY1" fmla="*/ 4079987 h 4270797"/>
              <a:gd name="connsiteX2" fmla="*/ 2070860 w 2261671"/>
              <a:gd name="connsiteY2" fmla="*/ 4270798 h 4270797"/>
              <a:gd name="connsiteX3" fmla="*/ 190811 w 2261671"/>
              <a:gd name="connsiteY3" fmla="*/ 4270798 h 4270797"/>
              <a:gd name="connsiteX4" fmla="*/ 0 w 2261671"/>
              <a:gd name="connsiteY4" fmla="*/ 4079987 h 4270797"/>
              <a:gd name="connsiteX5" fmla="*/ 0 w 2261671"/>
              <a:gd name="connsiteY5" fmla="*/ 190811 h 4270797"/>
              <a:gd name="connsiteX6" fmla="*/ 190811 w 2261671"/>
              <a:gd name="connsiteY6" fmla="*/ 0 h 4270797"/>
              <a:gd name="connsiteX7" fmla="*/ 2070860 w 2261671"/>
              <a:gd name="connsiteY7" fmla="*/ 0 h 4270797"/>
              <a:gd name="connsiteX8" fmla="*/ 2261671 w 2261671"/>
              <a:gd name="connsiteY8" fmla="*/ 190811 h 4270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61671" h="4270797">
                <a:moveTo>
                  <a:pt x="2261671" y="190811"/>
                </a:moveTo>
                <a:lnTo>
                  <a:pt x="2261671" y="4079987"/>
                </a:lnTo>
                <a:cubicBezTo>
                  <a:pt x="2261671" y="4186616"/>
                  <a:pt x="2174684" y="4270798"/>
                  <a:pt x="2070860" y="4270798"/>
                </a:cubicBezTo>
                <a:lnTo>
                  <a:pt x="190811" y="4270798"/>
                </a:lnTo>
                <a:cubicBezTo>
                  <a:pt x="84181" y="4270798"/>
                  <a:pt x="0" y="4183811"/>
                  <a:pt x="0" y="4079987"/>
                </a:cubicBezTo>
                <a:lnTo>
                  <a:pt x="0" y="190811"/>
                </a:lnTo>
                <a:cubicBezTo>
                  <a:pt x="0" y="84181"/>
                  <a:pt x="86988" y="0"/>
                  <a:pt x="190811" y="0"/>
                </a:cubicBezTo>
                <a:lnTo>
                  <a:pt x="2070860" y="0"/>
                </a:lnTo>
                <a:cubicBezTo>
                  <a:pt x="2174684" y="0"/>
                  <a:pt x="2261671" y="84181"/>
                  <a:pt x="2261671" y="190811"/>
                </a:cubicBezTo>
                <a:close/>
              </a:path>
            </a:pathLst>
          </a:custGeom>
          <a:solidFill>
            <a:srgbClr val="4D5A64"/>
          </a:solidFill>
          <a:ln w="2804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7253D2-A0EA-4181-B600-CB3972D68466}"/>
              </a:ext>
            </a:extLst>
          </p:cNvPr>
          <p:cNvSpPr/>
          <p:nvPr/>
        </p:nvSpPr>
        <p:spPr>
          <a:xfrm>
            <a:off x="5087910" y="3334155"/>
            <a:ext cx="3122057" cy="1806095"/>
          </a:xfrm>
          <a:custGeom>
            <a:avLst/>
            <a:gdLst>
              <a:gd name="connsiteX0" fmla="*/ 1616281 w 1751062"/>
              <a:gd name="connsiteY0" fmla="*/ 1012981 h 1012981"/>
              <a:gd name="connsiteX1" fmla="*/ 134690 w 1751062"/>
              <a:gd name="connsiteY1" fmla="*/ 1012981 h 1012981"/>
              <a:gd name="connsiteX2" fmla="*/ 0 w 1751062"/>
              <a:gd name="connsiteY2" fmla="*/ 878292 h 1012981"/>
              <a:gd name="connsiteX3" fmla="*/ 0 w 1751062"/>
              <a:gd name="connsiteY3" fmla="*/ 134690 h 1012981"/>
              <a:gd name="connsiteX4" fmla="*/ 134690 w 1751062"/>
              <a:gd name="connsiteY4" fmla="*/ 0 h 1012981"/>
              <a:gd name="connsiteX5" fmla="*/ 1616281 w 1751062"/>
              <a:gd name="connsiteY5" fmla="*/ 0 h 1012981"/>
              <a:gd name="connsiteX6" fmla="*/ 1750971 w 1751062"/>
              <a:gd name="connsiteY6" fmla="*/ 134690 h 1012981"/>
              <a:gd name="connsiteX7" fmla="*/ 1750971 w 1751062"/>
              <a:gd name="connsiteY7" fmla="*/ 875485 h 1012981"/>
              <a:gd name="connsiteX8" fmla="*/ 1616281 w 1751062"/>
              <a:gd name="connsiteY8" fmla="*/ 1012981 h 101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1062" h="1012981">
                <a:moveTo>
                  <a:pt x="1616281" y="1012981"/>
                </a:moveTo>
                <a:lnTo>
                  <a:pt x="134690" y="1012981"/>
                </a:lnTo>
                <a:cubicBezTo>
                  <a:pt x="58927" y="1012981"/>
                  <a:pt x="0" y="951249"/>
                  <a:pt x="0" y="878292"/>
                </a:cubicBezTo>
                <a:lnTo>
                  <a:pt x="0" y="134690"/>
                </a:lnTo>
                <a:cubicBezTo>
                  <a:pt x="0" y="58927"/>
                  <a:pt x="61732" y="0"/>
                  <a:pt x="134690" y="0"/>
                </a:cubicBezTo>
                <a:lnTo>
                  <a:pt x="1616281" y="0"/>
                </a:lnTo>
                <a:cubicBezTo>
                  <a:pt x="1692044" y="0"/>
                  <a:pt x="1750971" y="61733"/>
                  <a:pt x="1750971" y="134690"/>
                </a:cubicBezTo>
                <a:lnTo>
                  <a:pt x="1750971" y="875485"/>
                </a:lnTo>
                <a:cubicBezTo>
                  <a:pt x="1753777" y="951249"/>
                  <a:pt x="1692044" y="1012981"/>
                  <a:pt x="1616281" y="1012981"/>
                </a:cubicBezTo>
                <a:close/>
              </a:path>
            </a:pathLst>
          </a:custGeom>
          <a:solidFill>
            <a:srgbClr val="81C784"/>
          </a:solidFill>
          <a:ln w="2804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9A707E4-002A-48F1-8B1D-B338C17BCFAC}"/>
              </a:ext>
            </a:extLst>
          </p:cNvPr>
          <p:cNvSpPr/>
          <p:nvPr/>
        </p:nvSpPr>
        <p:spPr>
          <a:xfrm>
            <a:off x="5343064" y="1272904"/>
            <a:ext cx="2616587" cy="1595967"/>
          </a:xfrm>
          <a:custGeom>
            <a:avLst/>
            <a:gdLst>
              <a:gd name="connsiteX0" fmla="*/ 1467560 w 1467560"/>
              <a:gd name="connsiteY0" fmla="*/ 895128 h 895127"/>
              <a:gd name="connsiteX1" fmla="*/ 1374961 w 1467560"/>
              <a:gd name="connsiteY1" fmla="*/ 895128 h 895127"/>
              <a:gd name="connsiteX2" fmla="*/ 1282361 w 1467560"/>
              <a:gd name="connsiteY2" fmla="*/ 895128 h 895127"/>
              <a:gd name="connsiteX3" fmla="*/ 1192568 w 1467560"/>
              <a:gd name="connsiteY3" fmla="*/ 895128 h 895127"/>
              <a:gd name="connsiteX4" fmla="*/ 1099968 w 1467560"/>
              <a:gd name="connsiteY4" fmla="*/ 895128 h 895127"/>
              <a:gd name="connsiteX5" fmla="*/ 1007369 w 1467560"/>
              <a:gd name="connsiteY5" fmla="*/ 895128 h 895127"/>
              <a:gd name="connsiteX6" fmla="*/ 917576 w 1467560"/>
              <a:gd name="connsiteY6" fmla="*/ 895128 h 895127"/>
              <a:gd name="connsiteX7" fmla="*/ 824977 w 1467560"/>
              <a:gd name="connsiteY7" fmla="*/ 895128 h 895127"/>
              <a:gd name="connsiteX8" fmla="*/ 732377 w 1467560"/>
              <a:gd name="connsiteY8" fmla="*/ 895128 h 895127"/>
              <a:gd name="connsiteX9" fmla="*/ 642584 w 1467560"/>
              <a:gd name="connsiteY9" fmla="*/ 895128 h 895127"/>
              <a:gd name="connsiteX10" fmla="*/ 549984 w 1467560"/>
              <a:gd name="connsiteY10" fmla="*/ 895128 h 895127"/>
              <a:gd name="connsiteX11" fmla="*/ 457385 w 1467560"/>
              <a:gd name="connsiteY11" fmla="*/ 895128 h 895127"/>
              <a:gd name="connsiteX12" fmla="*/ 367591 w 1467560"/>
              <a:gd name="connsiteY12" fmla="*/ 895128 h 895127"/>
              <a:gd name="connsiteX13" fmla="*/ 274992 w 1467560"/>
              <a:gd name="connsiteY13" fmla="*/ 895128 h 895127"/>
              <a:gd name="connsiteX14" fmla="*/ 182393 w 1467560"/>
              <a:gd name="connsiteY14" fmla="*/ 895128 h 895127"/>
              <a:gd name="connsiteX15" fmla="*/ 92599 w 1467560"/>
              <a:gd name="connsiteY15" fmla="*/ 895128 h 895127"/>
              <a:gd name="connsiteX16" fmla="*/ 0 w 1467560"/>
              <a:gd name="connsiteY16" fmla="*/ 895128 h 895127"/>
              <a:gd name="connsiteX17" fmla="*/ 0 w 1467560"/>
              <a:gd name="connsiteY17" fmla="*/ 827783 h 895127"/>
              <a:gd name="connsiteX18" fmla="*/ 0 w 1467560"/>
              <a:gd name="connsiteY18" fmla="*/ 757632 h 895127"/>
              <a:gd name="connsiteX19" fmla="*/ 0 w 1467560"/>
              <a:gd name="connsiteY19" fmla="*/ 690287 h 895127"/>
              <a:gd name="connsiteX20" fmla="*/ 0 w 1467560"/>
              <a:gd name="connsiteY20" fmla="*/ 620136 h 895127"/>
              <a:gd name="connsiteX21" fmla="*/ 0 w 1467560"/>
              <a:gd name="connsiteY21" fmla="*/ 549985 h 895127"/>
              <a:gd name="connsiteX22" fmla="*/ 0 w 1467560"/>
              <a:gd name="connsiteY22" fmla="*/ 482639 h 895127"/>
              <a:gd name="connsiteX23" fmla="*/ 0 w 1467560"/>
              <a:gd name="connsiteY23" fmla="*/ 412488 h 895127"/>
              <a:gd name="connsiteX24" fmla="*/ 0 w 1467560"/>
              <a:gd name="connsiteY24" fmla="*/ 345143 h 895127"/>
              <a:gd name="connsiteX25" fmla="*/ 0 w 1467560"/>
              <a:gd name="connsiteY25" fmla="*/ 274992 h 895127"/>
              <a:gd name="connsiteX26" fmla="*/ 0 w 1467560"/>
              <a:gd name="connsiteY26" fmla="*/ 207647 h 895127"/>
              <a:gd name="connsiteX27" fmla="*/ 0 w 1467560"/>
              <a:gd name="connsiteY27" fmla="*/ 137496 h 895127"/>
              <a:gd name="connsiteX28" fmla="*/ 0 w 1467560"/>
              <a:gd name="connsiteY28" fmla="*/ 67345 h 895127"/>
              <a:gd name="connsiteX29" fmla="*/ 0 w 1467560"/>
              <a:gd name="connsiteY29" fmla="*/ 0 h 895127"/>
              <a:gd name="connsiteX30" fmla="*/ 1467560 w 1467560"/>
              <a:gd name="connsiteY30" fmla="*/ 0 h 895127"/>
              <a:gd name="connsiteX31" fmla="*/ 1467560 w 1467560"/>
              <a:gd name="connsiteY31" fmla="*/ 67345 h 895127"/>
              <a:gd name="connsiteX32" fmla="*/ 1467560 w 1467560"/>
              <a:gd name="connsiteY32" fmla="*/ 137496 h 895127"/>
              <a:gd name="connsiteX33" fmla="*/ 1467560 w 1467560"/>
              <a:gd name="connsiteY33" fmla="*/ 207647 h 895127"/>
              <a:gd name="connsiteX34" fmla="*/ 1467560 w 1467560"/>
              <a:gd name="connsiteY34" fmla="*/ 274992 h 895127"/>
              <a:gd name="connsiteX35" fmla="*/ 1467560 w 1467560"/>
              <a:gd name="connsiteY35" fmla="*/ 345143 h 895127"/>
              <a:gd name="connsiteX36" fmla="*/ 1467560 w 1467560"/>
              <a:gd name="connsiteY36" fmla="*/ 412488 h 895127"/>
              <a:gd name="connsiteX37" fmla="*/ 1467560 w 1467560"/>
              <a:gd name="connsiteY37" fmla="*/ 482639 h 895127"/>
              <a:gd name="connsiteX38" fmla="*/ 1467560 w 1467560"/>
              <a:gd name="connsiteY38" fmla="*/ 549985 h 895127"/>
              <a:gd name="connsiteX39" fmla="*/ 1467560 w 1467560"/>
              <a:gd name="connsiteY39" fmla="*/ 620136 h 895127"/>
              <a:gd name="connsiteX40" fmla="*/ 1467560 w 1467560"/>
              <a:gd name="connsiteY40" fmla="*/ 690287 h 895127"/>
              <a:gd name="connsiteX41" fmla="*/ 1467560 w 1467560"/>
              <a:gd name="connsiteY41" fmla="*/ 757632 h 895127"/>
              <a:gd name="connsiteX42" fmla="*/ 1467560 w 1467560"/>
              <a:gd name="connsiteY42" fmla="*/ 827783 h 895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67560" h="895127">
                <a:moveTo>
                  <a:pt x="1467560" y="895128"/>
                </a:moveTo>
                <a:lnTo>
                  <a:pt x="1374961" y="895128"/>
                </a:lnTo>
                <a:lnTo>
                  <a:pt x="1282361" y="895128"/>
                </a:lnTo>
                <a:lnTo>
                  <a:pt x="1192568" y="895128"/>
                </a:lnTo>
                <a:lnTo>
                  <a:pt x="1099968" y="895128"/>
                </a:lnTo>
                <a:lnTo>
                  <a:pt x="1007369" y="895128"/>
                </a:lnTo>
                <a:lnTo>
                  <a:pt x="917576" y="895128"/>
                </a:lnTo>
                <a:lnTo>
                  <a:pt x="824977" y="895128"/>
                </a:lnTo>
                <a:lnTo>
                  <a:pt x="732377" y="895128"/>
                </a:lnTo>
                <a:lnTo>
                  <a:pt x="642584" y="895128"/>
                </a:lnTo>
                <a:lnTo>
                  <a:pt x="549984" y="895128"/>
                </a:lnTo>
                <a:lnTo>
                  <a:pt x="457385" y="895128"/>
                </a:lnTo>
                <a:lnTo>
                  <a:pt x="367591" y="895128"/>
                </a:lnTo>
                <a:lnTo>
                  <a:pt x="274992" y="895128"/>
                </a:lnTo>
                <a:lnTo>
                  <a:pt x="182393" y="895128"/>
                </a:lnTo>
                <a:lnTo>
                  <a:pt x="92599" y="895128"/>
                </a:lnTo>
                <a:lnTo>
                  <a:pt x="0" y="895128"/>
                </a:lnTo>
                <a:lnTo>
                  <a:pt x="0" y="827783"/>
                </a:lnTo>
                <a:lnTo>
                  <a:pt x="0" y="757632"/>
                </a:lnTo>
                <a:lnTo>
                  <a:pt x="0" y="690287"/>
                </a:lnTo>
                <a:lnTo>
                  <a:pt x="0" y="620136"/>
                </a:lnTo>
                <a:lnTo>
                  <a:pt x="0" y="549985"/>
                </a:lnTo>
                <a:lnTo>
                  <a:pt x="0" y="482639"/>
                </a:lnTo>
                <a:lnTo>
                  <a:pt x="0" y="412488"/>
                </a:lnTo>
                <a:lnTo>
                  <a:pt x="0" y="345143"/>
                </a:lnTo>
                <a:lnTo>
                  <a:pt x="0" y="274992"/>
                </a:lnTo>
                <a:lnTo>
                  <a:pt x="0" y="207647"/>
                </a:lnTo>
                <a:lnTo>
                  <a:pt x="0" y="137496"/>
                </a:lnTo>
                <a:lnTo>
                  <a:pt x="0" y="67345"/>
                </a:lnTo>
                <a:lnTo>
                  <a:pt x="0" y="0"/>
                </a:lnTo>
                <a:lnTo>
                  <a:pt x="1467560" y="0"/>
                </a:lnTo>
                <a:lnTo>
                  <a:pt x="1467560" y="67345"/>
                </a:lnTo>
                <a:lnTo>
                  <a:pt x="1467560" y="137496"/>
                </a:lnTo>
                <a:lnTo>
                  <a:pt x="1467560" y="207647"/>
                </a:lnTo>
                <a:lnTo>
                  <a:pt x="1467560" y="274992"/>
                </a:lnTo>
                <a:lnTo>
                  <a:pt x="1467560" y="345143"/>
                </a:lnTo>
                <a:lnTo>
                  <a:pt x="1467560" y="412488"/>
                </a:lnTo>
                <a:lnTo>
                  <a:pt x="1467560" y="482639"/>
                </a:lnTo>
                <a:lnTo>
                  <a:pt x="1467560" y="549985"/>
                </a:lnTo>
                <a:lnTo>
                  <a:pt x="1467560" y="620136"/>
                </a:lnTo>
                <a:lnTo>
                  <a:pt x="1467560" y="690287"/>
                </a:lnTo>
                <a:lnTo>
                  <a:pt x="1467560" y="757632"/>
                </a:lnTo>
                <a:lnTo>
                  <a:pt x="1467560" y="82778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804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16" name="Graphic 3">
            <a:extLst>
              <a:ext uri="{FF2B5EF4-FFF2-40B4-BE49-F238E27FC236}">
                <a16:creationId xmlns:a16="http://schemas.microsoft.com/office/drawing/2014/main" id="{2FA5D815-EF76-4804-A142-0F642589650F}"/>
              </a:ext>
            </a:extLst>
          </p:cNvPr>
          <p:cNvGrpSpPr/>
          <p:nvPr/>
        </p:nvGrpSpPr>
        <p:grpSpPr>
          <a:xfrm>
            <a:off x="5618230" y="1538064"/>
            <a:ext cx="2061250" cy="770466"/>
            <a:chOff x="14893679" y="6605049"/>
            <a:chExt cx="1156089" cy="43213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1AAB9A7-5953-4BDC-8CEB-17995CE213C8}"/>
                </a:ext>
              </a:extLst>
            </p:cNvPr>
            <p:cNvSpPr/>
            <p:nvPr/>
          </p:nvSpPr>
          <p:spPr>
            <a:xfrm>
              <a:off x="14893679" y="6605049"/>
              <a:ext cx="291828" cy="28060"/>
            </a:xfrm>
            <a:custGeom>
              <a:avLst/>
              <a:gdLst>
                <a:gd name="connsiteX0" fmla="*/ 0 w 291828"/>
                <a:gd name="connsiteY0" fmla="*/ 0 h 28060"/>
                <a:gd name="connsiteX1" fmla="*/ 291829 w 291828"/>
                <a:gd name="connsiteY1" fmla="*/ 0 h 28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1828" h="28060">
                  <a:moveTo>
                    <a:pt x="0" y="0"/>
                  </a:moveTo>
                  <a:lnTo>
                    <a:pt x="291829" y="0"/>
                  </a:lnTo>
                </a:path>
              </a:pathLst>
            </a:custGeom>
            <a:ln w="56099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473930B-1C40-4DF7-850D-026C8F8B8241}"/>
                </a:ext>
              </a:extLst>
            </p:cNvPr>
            <p:cNvSpPr/>
            <p:nvPr/>
          </p:nvSpPr>
          <p:spPr>
            <a:xfrm>
              <a:off x="15867376" y="6891266"/>
              <a:ext cx="182392" cy="28060"/>
            </a:xfrm>
            <a:custGeom>
              <a:avLst/>
              <a:gdLst>
                <a:gd name="connsiteX0" fmla="*/ 0 w 182392"/>
                <a:gd name="connsiteY0" fmla="*/ 0 h 28060"/>
                <a:gd name="connsiteX1" fmla="*/ 182393 w 182392"/>
                <a:gd name="connsiteY1" fmla="*/ 0 h 28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392" h="28060">
                  <a:moveTo>
                    <a:pt x="0" y="0"/>
                  </a:moveTo>
                  <a:lnTo>
                    <a:pt x="182393" y="0"/>
                  </a:lnTo>
                </a:path>
              </a:pathLst>
            </a:custGeom>
            <a:ln w="56099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F73A37D-47F6-47F4-90F6-E6F0390748C8}"/>
                </a:ext>
              </a:extLst>
            </p:cNvPr>
            <p:cNvSpPr/>
            <p:nvPr/>
          </p:nvSpPr>
          <p:spPr>
            <a:xfrm>
              <a:off x="15867376" y="7037180"/>
              <a:ext cx="182392" cy="28060"/>
            </a:xfrm>
            <a:custGeom>
              <a:avLst/>
              <a:gdLst>
                <a:gd name="connsiteX0" fmla="*/ 0 w 182392"/>
                <a:gd name="connsiteY0" fmla="*/ 0 h 28060"/>
                <a:gd name="connsiteX1" fmla="*/ 182393 w 182392"/>
                <a:gd name="connsiteY1" fmla="*/ 0 h 28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392" h="28060">
                  <a:moveTo>
                    <a:pt x="0" y="0"/>
                  </a:moveTo>
                  <a:lnTo>
                    <a:pt x="182393" y="0"/>
                  </a:lnTo>
                </a:path>
              </a:pathLst>
            </a:custGeom>
            <a:ln w="56099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366EE6C-8FAE-4A54-B8CB-76001B06EBA1}"/>
                </a:ext>
              </a:extLst>
            </p:cNvPr>
            <p:cNvSpPr/>
            <p:nvPr/>
          </p:nvSpPr>
          <p:spPr>
            <a:xfrm>
              <a:off x="14893679" y="6748157"/>
              <a:ext cx="777273" cy="28060"/>
            </a:xfrm>
            <a:custGeom>
              <a:avLst/>
              <a:gdLst>
                <a:gd name="connsiteX0" fmla="*/ 0 w 777273"/>
                <a:gd name="connsiteY0" fmla="*/ 0 h 28060"/>
                <a:gd name="connsiteX1" fmla="*/ 777274 w 777273"/>
                <a:gd name="connsiteY1" fmla="*/ 0 h 28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7273" h="28060">
                  <a:moveTo>
                    <a:pt x="0" y="0"/>
                  </a:moveTo>
                  <a:lnTo>
                    <a:pt x="777274" y="0"/>
                  </a:lnTo>
                </a:path>
              </a:pathLst>
            </a:custGeom>
            <a:ln w="56099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300AFCB-A081-4CE1-B571-013C526D6985}"/>
                </a:ext>
              </a:extLst>
            </p:cNvPr>
            <p:cNvSpPr/>
            <p:nvPr/>
          </p:nvSpPr>
          <p:spPr>
            <a:xfrm>
              <a:off x="14893679" y="6891266"/>
              <a:ext cx="479833" cy="28060"/>
            </a:xfrm>
            <a:custGeom>
              <a:avLst/>
              <a:gdLst>
                <a:gd name="connsiteX0" fmla="*/ 0 w 479833"/>
                <a:gd name="connsiteY0" fmla="*/ 0 h 28060"/>
                <a:gd name="connsiteX1" fmla="*/ 479833 w 479833"/>
                <a:gd name="connsiteY1" fmla="*/ 0 h 28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9833" h="28060">
                  <a:moveTo>
                    <a:pt x="0" y="0"/>
                  </a:moveTo>
                  <a:lnTo>
                    <a:pt x="479833" y="0"/>
                  </a:lnTo>
                </a:path>
              </a:pathLst>
            </a:custGeom>
            <a:ln w="56099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56BD18D-84EE-4D94-80A8-8D7D3099BD88}"/>
                </a:ext>
              </a:extLst>
            </p:cNvPr>
            <p:cNvSpPr/>
            <p:nvPr/>
          </p:nvSpPr>
          <p:spPr>
            <a:xfrm>
              <a:off x="14893679" y="7037180"/>
              <a:ext cx="679062" cy="28060"/>
            </a:xfrm>
            <a:custGeom>
              <a:avLst/>
              <a:gdLst>
                <a:gd name="connsiteX0" fmla="*/ 0 w 679062"/>
                <a:gd name="connsiteY0" fmla="*/ 0 h 28060"/>
                <a:gd name="connsiteX1" fmla="*/ 679062 w 679062"/>
                <a:gd name="connsiteY1" fmla="*/ 0 h 28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062" h="28060">
                  <a:moveTo>
                    <a:pt x="0" y="0"/>
                  </a:moveTo>
                  <a:lnTo>
                    <a:pt x="679062" y="0"/>
                  </a:lnTo>
                </a:path>
              </a:pathLst>
            </a:custGeom>
            <a:ln w="56099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A445CDE-9B0A-49A5-B966-581F65849DF5}"/>
              </a:ext>
            </a:extLst>
          </p:cNvPr>
          <p:cNvSpPr/>
          <p:nvPr/>
        </p:nvSpPr>
        <p:spPr>
          <a:xfrm>
            <a:off x="5343064" y="2683760"/>
            <a:ext cx="2616587" cy="185111"/>
          </a:xfrm>
          <a:custGeom>
            <a:avLst/>
            <a:gdLst>
              <a:gd name="connsiteX0" fmla="*/ 0 w 1467560"/>
              <a:gd name="connsiteY0" fmla="*/ 0 h 103823"/>
              <a:gd name="connsiteX1" fmla="*/ 1467561 w 1467560"/>
              <a:gd name="connsiteY1" fmla="*/ 0 h 103823"/>
              <a:gd name="connsiteX2" fmla="*/ 1467561 w 1467560"/>
              <a:gd name="connsiteY2" fmla="*/ 103823 h 103823"/>
              <a:gd name="connsiteX3" fmla="*/ 0 w 1467560"/>
              <a:gd name="connsiteY3" fmla="*/ 103823 h 103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7560" h="103823">
                <a:moveTo>
                  <a:pt x="0" y="0"/>
                </a:moveTo>
                <a:lnTo>
                  <a:pt x="1467561" y="0"/>
                </a:lnTo>
                <a:lnTo>
                  <a:pt x="1467561" y="103823"/>
                </a:lnTo>
                <a:lnTo>
                  <a:pt x="0" y="103823"/>
                </a:lnTo>
                <a:close/>
              </a:path>
            </a:pathLst>
          </a:custGeom>
          <a:solidFill>
            <a:srgbClr val="353E45"/>
          </a:solidFill>
          <a:ln w="2804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18" name="Graphic 3">
            <a:extLst>
              <a:ext uri="{FF2B5EF4-FFF2-40B4-BE49-F238E27FC236}">
                <a16:creationId xmlns:a16="http://schemas.microsoft.com/office/drawing/2014/main" id="{E70AF0E4-3B16-40A2-B99F-0BFFAB4A54F3}"/>
              </a:ext>
            </a:extLst>
          </p:cNvPr>
          <p:cNvGrpSpPr/>
          <p:nvPr/>
        </p:nvGrpSpPr>
        <p:grpSpPr>
          <a:xfrm>
            <a:off x="5067896" y="5660567"/>
            <a:ext cx="3161919" cy="2871741"/>
            <a:chOff x="14585014" y="8917229"/>
            <a:chExt cx="1773419" cy="1610668"/>
          </a:xfrm>
          <a:solidFill>
            <a:srgbClr val="000000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42F80CF-413B-4520-86E8-86074905DDB4}"/>
                </a:ext>
              </a:extLst>
            </p:cNvPr>
            <p:cNvSpPr/>
            <p:nvPr/>
          </p:nvSpPr>
          <p:spPr>
            <a:xfrm>
              <a:off x="14585014" y="8917229"/>
              <a:ext cx="460191" cy="280604"/>
            </a:xfrm>
            <a:custGeom>
              <a:avLst/>
              <a:gdLst>
                <a:gd name="connsiteX0" fmla="*/ 0 w 460191"/>
                <a:gd name="connsiteY0" fmla="*/ 0 h 280604"/>
                <a:gd name="connsiteX1" fmla="*/ 460191 w 460191"/>
                <a:gd name="connsiteY1" fmla="*/ 0 h 280604"/>
                <a:gd name="connsiteX2" fmla="*/ 460191 w 460191"/>
                <a:gd name="connsiteY2" fmla="*/ 280605 h 280604"/>
                <a:gd name="connsiteX3" fmla="*/ 0 w 460191"/>
                <a:gd name="connsiteY3" fmla="*/ 280605 h 28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0191" h="280604">
                  <a:moveTo>
                    <a:pt x="0" y="0"/>
                  </a:moveTo>
                  <a:lnTo>
                    <a:pt x="460191" y="0"/>
                  </a:lnTo>
                  <a:lnTo>
                    <a:pt x="460191" y="280605"/>
                  </a:lnTo>
                  <a:lnTo>
                    <a:pt x="0" y="280605"/>
                  </a:lnTo>
                  <a:close/>
                </a:path>
              </a:pathLst>
            </a:custGeom>
            <a:solidFill>
              <a:srgbClr val="94A1AB"/>
            </a:solidFill>
            <a:ln w="280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6ACE328-7963-41E6-9235-03300D18999F}"/>
                </a:ext>
              </a:extLst>
            </p:cNvPr>
            <p:cNvSpPr/>
            <p:nvPr/>
          </p:nvSpPr>
          <p:spPr>
            <a:xfrm>
              <a:off x="15241629" y="8917229"/>
              <a:ext cx="460191" cy="280604"/>
            </a:xfrm>
            <a:custGeom>
              <a:avLst/>
              <a:gdLst>
                <a:gd name="connsiteX0" fmla="*/ 0 w 460191"/>
                <a:gd name="connsiteY0" fmla="*/ 0 h 280604"/>
                <a:gd name="connsiteX1" fmla="*/ 460191 w 460191"/>
                <a:gd name="connsiteY1" fmla="*/ 0 h 280604"/>
                <a:gd name="connsiteX2" fmla="*/ 460191 w 460191"/>
                <a:gd name="connsiteY2" fmla="*/ 280605 h 280604"/>
                <a:gd name="connsiteX3" fmla="*/ 0 w 460191"/>
                <a:gd name="connsiteY3" fmla="*/ 280605 h 28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0191" h="280604">
                  <a:moveTo>
                    <a:pt x="0" y="0"/>
                  </a:moveTo>
                  <a:lnTo>
                    <a:pt x="460191" y="0"/>
                  </a:lnTo>
                  <a:lnTo>
                    <a:pt x="460191" y="280605"/>
                  </a:lnTo>
                  <a:lnTo>
                    <a:pt x="0" y="280605"/>
                  </a:lnTo>
                  <a:close/>
                </a:path>
              </a:pathLst>
            </a:custGeom>
            <a:solidFill>
              <a:srgbClr val="94A1AB"/>
            </a:solidFill>
            <a:ln w="280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557EAAD-577D-4454-BB5F-F291D9F03C65}"/>
                </a:ext>
              </a:extLst>
            </p:cNvPr>
            <p:cNvSpPr/>
            <p:nvPr/>
          </p:nvSpPr>
          <p:spPr>
            <a:xfrm>
              <a:off x="15898243" y="8917229"/>
              <a:ext cx="460191" cy="280604"/>
            </a:xfrm>
            <a:custGeom>
              <a:avLst/>
              <a:gdLst>
                <a:gd name="connsiteX0" fmla="*/ 0 w 460191"/>
                <a:gd name="connsiteY0" fmla="*/ 0 h 280604"/>
                <a:gd name="connsiteX1" fmla="*/ 460191 w 460191"/>
                <a:gd name="connsiteY1" fmla="*/ 0 h 280604"/>
                <a:gd name="connsiteX2" fmla="*/ 460191 w 460191"/>
                <a:gd name="connsiteY2" fmla="*/ 280605 h 280604"/>
                <a:gd name="connsiteX3" fmla="*/ 0 w 460191"/>
                <a:gd name="connsiteY3" fmla="*/ 280605 h 28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0191" h="280604">
                  <a:moveTo>
                    <a:pt x="0" y="0"/>
                  </a:moveTo>
                  <a:lnTo>
                    <a:pt x="460191" y="0"/>
                  </a:lnTo>
                  <a:lnTo>
                    <a:pt x="460191" y="280605"/>
                  </a:lnTo>
                  <a:lnTo>
                    <a:pt x="0" y="280605"/>
                  </a:lnTo>
                  <a:close/>
                </a:path>
              </a:pathLst>
            </a:custGeom>
            <a:solidFill>
              <a:srgbClr val="94A1AB"/>
            </a:solidFill>
            <a:ln w="280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732ED19-9901-4095-9E23-6E77DC4F251A}"/>
                </a:ext>
              </a:extLst>
            </p:cNvPr>
            <p:cNvSpPr/>
            <p:nvPr/>
          </p:nvSpPr>
          <p:spPr>
            <a:xfrm>
              <a:off x="14585014" y="9360584"/>
              <a:ext cx="460191" cy="280604"/>
            </a:xfrm>
            <a:custGeom>
              <a:avLst/>
              <a:gdLst>
                <a:gd name="connsiteX0" fmla="*/ 0 w 460191"/>
                <a:gd name="connsiteY0" fmla="*/ 0 h 280604"/>
                <a:gd name="connsiteX1" fmla="*/ 460191 w 460191"/>
                <a:gd name="connsiteY1" fmla="*/ 0 h 280604"/>
                <a:gd name="connsiteX2" fmla="*/ 460191 w 460191"/>
                <a:gd name="connsiteY2" fmla="*/ 280604 h 280604"/>
                <a:gd name="connsiteX3" fmla="*/ 0 w 460191"/>
                <a:gd name="connsiteY3" fmla="*/ 280604 h 28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0191" h="280604">
                  <a:moveTo>
                    <a:pt x="0" y="0"/>
                  </a:moveTo>
                  <a:lnTo>
                    <a:pt x="460191" y="0"/>
                  </a:lnTo>
                  <a:lnTo>
                    <a:pt x="460191" y="280604"/>
                  </a:lnTo>
                  <a:lnTo>
                    <a:pt x="0" y="280604"/>
                  </a:lnTo>
                  <a:close/>
                </a:path>
              </a:pathLst>
            </a:custGeom>
            <a:solidFill>
              <a:srgbClr val="94A1AB"/>
            </a:solidFill>
            <a:ln w="280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BDB426A-DF47-4949-8EBB-591DE979669C}"/>
                </a:ext>
              </a:extLst>
            </p:cNvPr>
            <p:cNvSpPr/>
            <p:nvPr/>
          </p:nvSpPr>
          <p:spPr>
            <a:xfrm>
              <a:off x="15241629" y="9360584"/>
              <a:ext cx="460191" cy="280604"/>
            </a:xfrm>
            <a:custGeom>
              <a:avLst/>
              <a:gdLst>
                <a:gd name="connsiteX0" fmla="*/ 0 w 460191"/>
                <a:gd name="connsiteY0" fmla="*/ 0 h 280604"/>
                <a:gd name="connsiteX1" fmla="*/ 460191 w 460191"/>
                <a:gd name="connsiteY1" fmla="*/ 0 h 280604"/>
                <a:gd name="connsiteX2" fmla="*/ 460191 w 460191"/>
                <a:gd name="connsiteY2" fmla="*/ 280604 h 280604"/>
                <a:gd name="connsiteX3" fmla="*/ 0 w 460191"/>
                <a:gd name="connsiteY3" fmla="*/ 280604 h 28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0191" h="280604">
                  <a:moveTo>
                    <a:pt x="0" y="0"/>
                  </a:moveTo>
                  <a:lnTo>
                    <a:pt x="460191" y="0"/>
                  </a:lnTo>
                  <a:lnTo>
                    <a:pt x="460191" y="280604"/>
                  </a:lnTo>
                  <a:lnTo>
                    <a:pt x="0" y="280604"/>
                  </a:lnTo>
                  <a:close/>
                </a:path>
              </a:pathLst>
            </a:custGeom>
            <a:solidFill>
              <a:srgbClr val="94A1AB"/>
            </a:solidFill>
            <a:ln w="280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1F2DAFC-CE02-4B33-9D41-6B04C3DF8B62}"/>
                </a:ext>
              </a:extLst>
            </p:cNvPr>
            <p:cNvSpPr/>
            <p:nvPr/>
          </p:nvSpPr>
          <p:spPr>
            <a:xfrm>
              <a:off x="15898243" y="9360584"/>
              <a:ext cx="460191" cy="280604"/>
            </a:xfrm>
            <a:custGeom>
              <a:avLst/>
              <a:gdLst>
                <a:gd name="connsiteX0" fmla="*/ 0 w 460191"/>
                <a:gd name="connsiteY0" fmla="*/ 0 h 280604"/>
                <a:gd name="connsiteX1" fmla="*/ 460191 w 460191"/>
                <a:gd name="connsiteY1" fmla="*/ 0 h 280604"/>
                <a:gd name="connsiteX2" fmla="*/ 460191 w 460191"/>
                <a:gd name="connsiteY2" fmla="*/ 280604 h 280604"/>
                <a:gd name="connsiteX3" fmla="*/ 0 w 460191"/>
                <a:gd name="connsiteY3" fmla="*/ 280604 h 28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0191" h="280604">
                  <a:moveTo>
                    <a:pt x="0" y="0"/>
                  </a:moveTo>
                  <a:lnTo>
                    <a:pt x="460191" y="0"/>
                  </a:lnTo>
                  <a:lnTo>
                    <a:pt x="460191" y="280604"/>
                  </a:lnTo>
                  <a:lnTo>
                    <a:pt x="0" y="280604"/>
                  </a:lnTo>
                  <a:close/>
                </a:path>
              </a:pathLst>
            </a:custGeom>
            <a:solidFill>
              <a:srgbClr val="94A1AB"/>
            </a:solidFill>
            <a:ln w="280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582F9B0-9D88-4C79-A699-DA47DF560C7C}"/>
                </a:ext>
              </a:extLst>
            </p:cNvPr>
            <p:cNvSpPr/>
            <p:nvPr/>
          </p:nvSpPr>
          <p:spPr>
            <a:xfrm>
              <a:off x="14585014" y="9803938"/>
              <a:ext cx="460191" cy="280604"/>
            </a:xfrm>
            <a:custGeom>
              <a:avLst/>
              <a:gdLst>
                <a:gd name="connsiteX0" fmla="*/ 0 w 460191"/>
                <a:gd name="connsiteY0" fmla="*/ 0 h 280604"/>
                <a:gd name="connsiteX1" fmla="*/ 460191 w 460191"/>
                <a:gd name="connsiteY1" fmla="*/ 0 h 280604"/>
                <a:gd name="connsiteX2" fmla="*/ 460191 w 460191"/>
                <a:gd name="connsiteY2" fmla="*/ 280604 h 280604"/>
                <a:gd name="connsiteX3" fmla="*/ 0 w 460191"/>
                <a:gd name="connsiteY3" fmla="*/ 280604 h 28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0191" h="280604">
                  <a:moveTo>
                    <a:pt x="0" y="0"/>
                  </a:moveTo>
                  <a:lnTo>
                    <a:pt x="460191" y="0"/>
                  </a:lnTo>
                  <a:lnTo>
                    <a:pt x="460191" y="280604"/>
                  </a:lnTo>
                  <a:lnTo>
                    <a:pt x="0" y="280604"/>
                  </a:lnTo>
                  <a:close/>
                </a:path>
              </a:pathLst>
            </a:custGeom>
            <a:solidFill>
              <a:srgbClr val="94A1AB"/>
            </a:solidFill>
            <a:ln w="280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603663F-60F2-4192-B050-0997E2616653}"/>
                </a:ext>
              </a:extLst>
            </p:cNvPr>
            <p:cNvSpPr/>
            <p:nvPr/>
          </p:nvSpPr>
          <p:spPr>
            <a:xfrm>
              <a:off x="15241629" y="9803938"/>
              <a:ext cx="460191" cy="280604"/>
            </a:xfrm>
            <a:custGeom>
              <a:avLst/>
              <a:gdLst>
                <a:gd name="connsiteX0" fmla="*/ 0 w 460191"/>
                <a:gd name="connsiteY0" fmla="*/ 0 h 280604"/>
                <a:gd name="connsiteX1" fmla="*/ 460191 w 460191"/>
                <a:gd name="connsiteY1" fmla="*/ 0 h 280604"/>
                <a:gd name="connsiteX2" fmla="*/ 460191 w 460191"/>
                <a:gd name="connsiteY2" fmla="*/ 280604 h 280604"/>
                <a:gd name="connsiteX3" fmla="*/ 0 w 460191"/>
                <a:gd name="connsiteY3" fmla="*/ 280604 h 28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0191" h="280604">
                  <a:moveTo>
                    <a:pt x="0" y="0"/>
                  </a:moveTo>
                  <a:lnTo>
                    <a:pt x="460191" y="0"/>
                  </a:lnTo>
                  <a:lnTo>
                    <a:pt x="460191" y="280604"/>
                  </a:lnTo>
                  <a:lnTo>
                    <a:pt x="0" y="280604"/>
                  </a:lnTo>
                  <a:close/>
                </a:path>
              </a:pathLst>
            </a:custGeom>
            <a:solidFill>
              <a:srgbClr val="94A1AB"/>
            </a:solidFill>
            <a:ln w="280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6A50FA3-C7FE-466F-A892-407D1A2795E1}"/>
                </a:ext>
              </a:extLst>
            </p:cNvPr>
            <p:cNvSpPr/>
            <p:nvPr/>
          </p:nvSpPr>
          <p:spPr>
            <a:xfrm>
              <a:off x="15898243" y="9803938"/>
              <a:ext cx="460191" cy="280604"/>
            </a:xfrm>
            <a:custGeom>
              <a:avLst/>
              <a:gdLst>
                <a:gd name="connsiteX0" fmla="*/ 0 w 460191"/>
                <a:gd name="connsiteY0" fmla="*/ 0 h 280604"/>
                <a:gd name="connsiteX1" fmla="*/ 460191 w 460191"/>
                <a:gd name="connsiteY1" fmla="*/ 0 h 280604"/>
                <a:gd name="connsiteX2" fmla="*/ 460191 w 460191"/>
                <a:gd name="connsiteY2" fmla="*/ 280604 h 280604"/>
                <a:gd name="connsiteX3" fmla="*/ 0 w 460191"/>
                <a:gd name="connsiteY3" fmla="*/ 280604 h 28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0191" h="280604">
                  <a:moveTo>
                    <a:pt x="0" y="0"/>
                  </a:moveTo>
                  <a:lnTo>
                    <a:pt x="460191" y="0"/>
                  </a:lnTo>
                  <a:lnTo>
                    <a:pt x="460191" y="280604"/>
                  </a:lnTo>
                  <a:lnTo>
                    <a:pt x="0" y="280604"/>
                  </a:lnTo>
                  <a:close/>
                </a:path>
              </a:pathLst>
            </a:custGeom>
            <a:solidFill>
              <a:srgbClr val="94A1AB"/>
            </a:solidFill>
            <a:ln w="280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90AFE4-70C2-49C3-9621-81FE9451E1F1}"/>
                </a:ext>
              </a:extLst>
            </p:cNvPr>
            <p:cNvSpPr/>
            <p:nvPr/>
          </p:nvSpPr>
          <p:spPr>
            <a:xfrm>
              <a:off x="14585014" y="10247293"/>
              <a:ext cx="460191" cy="280604"/>
            </a:xfrm>
            <a:custGeom>
              <a:avLst/>
              <a:gdLst>
                <a:gd name="connsiteX0" fmla="*/ 0 w 460191"/>
                <a:gd name="connsiteY0" fmla="*/ 0 h 280604"/>
                <a:gd name="connsiteX1" fmla="*/ 460191 w 460191"/>
                <a:gd name="connsiteY1" fmla="*/ 0 h 280604"/>
                <a:gd name="connsiteX2" fmla="*/ 460191 w 460191"/>
                <a:gd name="connsiteY2" fmla="*/ 280605 h 280604"/>
                <a:gd name="connsiteX3" fmla="*/ 0 w 460191"/>
                <a:gd name="connsiteY3" fmla="*/ 280605 h 28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0191" h="280604">
                  <a:moveTo>
                    <a:pt x="0" y="0"/>
                  </a:moveTo>
                  <a:lnTo>
                    <a:pt x="460191" y="0"/>
                  </a:lnTo>
                  <a:lnTo>
                    <a:pt x="460191" y="280605"/>
                  </a:lnTo>
                  <a:lnTo>
                    <a:pt x="0" y="280605"/>
                  </a:lnTo>
                  <a:close/>
                </a:path>
              </a:pathLst>
            </a:custGeom>
            <a:solidFill>
              <a:srgbClr val="F4511E"/>
            </a:solidFill>
            <a:ln w="280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39F4E3D-6C71-49EC-ACF8-E12C182A7086}"/>
                </a:ext>
              </a:extLst>
            </p:cNvPr>
            <p:cNvSpPr/>
            <p:nvPr/>
          </p:nvSpPr>
          <p:spPr>
            <a:xfrm>
              <a:off x="15241629" y="10247293"/>
              <a:ext cx="460191" cy="280604"/>
            </a:xfrm>
            <a:custGeom>
              <a:avLst/>
              <a:gdLst>
                <a:gd name="connsiteX0" fmla="*/ 0 w 460191"/>
                <a:gd name="connsiteY0" fmla="*/ 0 h 280604"/>
                <a:gd name="connsiteX1" fmla="*/ 460191 w 460191"/>
                <a:gd name="connsiteY1" fmla="*/ 0 h 280604"/>
                <a:gd name="connsiteX2" fmla="*/ 460191 w 460191"/>
                <a:gd name="connsiteY2" fmla="*/ 280605 h 280604"/>
                <a:gd name="connsiteX3" fmla="*/ 0 w 460191"/>
                <a:gd name="connsiteY3" fmla="*/ 280605 h 28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0191" h="280604">
                  <a:moveTo>
                    <a:pt x="0" y="0"/>
                  </a:moveTo>
                  <a:lnTo>
                    <a:pt x="460191" y="0"/>
                  </a:lnTo>
                  <a:lnTo>
                    <a:pt x="460191" y="280605"/>
                  </a:lnTo>
                  <a:lnTo>
                    <a:pt x="0" y="280605"/>
                  </a:lnTo>
                  <a:close/>
                </a:path>
              </a:pathLst>
            </a:custGeom>
            <a:solidFill>
              <a:srgbClr val="FDD835"/>
            </a:solidFill>
            <a:ln w="280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82BE06F-B89E-46AB-B315-F68050C8512B}"/>
                </a:ext>
              </a:extLst>
            </p:cNvPr>
            <p:cNvSpPr/>
            <p:nvPr/>
          </p:nvSpPr>
          <p:spPr>
            <a:xfrm>
              <a:off x="15898243" y="10247293"/>
              <a:ext cx="460191" cy="280604"/>
            </a:xfrm>
            <a:custGeom>
              <a:avLst/>
              <a:gdLst>
                <a:gd name="connsiteX0" fmla="*/ 0 w 460191"/>
                <a:gd name="connsiteY0" fmla="*/ 0 h 280604"/>
                <a:gd name="connsiteX1" fmla="*/ 460191 w 460191"/>
                <a:gd name="connsiteY1" fmla="*/ 0 h 280604"/>
                <a:gd name="connsiteX2" fmla="*/ 460191 w 460191"/>
                <a:gd name="connsiteY2" fmla="*/ 280605 h 280604"/>
                <a:gd name="connsiteX3" fmla="*/ 0 w 460191"/>
                <a:gd name="connsiteY3" fmla="*/ 280605 h 28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0191" h="280604">
                  <a:moveTo>
                    <a:pt x="0" y="0"/>
                  </a:moveTo>
                  <a:lnTo>
                    <a:pt x="460191" y="0"/>
                  </a:lnTo>
                  <a:lnTo>
                    <a:pt x="460191" y="280605"/>
                  </a:lnTo>
                  <a:lnTo>
                    <a:pt x="0" y="280605"/>
                  </a:lnTo>
                  <a:close/>
                </a:path>
              </a:pathLst>
            </a:custGeom>
            <a:solidFill>
              <a:srgbClr val="66BB6A"/>
            </a:solidFill>
            <a:ln w="280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5DA08D-FF59-4C60-A172-0731CE2E3EDA}"/>
              </a:ext>
            </a:extLst>
          </p:cNvPr>
          <p:cNvSpPr/>
          <p:nvPr/>
        </p:nvSpPr>
        <p:spPr>
          <a:xfrm>
            <a:off x="5963440" y="3829455"/>
            <a:ext cx="1370831" cy="790478"/>
          </a:xfrm>
          <a:custGeom>
            <a:avLst/>
            <a:gdLst>
              <a:gd name="connsiteX0" fmla="*/ 0 w 768855"/>
              <a:gd name="connsiteY0" fmla="*/ 117854 h 443354"/>
              <a:gd name="connsiteX1" fmla="*/ 328307 w 768855"/>
              <a:gd name="connsiteY1" fmla="*/ 443355 h 443354"/>
              <a:gd name="connsiteX2" fmla="*/ 768856 w 768855"/>
              <a:gd name="connsiteY2" fmla="*/ 0 h 443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8855" h="443354">
                <a:moveTo>
                  <a:pt x="0" y="117854"/>
                </a:moveTo>
                <a:lnTo>
                  <a:pt x="328307" y="443355"/>
                </a:lnTo>
                <a:lnTo>
                  <a:pt x="768856" y="0"/>
                </a:lnTo>
              </a:path>
            </a:pathLst>
          </a:custGeom>
          <a:noFill/>
          <a:ln w="168297" cap="flat">
            <a:solidFill>
              <a:srgbClr val="C8E6C9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7A2EE5C-F2FD-48A6-BDA7-9BBAB250E553}"/>
              </a:ext>
            </a:extLst>
          </p:cNvPr>
          <p:cNvSpPr/>
          <p:nvPr/>
        </p:nvSpPr>
        <p:spPr>
          <a:xfrm>
            <a:off x="5067896" y="9017604"/>
            <a:ext cx="3166922" cy="250152"/>
          </a:xfrm>
          <a:custGeom>
            <a:avLst/>
            <a:gdLst>
              <a:gd name="connsiteX0" fmla="*/ 0 w 1776225"/>
              <a:gd name="connsiteY0" fmla="*/ 0 h 140302"/>
              <a:gd name="connsiteX1" fmla="*/ 1776225 w 1776225"/>
              <a:gd name="connsiteY1" fmla="*/ 0 h 140302"/>
              <a:gd name="connsiteX2" fmla="*/ 1776225 w 1776225"/>
              <a:gd name="connsiteY2" fmla="*/ 140302 h 140302"/>
              <a:gd name="connsiteX3" fmla="*/ 0 w 1776225"/>
              <a:gd name="connsiteY3" fmla="*/ 140302 h 14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6225" h="140302">
                <a:moveTo>
                  <a:pt x="0" y="0"/>
                </a:moveTo>
                <a:lnTo>
                  <a:pt x="1776225" y="0"/>
                </a:lnTo>
                <a:lnTo>
                  <a:pt x="1776225" y="140302"/>
                </a:lnTo>
                <a:lnTo>
                  <a:pt x="0" y="140302"/>
                </a:lnTo>
                <a:close/>
              </a:path>
            </a:pathLst>
          </a:custGeom>
          <a:solidFill>
            <a:srgbClr val="37474F"/>
          </a:solidFill>
          <a:ln w="2804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50E503D-4E60-4A00-9A3D-03ECF4EF3205}"/>
              </a:ext>
            </a:extLst>
          </p:cNvPr>
          <p:cNvSpPr/>
          <p:nvPr/>
        </p:nvSpPr>
        <p:spPr>
          <a:xfrm>
            <a:off x="5303039" y="9267756"/>
            <a:ext cx="2696636" cy="3176927"/>
          </a:xfrm>
          <a:custGeom>
            <a:avLst/>
            <a:gdLst>
              <a:gd name="connsiteX0" fmla="*/ 0 w 1512457"/>
              <a:gd name="connsiteY0" fmla="*/ 1624700 h 1781837"/>
              <a:gd name="connsiteX1" fmla="*/ 0 w 1512457"/>
              <a:gd name="connsiteY1" fmla="*/ 0 h 1781837"/>
              <a:gd name="connsiteX2" fmla="*/ 1512457 w 1512457"/>
              <a:gd name="connsiteY2" fmla="*/ 0 h 1781837"/>
              <a:gd name="connsiteX3" fmla="*/ 1512457 w 1512457"/>
              <a:gd name="connsiteY3" fmla="*/ 1624700 h 1781837"/>
              <a:gd name="connsiteX4" fmla="*/ 1355319 w 1512457"/>
              <a:gd name="connsiteY4" fmla="*/ 1781838 h 1781837"/>
              <a:gd name="connsiteX5" fmla="*/ 157139 w 1512457"/>
              <a:gd name="connsiteY5" fmla="*/ 1781838 h 1781837"/>
              <a:gd name="connsiteX6" fmla="*/ 0 w 1512457"/>
              <a:gd name="connsiteY6" fmla="*/ 1624700 h 178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2457" h="1781837">
                <a:moveTo>
                  <a:pt x="0" y="1624700"/>
                </a:moveTo>
                <a:lnTo>
                  <a:pt x="0" y="0"/>
                </a:lnTo>
                <a:lnTo>
                  <a:pt x="1512457" y="0"/>
                </a:lnTo>
                <a:lnTo>
                  <a:pt x="1512457" y="1624700"/>
                </a:lnTo>
                <a:cubicBezTo>
                  <a:pt x="1512457" y="1711686"/>
                  <a:pt x="1442306" y="1781838"/>
                  <a:pt x="1355319" y="1781838"/>
                </a:cubicBezTo>
                <a:lnTo>
                  <a:pt x="157139" y="1781838"/>
                </a:lnTo>
                <a:cubicBezTo>
                  <a:pt x="70151" y="1779032"/>
                  <a:pt x="0" y="1708881"/>
                  <a:pt x="0" y="1624700"/>
                </a:cubicBezTo>
                <a:close/>
              </a:path>
            </a:pathLst>
          </a:custGeom>
          <a:solidFill>
            <a:schemeClr val="accent2"/>
          </a:solidFill>
          <a:ln w="2804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FA3F839-DFE0-4E74-88D8-C7EB648E5667}"/>
              </a:ext>
            </a:extLst>
          </p:cNvPr>
          <p:cNvSpPr/>
          <p:nvPr/>
        </p:nvSpPr>
        <p:spPr>
          <a:xfrm>
            <a:off x="5688274" y="9267756"/>
            <a:ext cx="655397" cy="3171924"/>
          </a:xfrm>
          <a:custGeom>
            <a:avLst/>
            <a:gdLst>
              <a:gd name="connsiteX0" fmla="*/ 0 w 367591"/>
              <a:gd name="connsiteY0" fmla="*/ 0 h 1779031"/>
              <a:gd name="connsiteX1" fmla="*/ 367592 w 367591"/>
              <a:gd name="connsiteY1" fmla="*/ 0 h 1779031"/>
              <a:gd name="connsiteX2" fmla="*/ 367592 w 367591"/>
              <a:gd name="connsiteY2" fmla="*/ 1779031 h 1779031"/>
              <a:gd name="connsiteX3" fmla="*/ 0 w 367591"/>
              <a:gd name="connsiteY3" fmla="*/ 1779031 h 1779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591" h="1779031">
                <a:moveTo>
                  <a:pt x="0" y="0"/>
                </a:moveTo>
                <a:lnTo>
                  <a:pt x="367592" y="0"/>
                </a:lnTo>
                <a:lnTo>
                  <a:pt x="367592" y="1779031"/>
                </a:lnTo>
                <a:lnTo>
                  <a:pt x="0" y="1779031"/>
                </a:lnTo>
                <a:close/>
              </a:path>
            </a:pathLst>
          </a:custGeom>
          <a:solidFill>
            <a:schemeClr val="accent5"/>
          </a:solidFill>
          <a:ln w="2804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3A37C-F97F-4E6B-94AD-9AD66D7FD683}"/>
              </a:ext>
            </a:extLst>
          </p:cNvPr>
          <p:cNvSpPr/>
          <p:nvPr/>
        </p:nvSpPr>
        <p:spPr>
          <a:xfrm>
            <a:off x="7514383" y="9993196"/>
            <a:ext cx="50030" cy="1951182"/>
          </a:xfrm>
          <a:custGeom>
            <a:avLst/>
            <a:gdLst>
              <a:gd name="connsiteX0" fmla="*/ 0 w 28060"/>
              <a:gd name="connsiteY0" fmla="*/ 1094357 h 1094356"/>
              <a:gd name="connsiteX1" fmla="*/ 0 w 28060"/>
              <a:gd name="connsiteY1" fmla="*/ 0 h 109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060" h="1094356">
                <a:moveTo>
                  <a:pt x="0" y="1094357"/>
                </a:moveTo>
                <a:lnTo>
                  <a:pt x="0" y="0"/>
                </a:lnTo>
              </a:path>
            </a:pathLst>
          </a:custGeom>
          <a:ln w="112198" cap="rnd">
            <a:solidFill>
              <a:srgbClr val="000000">
                <a:alpha val="30196"/>
              </a:srgbClr>
            </a:solidFill>
            <a:prstDash val="solid"/>
            <a:round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2EE90F7-4FBE-4C52-ABDC-8DAAC8500D27}"/>
              </a:ext>
            </a:extLst>
          </p:cNvPr>
          <p:cNvSpPr/>
          <p:nvPr/>
        </p:nvSpPr>
        <p:spPr>
          <a:xfrm>
            <a:off x="7059106" y="11243955"/>
            <a:ext cx="50030" cy="700425"/>
          </a:xfrm>
          <a:custGeom>
            <a:avLst/>
            <a:gdLst>
              <a:gd name="connsiteX0" fmla="*/ 0 w 28060"/>
              <a:gd name="connsiteY0" fmla="*/ 392846 h 392846"/>
              <a:gd name="connsiteX1" fmla="*/ 0 w 28060"/>
              <a:gd name="connsiteY1" fmla="*/ 0 h 39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060" h="392846">
                <a:moveTo>
                  <a:pt x="0" y="392846"/>
                </a:moveTo>
                <a:lnTo>
                  <a:pt x="0" y="0"/>
                </a:lnTo>
              </a:path>
            </a:pathLst>
          </a:custGeom>
          <a:ln w="112198" cap="rnd">
            <a:solidFill>
              <a:srgbClr val="000000">
                <a:alpha val="30196"/>
              </a:srgbClr>
            </a:solidFill>
            <a:prstDash val="solid"/>
            <a:round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452D4E7-2E29-4003-AACB-A18EFA02F957}"/>
              </a:ext>
            </a:extLst>
          </p:cNvPr>
          <p:cNvSpPr/>
          <p:nvPr/>
        </p:nvSpPr>
        <p:spPr>
          <a:xfrm>
            <a:off x="7059106" y="10518515"/>
            <a:ext cx="50030" cy="335202"/>
          </a:xfrm>
          <a:custGeom>
            <a:avLst/>
            <a:gdLst>
              <a:gd name="connsiteX0" fmla="*/ 0 w 28060"/>
              <a:gd name="connsiteY0" fmla="*/ 188005 h 188004"/>
              <a:gd name="connsiteX1" fmla="*/ 0 w 28060"/>
              <a:gd name="connsiteY1" fmla="*/ 0 h 18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060" h="188004">
                <a:moveTo>
                  <a:pt x="0" y="188005"/>
                </a:moveTo>
                <a:lnTo>
                  <a:pt x="0" y="0"/>
                </a:lnTo>
              </a:path>
            </a:pathLst>
          </a:custGeom>
          <a:ln w="112198" cap="rnd">
            <a:solidFill>
              <a:srgbClr val="000000">
                <a:alpha val="30196"/>
              </a:srgbClr>
            </a:solidFill>
            <a:prstDash val="solid"/>
            <a:round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A79F8B-637B-41C8-9D6F-2DF5FAA6BB0E}"/>
              </a:ext>
            </a:extLst>
          </p:cNvPr>
          <p:cNvGrpSpPr/>
          <p:nvPr/>
        </p:nvGrpSpPr>
        <p:grpSpPr>
          <a:xfrm>
            <a:off x="11032758" y="1866163"/>
            <a:ext cx="10772193" cy="9201372"/>
            <a:chOff x="24617399" y="3913862"/>
            <a:chExt cx="10772193" cy="9201372"/>
          </a:xfrm>
        </p:grpSpPr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130C1EC1-322D-4A46-AB6F-3B99253703A7}"/>
                </a:ext>
              </a:extLst>
            </p:cNvPr>
            <p:cNvSpPr/>
            <p:nvPr/>
          </p:nvSpPr>
          <p:spPr>
            <a:xfrm>
              <a:off x="26858329" y="3913862"/>
              <a:ext cx="1625600" cy="1625598"/>
            </a:xfrm>
            <a:custGeom>
              <a:avLst/>
              <a:gdLst>
                <a:gd name="connsiteX0" fmla="*/ 0 w 1766337"/>
                <a:gd name="connsiteY0" fmla="*/ 1432772 h 2659229"/>
                <a:gd name="connsiteX1" fmla="*/ 1766337 w 1766337"/>
                <a:gd name="connsiteY1" fmla="*/ 1432772 h 2659229"/>
                <a:gd name="connsiteX2" fmla="*/ 1766337 w 1766337"/>
                <a:gd name="connsiteY2" fmla="*/ 2659229 h 2659229"/>
                <a:gd name="connsiteX3" fmla="*/ 0 w 1766337"/>
                <a:gd name="connsiteY3" fmla="*/ 2659229 h 2659229"/>
                <a:gd name="connsiteX4" fmla="*/ 755354 w 1766337"/>
                <a:gd name="connsiteY4" fmla="*/ 0 h 2659229"/>
                <a:gd name="connsiteX5" fmla="*/ 946410 w 1766337"/>
                <a:gd name="connsiteY5" fmla="*/ 79137 h 2659229"/>
                <a:gd name="connsiteX6" fmla="*/ 1115478 w 1766337"/>
                <a:gd name="connsiteY6" fmla="*/ 248206 h 2659229"/>
                <a:gd name="connsiteX7" fmla="*/ 1115478 w 1766337"/>
                <a:gd name="connsiteY7" fmla="*/ 630317 h 2659229"/>
                <a:gd name="connsiteX8" fmla="*/ 946410 w 1766337"/>
                <a:gd name="connsiteY8" fmla="*/ 799384 h 2659229"/>
                <a:gd name="connsiteX9" fmla="*/ 564300 w 1766337"/>
                <a:gd name="connsiteY9" fmla="*/ 799384 h 2659229"/>
                <a:gd name="connsiteX10" fmla="*/ 395231 w 1766337"/>
                <a:gd name="connsiteY10" fmla="*/ 630316 h 2659229"/>
                <a:gd name="connsiteX11" fmla="*/ 395231 w 1766337"/>
                <a:gd name="connsiteY11" fmla="*/ 248205 h 2659229"/>
                <a:gd name="connsiteX12" fmla="*/ 564299 w 1766337"/>
                <a:gd name="connsiteY12" fmla="*/ 79137 h 2659229"/>
                <a:gd name="connsiteX13" fmla="*/ 755354 w 1766337"/>
                <a:gd name="connsiteY13" fmla="*/ 0 h 2659229"/>
                <a:gd name="connsiteX0" fmla="*/ 0 w 1766337"/>
                <a:gd name="connsiteY0" fmla="*/ 1432772 h 2659229"/>
                <a:gd name="connsiteX1" fmla="*/ 1766337 w 1766337"/>
                <a:gd name="connsiteY1" fmla="*/ 2659229 h 2659229"/>
                <a:gd name="connsiteX2" fmla="*/ 0 w 1766337"/>
                <a:gd name="connsiteY2" fmla="*/ 2659229 h 2659229"/>
                <a:gd name="connsiteX3" fmla="*/ 0 w 1766337"/>
                <a:gd name="connsiteY3" fmla="*/ 1432772 h 2659229"/>
                <a:gd name="connsiteX4" fmla="*/ 755354 w 1766337"/>
                <a:gd name="connsiteY4" fmla="*/ 0 h 2659229"/>
                <a:gd name="connsiteX5" fmla="*/ 946410 w 1766337"/>
                <a:gd name="connsiteY5" fmla="*/ 79137 h 2659229"/>
                <a:gd name="connsiteX6" fmla="*/ 1115478 w 1766337"/>
                <a:gd name="connsiteY6" fmla="*/ 248206 h 2659229"/>
                <a:gd name="connsiteX7" fmla="*/ 1115478 w 1766337"/>
                <a:gd name="connsiteY7" fmla="*/ 630317 h 2659229"/>
                <a:gd name="connsiteX8" fmla="*/ 946410 w 1766337"/>
                <a:gd name="connsiteY8" fmla="*/ 799384 h 2659229"/>
                <a:gd name="connsiteX9" fmla="*/ 564300 w 1766337"/>
                <a:gd name="connsiteY9" fmla="*/ 799384 h 2659229"/>
                <a:gd name="connsiteX10" fmla="*/ 395231 w 1766337"/>
                <a:gd name="connsiteY10" fmla="*/ 630316 h 2659229"/>
                <a:gd name="connsiteX11" fmla="*/ 395231 w 1766337"/>
                <a:gd name="connsiteY11" fmla="*/ 248205 h 2659229"/>
                <a:gd name="connsiteX12" fmla="*/ 564299 w 1766337"/>
                <a:gd name="connsiteY12" fmla="*/ 79137 h 2659229"/>
                <a:gd name="connsiteX13" fmla="*/ 755354 w 1766337"/>
                <a:gd name="connsiteY13" fmla="*/ 0 h 2659229"/>
                <a:gd name="connsiteX0" fmla="*/ 0 w 1194615"/>
                <a:gd name="connsiteY0" fmla="*/ 1432772 h 2659229"/>
                <a:gd name="connsiteX1" fmla="*/ 0 w 1194615"/>
                <a:gd name="connsiteY1" fmla="*/ 2659229 h 2659229"/>
                <a:gd name="connsiteX2" fmla="*/ 0 w 1194615"/>
                <a:gd name="connsiteY2" fmla="*/ 1432772 h 2659229"/>
                <a:gd name="connsiteX3" fmla="*/ 755354 w 1194615"/>
                <a:gd name="connsiteY3" fmla="*/ 0 h 2659229"/>
                <a:gd name="connsiteX4" fmla="*/ 946410 w 1194615"/>
                <a:gd name="connsiteY4" fmla="*/ 79137 h 2659229"/>
                <a:gd name="connsiteX5" fmla="*/ 1115478 w 1194615"/>
                <a:gd name="connsiteY5" fmla="*/ 248206 h 2659229"/>
                <a:gd name="connsiteX6" fmla="*/ 1115478 w 1194615"/>
                <a:gd name="connsiteY6" fmla="*/ 630317 h 2659229"/>
                <a:gd name="connsiteX7" fmla="*/ 946410 w 1194615"/>
                <a:gd name="connsiteY7" fmla="*/ 799384 h 2659229"/>
                <a:gd name="connsiteX8" fmla="*/ 564300 w 1194615"/>
                <a:gd name="connsiteY8" fmla="*/ 799384 h 2659229"/>
                <a:gd name="connsiteX9" fmla="*/ 395231 w 1194615"/>
                <a:gd name="connsiteY9" fmla="*/ 630316 h 2659229"/>
                <a:gd name="connsiteX10" fmla="*/ 395231 w 1194615"/>
                <a:gd name="connsiteY10" fmla="*/ 248205 h 2659229"/>
                <a:gd name="connsiteX11" fmla="*/ 564299 w 1194615"/>
                <a:gd name="connsiteY11" fmla="*/ 79137 h 2659229"/>
                <a:gd name="connsiteX12" fmla="*/ 755354 w 1194615"/>
                <a:gd name="connsiteY12" fmla="*/ 0 h 2659229"/>
                <a:gd name="connsiteX0" fmla="*/ 439261 w 878522"/>
                <a:gd name="connsiteY0" fmla="*/ 0 h 878521"/>
                <a:gd name="connsiteX1" fmla="*/ 630317 w 878522"/>
                <a:gd name="connsiteY1" fmla="*/ 79137 h 878521"/>
                <a:gd name="connsiteX2" fmla="*/ 799385 w 878522"/>
                <a:gd name="connsiteY2" fmla="*/ 248206 h 878521"/>
                <a:gd name="connsiteX3" fmla="*/ 799385 w 878522"/>
                <a:gd name="connsiteY3" fmla="*/ 630317 h 878521"/>
                <a:gd name="connsiteX4" fmla="*/ 630317 w 878522"/>
                <a:gd name="connsiteY4" fmla="*/ 799384 h 878521"/>
                <a:gd name="connsiteX5" fmla="*/ 248207 w 878522"/>
                <a:gd name="connsiteY5" fmla="*/ 799384 h 878521"/>
                <a:gd name="connsiteX6" fmla="*/ 79138 w 878522"/>
                <a:gd name="connsiteY6" fmla="*/ 630316 h 878521"/>
                <a:gd name="connsiteX7" fmla="*/ 79138 w 878522"/>
                <a:gd name="connsiteY7" fmla="*/ 248205 h 878521"/>
                <a:gd name="connsiteX8" fmla="*/ 248206 w 878522"/>
                <a:gd name="connsiteY8" fmla="*/ 79137 h 878521"/>
                <a:gd name="connsiteX9" fmla="*/ 439261 w 878522"/>
                <a:gd name="connsiteY9" fmla="*/ 0 h 87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8522" h="878521">
                  <a:moveTo>
                    <a:pt x="439261" y="0"/>
                  </a:moveTo>
                  <a:cubicBezTo>
                    <a:pt x="508410" y="0"/>
                    <a:pt x="577558" y="26379"/>
                    <a:pt x="630317" y="79137"/>
                  </a:cubicBezTo>
                  <a:lnTo>
                    <a:pt x="799385" y="248206"/>
                  </a:lnTo>
                  <a:cubicBezTo>
                    <a:pt x="904902" y="353723"/>
                    <a:pt x="904902" y="524800"/>
                    <a:pt x="799385" y="630317"/>
                  </a:cubicBezTo>
                  <a:lnTo>
                    <a:pt x="630317" y="799384"/>
                  </a:lnTo>
                  <a:cubicBezTo>
                    <a:pt x="524801" y="904901"/>
                    <a:pt x="353723" y="904901"/>
                    <a:pt x="248207" y="799384"/>
                  </a:cubicBezTo>
                  <a:lnTo>
                    <a:pt x="79138" y="630316"/>
                  </a:lnTo>
                  <a:cubicBezTo>
                    <a:pt x="-26379" y="524799"/>
                    <a:pt x="-26379" y="353722"/>
                    <a:pt x="79138" y="248205"/>
                  </a:cubicBezTo>
                  <a:lnTo>
                    <a:pt x="248206" y="79137"/>
                  </a:lnTo>
                  <a:cubicBezTo>
                    <a:pt x="300964" y="26379"/>
                    <a:pt x="370113" y="0"/>
                    <a:pt x="439261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54000" dist="127000" dir="5400000" algn="t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6F2DB02-1231-4216-B0C3-90F65A43618D}"/>
                </a:ext>
              </a:extLst>
            </p:cNvPr>
            <p:cNvSpPr/>
            <p:nvPr/>
          </p:nvSpPr>
          <p:spPr>
            <a:xfrm>
              <a:off x="25832645" y="5828860"/>
              <a:ext cx="36769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>
                  <a:ln>
                    <a:noFill/>
                  </a:ln>
                  <a:solidFill>
                    <a:srgbClr val="25292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Lorem Ipsum 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39834DC-8719-4E8A-96C2-6D42F5D55E80}"/>
                </a:ext>
              </a:extLst>
            </p:cNvPr>
            <p:cNvSpPr/>
            <p:nvPr/>
          </p:nvSpPr>
          <p:spPr>
            <a:xfrm>
              <a:off x="25433013" y="6787601"/>
              <a:ext cx="4400784" cy="1076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2438522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0606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dummy text of the printing and typesetting industry. </a:t>
              </a:r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7CABDB3A-2CEA-4593-8067-37FDDE488E01}"/>
                </a:ext>
              </a:extLst>
            </p:cNvPr>
            <p:cNvSpPr/>
            <p:nvPr/>
          </p:nvSpPr>
          <p:spPr>
            <a:xfrm>
              <a:off x="32234161" y="3913862"/>
              <a:ext cx="1625600" cy="1625598"/>
            </a:xfrm>
            <a:custGeom>
              <a:avLst/>
              <a:gdLst>
                <a:gd name="connsiteX0" fmla="*/ 0 w 1766337"/>
                <a:gd name="connsiteY0" fmla="*/ 1432772 h 2659229"/>
                <a:gd name="connsiteX1" fmla="*/ 1766337 w 1766337"/>
                <a:gd name="connsiteY1" fmla="*/ 1432772 h 2659229"/>
                <a:gd name="connsiteX2" fmla="*/ 1766337 w 1766337"/>
                <a:gd name="connsiteY2" fmla="*/ 2659229 h 2659229"/>
                <a:gd name="connsiteX3" fmla="*/ 0 w 1766337"/>
                <a:gd name="connsiteY3" fmla="*/ 2659229 h 2659229"/>
                <a:gd name="connsiteX4" fmla="*/ 755354 w 1766337"/>
                <a:gd name="connsiteY4" fmla="*/ 0 h 2659229"/>
                <a:gd name="connsiteX5" fmla="*/ 946410 w 1766337"/>
                <a:gd name="connsiteY5" fmla="*/ 79137 h 2659229"/>
                <a:gd name="connsiteX6" fmla="*/ 1115478 w 1766337"/>
                <a:gd name="connsiteY6" fmla="*/ 248206 h 2659229"/>
                <a:gd name="connsiteX7" fmla="*/ 1115478 w 1766337"/>
                <a:gd name="connsiteY7" fmla="*/ 630317 h 2659229"/>
                <a:gd name="connsiteX8" fmla="*/ 946410 w 1766337"/>
                <a:gd name="connsiteY8" fmla="*/ 799384 h 2659229"/>
                <a:gd name="connsiteX9" fmla="*/ 564300 w 1766337"/>
                <a:gd name="connsiteY9" fmla="*/ 799384 h 2659229"/>
                <a:gd name="connsiteX10" fmla="*/ 395231 w 1766337"/>
                <a:gd name="connsiteY10" fmla="*/ 630316 h 2659229"/>
                <a:gd name="connsiteX11" fmla="*/ 395231 w 1766337"/>
                <a:gd name="connsiteY11" fmla="*/ 248205 h 2659229"/>
                <a:gd name="connsiteX12" fmla="*/ 564299 w 1766337"/>
                <a:gd name="connsiteY12" fmla="*/ 79137 h 2659229"/>
                <a:gd name="connsiteX13" fmla="*/ 755354 w 1766337"/>
                <a:gd name="connsiteY13" fmla="*/ 0 h 2659229"/>
                <a:gd name="connsiteX0" fmla="*/ 0 w 1766337"/>
                <a:gd name="connsiteY0" fmla="*/ 1432772 h 2659229"/>
                <a:gd name="connsiteX1" fmla="*/ 1766337 w 1766337"/>
                <a:gd name="connsiteY1" fmla="*/ 2659229 h 2659229"/>
                <a:gd name="connsiteX2" fmla="*/ 0 w 1766337"/>
                <a:gd name="connsiteY2" fmla="*/ 2659229 h 2659229"/>
                <a:gd name="connsiteX3" fmla="*/ 0 w 1766337"/>
                <a:gd name="connsiteY3" fmla="*/ 1432772 h 2659229"/>
                <a:gd name="connsiteX4" fmla="*/ 755354 w 1766337"/>
                <a:gd name="connsiteY4" fmla="*/ 0 h 2659229"/>
                <a:gd name="connsiteX5" fmla="*/ 946410 w 1766337"/>
                <a:gd name="connsiteY5" fmla="*/ 79137 h 2659229"/>
                <a:gd name="connsiteX6" fmla="*/ 1115478 w 1766337"/>
                <a:gd name="connsiteY6" fmla="*/ 248206 h 2659229"/>
                <a:gd name="connsiteX7" fmla="*/ 1115478 w 1766337"/>
                <a:gd name="connsiteY7" fmla="*/ 630317 h 2659229"/>
                <a:gd name="connsiteX8" fmla="*/ 946410 w 1766337"/>
                <a:gd name="connsiteY8" fmla="*/ 799384 h 2659229"/>
                <a:gd name="connsiteX9" fmla="*/ 564300 w 1766337"/>
                <a:gd name="connsiteY9" fmla="*/ 799384 h 2659229"/>
                <a:gd name="connsiteX10" fmla="*/ 395231 w 1766337"/>
                <a:gd name="connsiteY10" fmla="*/ 630316 h 2659229"/>
                <a:gd name="connsiteX11" fmla="*/ 395231 w 1766337"/>
                <a:gd name="connsiteY11" fmla="*/ 248205 h 2659229"/>
                <a:gd name="connsiteX12" fmla="*/ 564299 w 1766337"/>
                <a:gd name="connsiteY12" fmla="*/ 79137 h 2659229"/>
                <a:gd name="connsiteX13" fmla="*/ 755354 w 1766337"/>
                <a:gd name="connsiteY13" fmla="*/ 0 h 2659229"/>
                <a:gd name="connsiteX0" fmla="*/ 0 w 1194615"/>
                <a:gd name="connsiteY0" fmla="*/ 1432772 h 2659229"/>
                <a:gd name="connsiteX1" fmla="*/ 0 w 1194615"/>
                <a:gd name="connsiteY1" fmla="*/ 2659229 h 2659229"/>
                <a:gd name="connsiteX2" fmla="*/ 0 w 1194615"/>
                <a:gd name="connsiteY2" fmla="*/ 1432772 h 2659229"/>
                <a:gd name="connsiteX3" fmla="*/ 755354 w 1194615"/>
                <a:gd name="connsiteY3" fmla="*/ 0 h 2659229"/>
                <a:gd name="connsiteX4" fmla="*/ 946410 w 1194615"/>
                <a:gd name="connsiteY4" fmla="*/ 79137 h 2659229"/>
                <a:gd name="connsiteX5" fmla="*/ 1115478 w 1194615"/>
                <a:gd name="connsiteY5" fmla="*/ 248206 h 2659229"/>
                <a:gd name="connsiteX6" fmla="*/ 1115478 w 1194615"/>
                <a:gd name="connsiteY6" fmla="*/ 630317 h 2659229"/>
                <a:gd name="connsiteX7" fmla="*/ 946410 w 1194615"/>
                <a:gd name="connsiteY7" fmla="*/ 799384 h 2659229"/>
                <a:gd name="connsiteX8" fmla="*/ 564300 w 1194615"/>
                <a:gd name="connsiteY8" fmla="*/ 799384 h 2659229"/>
                <a:gd name="connsiteX9" fmla="*/ 395231 w 1194615"/>
                <a:gd name="connsiteY9" fmla="*/ 630316 h 2659229"/>
                <a:gd name="connsiteX10" fmla="*/ 395231 w 1194615"/>
                <a:gd name="connsiteY10" fmla="*/ 248205 h 2659229"/>
                <a:gd name="connsiteX11" fmla="*/ 564299 w 1194615"/>
                <a:gd name="connsiteY11" fmla="*/ 79137 h 2659229"/>
                <a:gd name="connsiteX12" fmla="*/ 755354 w 1194615"/>
                <a:gd name="connsiteY12" fmla="*/ 0 h 2659229"/>
                <a:gd name="connsiteX0" fmla="*/ 439261 w 878522"/>
                <a:gd name="connsiteY0" fmla="*/ 0 h 878521"/>
                <a:gd name="connsiteX1" fmla="*/ 630317 w 878522"/>
                <a:gd name="connsiteY1" fmla="*/ 79137 h 878521"/>
                <a:gd name="connsiteX2" fmla="*/ 799385 w 878522"/>
                <a:gd name="connsiteY2" fmla="*/ 248206 h 878521"/>
                <a:gd name="connsiteX3" fmla="*/ 799385 w 878522"/>
                <a:gd name="connsiteY3" fmla="*/ 630317 h 878521"/>
                <a:gd name="connsiteX4" fmla="*/ 630317 w 878522"/>
                <a:gd name="connsiteY4" fmla="*/ 799384 h 878521"/>
                <a:gd name="connsiteX5" fmla="*/ 248207 w 878522"/>
                <a:gd name="connsiteY5" fmla="*/ 799384 h 878521"/>
                <a:gd name="connsiteX6" fmla="*/ 79138 w 878522"/>
                <a:gd name="connsiteY6" fmla="*/ 630316 h 878521"/>
                <a:gd name="connsiteX7" fmla="*/ 79138 w 878522"/>
                <a:gd name="connsiteY7" fmla="*/ 248205 h 878521"/>
                <a:gd name="connsiteX8" fmla="*/ 248206 w 878522"/>
                <a:gd name="connsiteY8" fmla="*/ 79137 h 878521"/>
                <a:gd name="connsiteX9" fmla="*/ 439261 w 878522"/>
                <a:gd name="connsiteY9" fmla="*/ 0 h 87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8522" h="878521">
                  <a:moveTo>
                    <a:pt x="439261" y="0"/>
                  </a:moveTo>
                  <a:cubicBezTo>
                    <a:pt x="508410" y="0"/>
                    <a:pt x="577558" y="26379"/>
                    <a:pt x="630317" y="79137"/>
                  </a:cubicBezTo>
                  <a:lnTo>
                    <a:pt x="799385" y="248206"/>
                  </a:lnTo>
                  <a:cubicBezTo>
                    <a:pt x="904902" y="353723"/>
                    <a:pt x="904902" y="524800"/>
                    <a:pt x="799385" y="630317"/>
                  </a:cubicBezTo>
                  <a:lnTo>
                    <a:pt x="630317" y="799384"/>
                  </a:lnTo>
                  <a:cubicBezTo>
                    <a:pt x="524801" y="904901"/>
                    <a:pt x="353723" y="904901"/>
                    <a:pt x="248207" y="799384"/>
                  </a:cubicBezTo>
                  <a:lnTo>
                    <a:pt x="79138" y="630316"/>
                  </a:lnTo>
                  <a:cubicBezTo>
                    <a:pt x="-26379" y="524799"/>
                    <a:pt x="-26379" y="353722"/>
                    <a:pt x="79138" y="248205"/>
                  </a:cubicBezTo>
                  <a:lnTo>
                    <a:pt x="248206" y="79137"/>
                  </a:lnTo>
                  <a:cubicBezTo>
                    <a:pt x="300964" y="26379"/>
                    <a:pt x="370113" y="0"/>
                    <a:pt x="439261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54000" dist="127000" dir="5400000" algn="t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CA0FB7B-53CE-4B3C-8B2F-84108E923422}"/>
                </a:ext>
              </a:extLst>
            </p:cNvPr>
            <p:cNvSpPr/>
            <p:nvPr/>
          </p:nvSpPr>
          <p:spPr>
            <a:xfrm>
              <a:off x="30957610" y="5828860"/>
              <a:ext cx="41787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>
                  <a:ln>
                    <a:noFill/>
                  </a:ln>
                  <a:solidFill>
                    <a:srgbClr val="25292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Orci Malesuada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BF0C54E-9170-4955-9C7F-35098E35861B}"/>
                </a:ext>
              </a:extLst>
            </p:cNvPr>
            <p:cNvSpPr/>
            <p:nvPr/>
          </p:nvSpPr>
          <p:spPr>
            <a:xfrm>
              <a:off x="31064450" y="6787601"/>
              <a:ext cx="3903775" cy="1076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2438522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0606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Cras consectetur orci id nisi malesuada. </a:t>
              </a: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63FC56E8-1A45-4633-93FC-C8A21024026F}"/>
                </a:ext>
              </a:extLst>
            </p:cNvPr>
            <p:cNvSpPr/>
            <p:nvPr/>
          </p:nvSpPr>
          <p:spPr>
            <a:xfrm>
              <a:off x="26895574" y="9164854"/>
              <a:ext cx="1625600" cy="1625598"/>
            </a:xfrm>
            <a:custGeom>
              <a:avLst/>
              <a:gdLst>
                <a:gd name="connsiteX0" fmla="*/ 0 w 1766337"/>
                <a:gd name="connsiteY0" fmla="*/ 1432772 h 2659229"/>
                <a:gd name="connsiteX1" fmla="*/ 1766337 w 1766337"/>
                <a:gd name="connsiteY1" fmla="*/ 1432772 h 2659229"/>
                <a:gd name="connsiteX2" fmla="*/ 1766337 w 1766337"/>
                <a:gd name="connsiteY2" fmla="*/ 2659229 h 2659229"/>
                <a:gd name="connsiteX3" fmla="*/ 0 w 1766337"/>
                <a:gd name="connsiteY3" fmla="*/ 2659229 h 2659229"/>
                <a:gd name="connsiteX4" fmla="*/ 755354 w 1766337"/>
                <a:gd name="connsiteY4" fmla="*/ 0 h 2659229"/>
                <a:gd name="connsiteX5" fmla="*/ 946410 w 1766337"/>
                <a:gd name="connsiteY5" fmla="*/ 79137 h 2659229"/>
                <a:gd name="connsiteX6" fmla="*/ 1115478 w 1766337"/>
                <a:gd name="connsiteY6" fmla="*/ 248206 h 2659229"/>
                <a:gd name="connsiteX7" fmla="*/ 1115478 w 1766337"/>
                <a:gd name="connsiteY7" fmla="*/ 630317 h 2659229"/>
                <a:gd name="connsiteX8" fmla="*/ 946410 w 1766337"/>
                <a:gd name="connsiteY8" fmla="*/ 799384 h 2659229"/>
                <a:gd name="connsiteX9" fmla="*/ 564300 w 1766337"/>
                <a:gd name="connsiteY9" fmla="*/ 799384 h 2659229"/>
                <a:gd name="connsiteX10" fmla="*/ 395231 w 1766337"/>
                <a:gd name="connsiteY10" fmla="*/ 630316 h 2659229"/>
                <a:gd name="connsiteX11" fmla="*/ 395231 w 1766337"/>
                <a:gd name="connsiteY11" fmla="*/ 248205 h 2659229"/>
                <a:gd name="connsiteX12" fmla="*/ 564299 w 1766337"/>
                <a:gd name="connsiteY12" fmla="*/ 79137 h 2659229"/>
                <a:gd name="connsiteX13" fmla="*/ 755354 w 1766337"/>
                <a:gd name="connsiteY13" fmla="*/ 0 h 2659229"/>
                <a:gd name="connsiteX0" fmla="*/ 0 w 1766337"/>
                <a:gd name="connsiteY0" fmla="*/ 1432772 h 2659229"/>
                <a:gd name="connsiteX1" fmla="*/ 1766337 w 1766337"/>
                <a:gd name="connsiteY1" fmla="*/ 2659229 h 2659229"/>
                <a:gd name="connsiteX2" fmla="*/ 0 w 1766337"/>
                <a:gd name="connsiteY2" fmla="*/ 2659229 h 2659229"/>
                <a:gd name="connsiteX3" fmla="*/ 0 w 1766337"/>
                <a:gd name="connsiteY3" fmla="*/ 1432772 h 2659229"/>
                <a:gd name="connsiteX4" fmla="*/ 755354 w 1766337"/>
                <a:gd name="connsiteY4" fmla="*/ 0 h 2659229"/>
                <a:gd name="connsiteX5" fmla="*/ 946410 w 1766337"/>
                <a:gd name="connsiteY5" fmla="*/ 79137 h 2659229"/>
                <a:gd name="connsiteX6" fmla="*/ 1115478 w 1766337"/>
                <a:gd name="connsiteY6" fmla="*/ 248206 h 2659229"/>
                <a:gd name="connsiteX7" fmla="*/ 1115478 w 1766337"/>
                <a:gd name="connsiteY7" fmla="*/ 630317 h 2659229"/>
                <a:gd name="connsiteX8" fmla="*/ 946410 w 1766337"/>
                <a:gd name="connsiteY8" fmla="*/ 799384 h 2659229"/>
                <a:gd name="connsiteX9" fmla="*/ 564300 w 1766337"/>
                <a:gd name="connsiteY9" fmla="*/ 799384 h 2659229"/>
                <a:gd name="connsiteX10" fmla="*/ 395231 w 1766337"/>
                <a:gd name="connsiteY10" fmla="*/ 630316 h 2659229"/>
                <a:gd name="connsiteX11" fmla="*/ 395231 w 1766337"/>
                <a:gd name="connsiteY11" fmla="*/ 248205 h 2659229"/>
                <a:gd name="connsiteX12" fmla="*/ 564299 w 1766337"/>
                <a:gd name="connsiteY12" fmla="*/ 79137 h 2659229"/>
                <a:gd name="connsiteX13" fmla="*/ 755354 w 1766337"/>
                <a:gd name="connsiteY13" fmla="*/ 0 h 2659229"/>
                <a:gd name="connsiteX0" fmla="*/ 0 w 1194615"/>
                <a:gd name="connsiteY0" fmla="*/ 1432772 h 2659229"/>
                <a:gd name="connsiteX1" fmla="*/ 0 w 1194615"/>
                <a:gd name="connsiteY1" fmla="*/ 2659229 h 2659229"/>
                <a:gd name="connsiteX2" fmla="*/ 0 w 1194615"/>
                <a:gd name="connsiteY2" fmla="*/ 1432772 h 2659229"/>
                <a:gd name="connsiteX3" fmla="*/ 755354 w 1194615"/>
                <a:gd name="connsiteY3" fmla="*/ 0 h 2659229"/>
                <a:gd name="connsiteX4" fmla="*/ 946410 w 1194615"/>
                <a:gd name="connsiteY4" fmla="*/ 79137 h 2659229"/>
                <a:gd name="connsiteX5" fmla="*/ 1115478 w 1194615"/>
                <a:gd name="connsiteY5" fmla="*/ 248206 h 2659229"/>
                <a:gd name="connsiteX6" fmla="*/ 1115478 w 1194615"/>
                <a:gd name="connsiteY6" fmla="*/ 630317 h 2659229"/>
                <a:gd name="connsiteX7" fmla="*/ 946410 w 1194615"/>
                <a:gd name="connsiteY7" fmla="*/ 799384 h 2659229"/>
                <a:gd name="connsiteX8" fmla="*/ 564300 w 1194615"/>
                <a:gd name="connsiteY8" fmla="*/ 799384 h 2659229"/>
                <a:gd name="connsiteX9" fmla="*/ 395231 w 1194615"/>
                <a:gd name="connsiteY9" fmla="*/ 630316 h 2659229"/>
                <a:gd name="connsiteX10" fmla="*/ 395231 w 1194615"/>
                <a:gd name="connsiteY10" fmla="*/ 248205 h 2659229"/>
                <a:gd name="connsiteX11" fmla="*/ 564299 w 1194615"/>
                <a:gd name="connsiteY11" fmla="*/ 79137 h 2659229"/>
                <a:gd name="connsiteX12" fmla="*/ 755354 w 1194615"/>
                <a:gd name="connsiteY12" fmla="*/ 0 h 2659229"/>
                <a:gd name="connsiteX0" fmla="*/ 439261 w 878522"/>
                <a:gd name="connsiteY0" fmla="*/ 0 h 878521"/>
                <a:gd name="connsiteX1" fmla="*/ 630317 w 878522"/>
                <a:gd name="connsiteY1" fmla="*/ 79137 h 878521"/>
                <a:gd name="connsiteX2" fmla="*/ 799385 w 878522"/>
                <a:gd name="connsiteY2" fmla="*/ 248206 h 878521"/>
                <a:gd name="connsiteX3" fmla="*/ 799385 w 878522"/>
                <a:gd name="connsiteY3" fmla="*/ 630317 h 878521"/>
                <a:gd name="connsiteX4" fmla="*/ 630317 w 878522"/>
                <a:gd name="connsiteY4" fmla="*/ 799384 h 878521"/>
                <a:gd name="connsiteX5" fmla="*/ 248207 w 878522"/>
                <a:gd name="connsiteY5" fmla="*/ 799384 h 878521"/>
                <a:gd name="connsiteX6" fmla="*/ 79138 w 878522"/>
                <a:gd name="connsiteY6" fmla="*/ 630316 h 878521"/>
                <a:gd name="connsiteX7" fmla="*/ 79138 w 878522"/>
                <a:gd name="connsiteY7" fmla="*/ 248205 h 878521"/>
                <a:gd name="connsiteX8" fmla="*/ 248206 w 878522"/>
                <a:gd name="connsiteY8" fmla="*/ 79137 h 878521"/>
                <a:gd name="connsiteX9" fmla="*/ 439261 w 878522"/>
                <a:gd name="connsiteY9" fmla="*/ 0 h 87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8522" h="878521">
                  <a:moveTo>
                    <a:pt x="439261" y="0"/>
                  </a:moveTo>
                  <a:cubicBezTo>
                    <a:pt x="508410" y="0"/>
                    <a:pt x="577558" y="26379"/>
                    <a:pt x="630317" y="79137"/>
                  </a:cubicBezTo>
                  <a:lnTo>
                    <a:pt x="799385" y="248206"/>
                  </a:lnTo>
                  <a:cubicBezTo>
                    <a:pt x="904902" y="353723"/>
                    <a:pt x="904902" y="524800"/>
                    <a:pt x="799385" y="630317"/>
                  </a:cubicBezTo>
                  <a:lnTo>
                    <a:pt x="630317" y="799384"/>
                  </a:lnTo>
                  <a:cubicBezTo>
                    <a:pt x="524801" y="904901"/>
                    <a:pt x="353723" y="904901"/>
                    <a:pt x="248207" y="799384"/>
                  </a:cubicBezTo>
                  <a:lnTo>
                    <a:pt x="79138" y="630316"/>
                  </a:lnTo>
                  <a:cubicBezTo>
                    <a:pt x="-26379" y="524799"/>
                    <a:pt x="-26379" y="353722"/>
                    <a:pt x="79138" y="248205"/>
                  </a:cubicBezTo>
                  <a:lnTo>
                    <a:pt x="248206" y="79137"/>
                  </a:lnTo>
                  <a:cubicBezTo>
                    <a:pt x="300964" y="26379"/>
                    <a:pt x="370113" y="0"/>
                    <a:pt x="439261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54000" dist="127000" dir="5400000" algn="t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89F9661-2687-4ADA-809C-8E902C4333A7}"/>
                </a:ext>
              </a:extLst>
            </p:cNvPr>
            <p:cNvSpPr/>
            <p:nvPr/>
          </p:nvSpPr>
          <p:spPr>
            <a:xfrm>
              <a:off x="26005636" y="11079852"/>
              <a:ext cx="34054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>
                  <a:ln>
                    <a:noFill/>
                  </a:ln>
                  <a:solidFill>
                    <a:srgbClr val="25292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Dummy Text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9CF2A4D-07CB-4318-9409-1D908024CBE0}"/>
                </a:ext>
              </a:extLst>
            </p:cNvPr>
            <p:cNvSpPr/>
            <p:nvPr/>
          </p:nvSpPr>
          <p:spPr>
            <a:xfrm>
              <a:off x="24617399" y="12038593"/>
              <a:ext cx="6181949" cy="1076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2438522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0606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dummy text of the printing and typesetting industry. </a:t>
              </a:r>
            </a:p>
          </p:txBody>
        </p:sp>
        <p:grpSp>
          <p:nvGrpSpPr>
            <p:cNvPr id="56" name="Graphic 2">
              <a:extLst>
                <a:ext uri="{FF2B5EF4-FFF2-40B4-BE49-F238E27FC236}">
                  <a16:creationId xmlns:a16="http://schemas.microsoft.com/office/drawing/2014/main" id="{82D58C2B-8F06-4406-837E-D54B09DF40FB}"/>
                </a:ext>
              </a:extLst>
            </p:cNvPr>
            <p:cNvGrpSpPr/>
            <p:nvPr/>
          </p:nvGrpSpPr>
          <p:grpSpPr>
            <a:xfrm>
              <a:off x="32581879" y="4238629"/>
              <a:ext cx="931573" cy="931537"/>
              <a:chOff x="6224634" y="295938"/>
              <a:chExt cx="833986" cy="834104"/>
            </a:xfrm>
            <a:solidFill>
              <a:schemeClr val="accent3"/>
            </a:solidFill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6293464B-E2C3-4C49-B511-3CEDEDFBE62C}"/>
                  </a:ext>
                </a:extLst>
              </p:cNvPr>
              <p:cNvSpPr/>
              <p:nvPr/>
            </p:nvSpPr>
            <p:spPr>
              <a:xfrm>
                <a:off x="6319308" y="344720"/>
                <a:ext cx="688121" cy="689919"/>
              </a:xfrm>
              <a:custGeom>
                <a:avLst/>
                <a:gdLst>
                  <a:gd name="connsiteX0" fmla="*/ 343743 w 688121"/>
                  <a:gd name="connsiteY0" fmla="*/ 689920 h 689919"/>
                  <a:gd name="connsiteX1" fmla="*/ 171554 w 688121"/>
                  <a:gd name="connsiteY1" fmla="*/ 643382 h 689919"/>
                  <a:gd name="connsiteX2" fmla="*/ 166900 w 688121"/>
                  <a:gd name="connsiteY2" fmla="*/ 624767 h 689919"/>
                  <a:gd name="connsiteX3" fmla="*/ 185516 w 688121"/>
                  <a:gd name="connsiteY3" fmla="*/ 620113 h 689919"/>
                  <a:gd name="connsiteX4" fmla="*/ 567124 w 688121"/>
                  <a:gd name="connsiteY4" fmla="*/ 568922 h 689919"/>
                  <a:gd name="connsiteX5" fmla="*/ 660199 w 688121"/>
                  <a:gd name="connsiteY5" fmla="*/ 345542 h 689919"/>
                  <a:gd name="connsiteX6" fmla="*/ 567124 w 688121"/>
                  <a:gd name="connsiteY6" fmla="*/ 122161 h 689919"/>
                  <a:gd name="connsiteX7" fmla="*/ 120363 w 688121"/>
                  <a:gd name="connsiteY7" fmla="*/ 122161 h 689919"/>
                  <a:gd name="connsiteX8" fmla="*/ 76152 w 688121"/>
                  <a:gd name="connsiteY8" fmla="*/ 513077 h 689919"/>
                  <a:gd name="connsiteX9" fmla="*/ 71498 w 688121"/>
                  <a:gd name="connsiteY9" fmla="*/ 531692 h 689919"/>
                  <a:gd name="connsiteX10" fmla="*/ 52883 w 688121"/>
                  <a:gd name="connsiteY10" fmla="*/ 527038 h 689919"/>
                  <a:gd name="connsiteX11" fmla="*/ 101748 w 688121"/>
                  <a:gd name="connsiteY11" fmla="*/ 101219 h 689919"/>
                  <a:gd name="connsiteX12" fmla="*/ 588066 w 688121"/>
                  <a:gd name="connsiteY12" fmla="*/ 101219 h 689919"/>
                  <a:gd name="connsiteX13" fmla="*/ 688122 w 688121"/>
                  <a:gd name="connsiteY13" fmla="*/ 345542 h 689919"/>
                  <a:gd name="connsiteX14" fmla="*/ 588066 w 688121"/>
                  <a:gd name="connsiteY14" fmla="*/ 589864 h 689919"/>
                  <a:gd name="connsiteX15" fmla="*/ 343743 w 688121"/>
                  <a:gd name="connsiteY15" fmla="*/ 689920 h 689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88121" h="689919">
                    <a:moveTo>
                      <a:pt x="343743" y="689920"/>
                    </a:moveTo>
                    <a:cubicBezTo>
                      <a:pt x="285571" y="689920"/>
                      <a:pt x="225072" y="673632"/>
                      <a:pt x="171554" y="643382"/>
                    </a:cubicBezTo>
                    <a:cubicBezTo>
                      <a:pt x="164574" y="638728"/>
                      <a:pt x="162247" y="631748"/>
                      <a:pt x="166900" y="624767"/>
                    </a:cubicBezTo>
                    <a:cubicBezTo>
                      <a:pt x="171554" y="617786"/>
                      <a:pt x="178535" y="615460"/>
                      <a:pt x="185516" y="620113"/>
                    </a:cubicBezTo>
                    <a:cubicBezTo>
                      <a:pt x="308840" y="692247"/>
                      <a:pt x="467068" y="671305"/>
                      <a:pt x="567124" y="568922"/>
                    </a:cubicBezTo>
                    <a:cubicBezTo>
                      <a:pt x="627623" y="508423"/>
                      <a:pt x="660199" y="429309"/>
                      <a:pt x="660199" y="345542"/>
                    </a:cubicBezTo>
                    <a:cubicBezTo>
                      <a:pt x="660199" y="261774"/>
                      <a:pt x="627623" y="182660"/>
                      <a:pt x="567124" y="122161"/>
                    </a:cubicBezTo>
                    <a:cubicBezTo>
                      <a:pt x="443799" y="-1163"/>
                      <a:pt x="243688" y="-1163"/>
                      <a:pt x="120363" y="122161"/>
                    </a:cubicBezTo>
                    <a:cubicBezTo>
                      <a:pt x="15653" y="226871"/>
                      <a:pt x="-2962" y="387425"/>
                      <a:pt x="76152" y="513077"/>
                    </a:cubicBezTo>
                    <a:cubicBezTo>
                      <a:pt x="80806" y="520058"/>
                      <a:pt x="78479" y="529365"/>
                      <a:pt x="71498" y="531692"/>
                    </a:cubicBezTo>
                    <a:cubicBezTo>
                      <a:pt x="64518" y="536346"/>
                      <a:pt x="55210" y="534019"/>
                      <a:pt x="52883" y="527038"/>
                    </a:cubicBezTo>
                    <a:cubicBezTo>
                      <a:pt x="-33211" y="389752"/>
                      <a:pt x="-12269" y="215236"/>
                      <a:pt x="101748" y="101219"/>
                    </a:cubicBezTo>
                    <a:cubicBezTo>
                      <a:pt x="236707" y="-33740"/>
                      <a:pt x="455434" y="-33740"/>
                      <a:pt x="588066" y="101219"/>
                    </a:cubicBezTo>
                    <a:cubicBezTo>
                      <a:pt x="653219" y="166372"/>
                      <a:pt x="688122" y="252466"/>
                      <a:pt x="688122" y="345542"/>
                    </a:cubicBezTo>
                    <a:cubicBezTo>
                      <a:pt x="688122" y="438617"/>
                      <a:pt x="653219" y="524711"/>
                      <a:pt x="588066" y="589864"/>
                    </a:cubicBezTo>
                    <a:cubicBezTo>
                      <a:pt x="520586" y="655017"/>
                      <a:pt x="432165" y="689920"/>
                      <a:pt x="343743" y="689920"/>
                    </a:cubicBez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88CDF20-00C4-4492-8F14-530A17163A9E}"/>
                  </a:ext>
                </a:extLst>
              </p:cNvPr>
              <p:cNvSpPr/>
              <p:nvPr/>
            </p:nvSpPr>
            <p:spPr>
              <a:xfrm>
                <a:off x="6460518" y="764117"/>
                <a:ext cx="584746" cy="321714"/>
              </a:xfrm>
              <a:custGeom>
                <a:avLst/>
                <a:gdLst>
                  <a:gd name="connsiteX0" fmla="*/ 202533 w 584746"/>
                  <a:gd name="connsiteY0" fmla="*/ 321715 h 321714"/>
                  <a:gd name="connsiteX1" fmla="*/ 7075 w 584746"/>
                  <a:gd name="connsiteY1" fmla="*/ 270523 h 321714"/>
                  <a:gd name="connsiteX2" fmla="*/ 2421 w 584746"/>
                  <a:gd name="connsiteY2" fmla="*/ 251908 h 321714"/>
                  <a:gd name="connsiteX3" fmla="*/ 21036 w 584746"/>
                  <a:gd name="connsiteY3" fmla="*/ 247255 h 321714"/>
                  <a:gd name="connsiteX4" fmla="*/ 460816 w 584746"/>
                  <a:gd name="connsiteY4" fmla="*/ 184429 h 321714"/>
                  <a:gd name="connsiteX5" fmla="*/ 558546 w 584746"/>
                  <a:gd name="connsiteY5" fmla="*/ 9913 h 321714"/>
                  <a:gd name="connsiteX6" fmla="*/ 574833 w 584746"/>
                  <a:gd name="connsiteY6" fmla="*/ 605 h 321714"/>
                  <a:gd name="connsiteX7" fmla="*/ 584141 w 584746"/>
                  <a:gd name="connsiteY7" fmla="*/ 16893 h 321714"/>
                  <a:gd name="connsiteX8" fmla="*/ 479431 w 584746"/>
                  <a:gd name="connsiteY8" fmla="*/ 203044 h 321714"/>
                  <a:gd name="connsiteX9" fmla="*/ 202533 w 584746"/>
                  <a:gd name="connsiteY9" fmla="*/ 321715 h 321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84746" h="321714">
                    <a:moveTo>
                      <a:pt x="202533" y="321715"/>
                    </a:moveTo>
                    <a:cubicBezTo>
                      <a:pt x="135053" y="321715"/>
                      <a:pt x="67574" y="305426"/>
                      <a:pt x="7075" y="270523"/>
                    </a:cubicBezTo>
                    <a:cubicBezTo>
                      <a:pt x="94" y="265870"/>
                      <a:pt x="-2233" y="258889"/>
                      <a:pt x="2421" y="251908"/>
                    </a:cubicBezTo>
                    <a:cubicBezTo>
                      <a:pt x="7075" y="244928"/>
                      <a:pt x="14056" y="242601"/>
                      <a:pt x="21036" y="247255"/>
                    </a:cubicBezTo>
                    <a:cubicBezTo>
                      <a:pt x="162976" y="326368"/>
                      <a:pt x="344472" y="303100"/>
                      <a:pt x="460816" y="184429"/>
                    </a:cubicBezTo>
                    <a:cubicBezTo>
                      <a:pt x="509681" y="135564"/>
                      <a:pt x="542257" y="77392"/>
                      <a:pt x="558546" y="9913"/>
                    </a:cubicBezTo>
                    <a:cubicBezTo>
                      <a:pt x="560872" y="2932"/>
                      <a:pt x="567853" y="-1722"/>
                      <a:pt x="574833" y="605"/>
                    </a:cubicBezTo>
                    <a:cubicBezTo>
                      <a:pt x="581814" y="2932"/>
                      <a:pt x="586468" y="9913"/>
                      <a:pt x="584141" y="16893"/>
                    </a:cubicBezTo>
                    <a:cubicBezTo>
                      <a:pt x="567853" y="86700"/>
                      <a:pt x="530623" y="151852"/>
                      <a:pt x="479431" y="203044"/>
                    </a:cubicBezTo>
                    <a:cubicBezTo>
                      <a:pt x="404971" y="282158"/>
                      <a:pt x="304915" y="321715"/>
                      <a:pt x="202533" y="321715"/>
                    </a:cubicBez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313A275A-1EA2-48D0-8713-FCD53B6DB85B}"/>
                  </a:ext>
                </a:extLst>
              </p:cNvPr>
              <p:cNvSpPr/>
              <p:nvPr/>
            </p:nvSpPr>
            <p:spPr>
              <a:xfrm>
                <a:off x="6837473" y="348116"/>
                <a:ext cx="68490" cy="53612"/>
              </a:xfrm>
              <a:custGeom>
                <a:avLst/>
                <a:gdLst>
                  <a:gd name="connsiteX0" fmla="*/ 55939 w 68490"/>
                  <a:gd name="connsiteY0" fmla="*/ 53613 h 53612"/>
                  <a:gd name="connsiteX1" fmla="*/ 46632 w 68490"/>
                  <a:gd name="connsiteY1" fmla="*/ 51286 h 53612"/>
                  <a:gd name="connsiteX2" fmla="*/ 7075 w 68490"/>
                  <a:gd name="connsiteY2" fmla="*/ 25690 h 53612"/>
                  <a:gd name="connsiteX3" fmla="*/ 2421 w 68490"/>
                  <a:gd name="connsiteY3" fmla="*/ 7075 h 53612"/>
                  <a:gd name="connsiteX4" fmla="*/ 21036 w 68490"/>
                  <a:gd name="connsiteY4" fmla="*/ 2421 h 53612"/>
                  <a:gd name="connsiteX5" fmla="*/ 62920 w 68490"/>
                  <a:gd name="connsiteY5" fmla="*/ 30344 h 53612"/>
                  <a:gd name="connsiteX6" fmla="*/ 65247 w 68490"/>
                  <a:gd name="connsiteY6" fmla="*/ 48959 h 53612"/>
                  <a:gd name="connsiteX7" fmla="*/ 55939 w 68490"/>
                  <a:gd name="connsiteY7" fmla="*/ 53613 h 53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490" h="53612">
                    <a:moveTo>
                      <a:pt x="55939" y="53613"/>
                    </a:moveTo>
                    <a:cubicBezTo>
                      <a:pt x="53613" y="53613"/>
                      <a:pt x="48959" y="53613"/>
                      <a:pt x="46632" y="51286"/>
                    </a:cubicBezTo>
                    <a:cubicBezTo>
                      <a:pt x="34997" y="41978"/>
                      <a:pt x="21036" y="32671"/>
                      <a:pt x="7075" y="25690"/>
                    </a:cubicBezTo>
                    <a:cubicBezTo>
                      <a:pt x="94" y="21036"/>
                      <a:pt x="-2233" y="14056"/>
                      <a:pt x="2421" y="7075"/>
                    </a:cubicBezTo>
                    <a:cubicBezTo>
                      <a:pt x="7075" y="94"/>
                      <a:pt x="14056" y="-2233"/>
                      <a:pt x="21036" y="2421"/>
                    </a:cubicBezTo>
                    <a:cubicBezTo>
                      <a:pt x="34997" y="11729"/>
                      <a:pt x="51286" y="21036"/>
                      <a:pt x="62920" y="30344"/>
                    </a:cubicBezTo>
                    <a:cubicBezTo>
                      <a:pt x="69901" y="34997"/>
                      <a:pt x="69901" y="44305"/>
                      <a:pt x="65247" y="48959"/>
                    </a:cubicBezTo>
                    <a:cubicBezTo>
                      <a:pt x="62920" y="51286"/>
                      <a:pt x="60593" y="53613"/>
                      <a:pt x="55939" y="53613"/>
                    </a:cubicBez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76CDC1D-1406-40DA-BCB4-47E1E2C57D74}"/>
                  </a:ext>
                </a:extLst>
              </p:cNvPr>
              <p:cNvSpPr/>
              <p:nvPr/>
            </p:nvSpPr>
            <p:spPr>
              <a:xfrm>
                <a:off x="6936706" y="426408"/>
                <a:ext cx="121914" cy="240585"/>
              </a:xfrm>
              <a:custGeom>
                <a:avLst/>
                <a:gdLst>
                  <a:gd name="connsiteX0" fmla="*/ 105626 w 121914"/>
                  <a:gd name="connsiteY0" fmla="*/ 240585 h 240585"/>
                  <a:gd name="connsiteX1" fmla="*/ 91665 w 121914"/>
                  <a:gd name="connsiteY1" fmla="*/ 228951 h 240585"/>
                  <a:gd name="connsiteX2" fmla="*/ 77703 w 121914"/>
                  <a:gd name="connsiteY2" fmla="*/ 154491 h 240585"/>
                  <a:gd name="connsiteX3" fmla="*/ 87011 w 121914"/>
                  <a:gd name="connsiteY3" fmla="*/ 135876 h 240585"/>
                  <a:gd name="connsiteX4" fmla="*/ 105626 w 121914"/>
                  <a:gd name="connsiteY4" fmla="*/ 145183 h 240585"/>
                  <a:gd name="connsiteX5" fmla="*/ 121914 w 121914"/>
                  <a:gd name="connsiteY5" fmla="*/ 224297 h 240585"/>
                  <a:gd name="connsiteX6" fmla="*/ 105626 w 121914"/>
                  <a:gd name="connsiteY6" fmla="*/ 240585 h 240585"/>
                  <a:gd name="connsiteX7" fmla="*/ 105626 w 121914"/>
                  <a:gd name="connsiteY7" fmla="*/ 240585 h 240585"/>
                  <a:gd name="connsiteX8" fmla="*/ 59089 w 121914"/>
                  <a:gd name="connsiteY8" fmla="*/ 91665 h 240585"/>
                  <a:gd name="connsiteX9" fmla="*/ 47454 w 121914"/>
                  <a:gd name="connsiteY9" fmla="*/ 84684 h 240585"/>
                  <a:gd name="connsiteX10" fmla="*/ 3243 w 121914"/>
                  <a:gd name="connsiteY10" fmla="*/ 24185 h 240585"/>
                  <a:gd name="connsiteX11" fmla="*/ 5570 w 121914"/>
                  <a:gd name="connsiteY11" fmla="*/ 3243 h 240585"/>
                  <a:gd name="connsiteX12" fmla="*/ 26512 w 121914"/>
                  <a:gd name="connsiteY12" fmla="*/ 5570 h 240585"/>
                  <a:gd name="connsiteX13" fmla="*/ 73049 w 121914"/>
                  <a:gd name="connsiteY13" fmla="*/ 70723 h 240585"/>
                  <a:gd name="connsiteX14" fmla="*/ 68396 w 121914"/>
                  <a:gd name="connsiteY14" fmla="*/ 89338 h 240585"/>
                  <a:gd name="connsiteX15" fmla="*/ 59089 w 121914"/>
                  <a:gd name="connsiteY15" fmla="*/ 91665 h 240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21914" h="240585">
                    <a:moveTo>
                      <a:pt x="105626" y="240585"/>
                    </a:moveTo>
                    <a:cubicBezTo>
                      <a:pt x="98645" y="240585"/>
                      <a:pt x="91665" y="235931"/>
                      <a:pt x="91665" y="228951"/>
                    </a:cubicBezTo>
                    <a:cubicBezTo>
                      <a:pt x="89338" y="203355"/>
                      <a:pt x="84684" y="180086"/>
                      <a:pt x="77703" y="154491"/>
                    </a:cubicBezTo>
                    <a:cubicBezTo>
                      <a:pt x="75376" y="147510"/>
                      <a:pt x="80031" y="138202"/>
                      <a:pt x="87011" y="135876"/>
                    </a:cubicBezTo>
                    <a:cubicBezTo>
                      <a:pt x="93992" y="133549"/>
                      <a:pt x="103299" y="138202"/>
                      <a:pt x="105626" y="145183"/>
                    </a:cubicBezTo>
                    <a:cubicBezTo>
                      <a:pt x="112607" y="170779"/>
                      <a:pt x="119587" y="198701"/>
                      <a:pt x="121914" y="224297"/>
                    </a:cubicBezTo>
                    <a:cubicBezTo>
                      <a:pt x="119587" y="233604"/>
                      <a:pt x="114934" y="240585"/>
                      <a:pt x="105626" y="240585"/>
                    </a:cubicBezTo>
                    <a:cubicBezTo>
                      <a:pt x="105626" y="240585"/>
                      <a:pt x="105626" y="240585"/>
                      <a:pt x="105626" y="240585"/>
                    </a:cubicBezTo>
                    <a:close/>
                    <a:moveTo>
                      <a:pt x="59089" y="91665"/>
                    </a:moveTo>
                    <a:cubicBezTo>
                      <a:pt x="54435" y="91665"/>
                      <a:pt x="49781" y="89338"/>
                      <a:pt x="47454" y="84684"/>
                    </a:cubicBezTo>
                    <a:cubicBezTo>
                      <a:pt x="35820" y="63742"/>
                      <a:pt x="19531" y="42800"/>
                      <a:pt x="3243" y="24185"/>
                    </a:cubicBezTo>
                    <a:cubicBezTo>
                      <a:pt x="-1410" y="17205"/>
                      <a:pt x="-1410" y="10224"/>
                      <a:pt x="5570" y="3243"/>
                    </a:cubicBezTo>
                    <a:cubicBezTo>
                      <a:pt x="12551" y="-1410"/>
                      <a:pt x="19531" y="-1410"/>
                      <a:pt x="26512" y="5570"/>
                    </a:cubicBezTo>
                    <a:cubicBezTo>
                      <a:pt x="45127" y="26512"/>
                      <a:pt x="59089" y="47454"/>
                      <a:pt x="73049" y="70723"/>
                    </a:cubicBezTo>
                    <a:cubicBezTo>
                      <a:pt x="77703" y="77704"/>
                      <a:pt x="75376" y="87011"/>
                      <a:pt x="68396" y="89338"/>
                    </a:cubicBezTo>
                    <a:cubicBezTo>
                      <a:pt x="63742" y="91665"/>
                      <a:pt x="61415" y="91665"/>
                      <a:pt x="59089" y="91665"/>
                    </a:cubicBez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7236AE9D-B16A-4D02-B8B9-707BF0BBCCA2}"/>
                  </a:ext>
                </a:extLst>
              </p:cNvPr>
              <p:cNvSpPr/>
              <p:nvPr/>
            </p:nvSpPr>
            <p:spPr>
              <a:xfrm>
                <a:off x="7020785" y="717728"/>
                <a:ext cx="35964" cy="74916"/>
              </a:xfrm>
              <a:custGeom>
                <a:avLst/>
                <a:gdLst>
                  <a:gd name="connsiteX0" fmla="*/ 12239 w 35964"/>
                  <a:gd name="connsiteY0" fmla="*/ 74917 h 74916"/>
                  <a:gd name="connsiteX1" fmla="*/ 9913 w 35964"/>
                  <a:gd name="connsiteY1" fmla="*/ 74917 h 74916"/>
                  <a:gd name="connsiteX2" fmla="*/ 605 w 35964"/>
                  <a:gd name="connsiteY2" fmla="*/ 58628 h 74916"/>
                  <a:gd name="connsiteX3" fmla="*/ 7586 w 35964"/>
                  <a:gd name="connsiteY3" fmla="*/ 12091 h 74916"/>
                  <a:gd name="connsiteX4" fmla="*/ 23874 w 35964"/>
                  <a:gd name="connsiteY4" fmla="*/ 456 h 74916"/>
                  <a:gd name="connsiteX5" fmla="*/ 35508 w 35964"/>
                  <a:gd name="connsiteY5" fmla="*/ 16745 h 74916"/>
                  <a:gd name="connsiteX6" fmla="*/ 26201 w 35964"/>
                  <a:gd name="connsiteY6" fmla="*/ 67936 h 74916"/>
                  <a:gd name="connsiteX7" fmla="*/ 12239 w 35964"/>
                  <a:gd name="connsiteY7" fmla="*/ 74917 h 74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64" h="74916">
                    <a:moveTo>
                      <a:pt x="12239" y="74917"/>
                    </a:moveTo>
                    <a:cubicBezTo>
                      <a:pt x="12239" y="74917"/>
                      <a:pt x="9913" y="74917"/>
                      <a:pt x="9913" y="74917"/>
                    </a:cubicBezTo>
                    <a:cubicBezTo>
                      <a:pt x="2932" y="72590"/>
                      <a:pt x="-1721" y="65609"/>
                      <a:pt x="605" y="58628"/>
                    </a:cubicBezTo>
                    <a:cubicBezTo>
                      <a:pt x="5259" y="42340"/>
                      <a:pt x="7586" y="28379"/>
                      <a:pt x="7586" y="12091"/>
                    </a:cubicBezTo>
                    <a:cubicBezTo>
                      <a:pt x="7586" y="5110"/>
                      <a:pt x="14566" y="-1870"/>
                      <a:pt x="23874" y="456"/>
                    </a:cubicBezTo>
                    <a:cubicBezTo>
                      <a:pt x="30855" y="456"/>
                      <a:pt x="37835" y="7437"/>
                      <a:pt x="35508" y="16745"/>
                    </a:cubicBezTo>
                    <a:cubicBezTo>
                      <a:pt x="33182" y="33033"/>
                      <a:pt x="30855" y="51648"/>
                      <a:pt x="26201" y="67936"/>
                    </a:cubicBezTo>
                    <a:cubicBezTo>
                      <a:pt x="23874" y="72590"/>
                      <a:pt x="19221" y="74917"/>
                      <a:pt x="12239" y="74917"/>
                    </a:cubicBez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F899DBAA-7625-4DE0-BE27-B2C1EC818D6B}"/>
                  </a:ext>
                </a:extLst>
              </p:cNvPr>
              <p:cNvSpPr/>
              <p:nvPr/>
            </p:nvSpPr>
            <p:spPr>
              <a:xfrm>
                <a:off x="6268727" y="295938"/>
                <a:ext cx="596857" cy="596762"/>
              </a:xfrm>
              <a:custGeom>
                <a:avLst/>
                <a:gdLst>
                  <a:gd name="connsiteX0" fmla="*/ 63908 w 596857"/>
                  <a:gd name="connsiteY0" fmla="*/ 596763 h 596762"/>
                  <a:gd name="connsiteX1" fmla="*/ 52273 w 596857"/>
                  <a:gd name="connsiteY1" fmla="*/ 589782 h 596762"/>
                  <a:gd name="connsiteX2" fmla="*/ 115099 w 596857"/>
                  <a:gd name="connsiteY2" fmla="*/ 115099 h 596762"/>
                  <a:gd name="connsiteX3" fmla="*/ 589782 w 596857"/>
                  <a:gd name="connsiteY3" fmla="*/ 52273 h 596762"/>
                  <a:gd name="connsiteX4" fmla="*/ 594436 w 596857"/>
                  <a:gd name="connsiteY4" fmla="*/ 70888 h 596762"/>
                  <a:gd name="connsiteX5" fmla="*/ 575821 w 596857"/>
                  <a:gd name="connsiteY5" fmla="*/ 75542 h 596762"/>
                  <a:gd name="connsiteX6" fmla="*/ 136041 w 596857"/>
                  <a:gd name="connsiteY6" fmla="*/ 133714 h 596762"/>
                  <a:gd name="connsiteX7" fmla="*/ 77869 w 596857"/>
                  <a:gd name="connsiteY7" fmla="*/ 573494 h 596762"/>
                  <a:gd name="connsiteX8" fmla="*/ 73215 w 596857"/>
                  <a:gd name="connsiteY8" fmla="*/ 592109 h 596762"/>
                  <a:gd name="connsiteX9" fmla="*/ 63908 w 596857"/>
                  <a:gd name="connsiteY9" fmla="*/ 596763 h 596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96857" h="596762">
                    <a:moveTo>
                      <a:pt x="63908" y="596763"/>
                    </a:moveTo>
                    <a:cubicBezTo>
                      <a:pt x="59254" y="596763"/>
                      <a:pt x="54600" y="594436"/>
                      <a:pt x="52273" y="589782"/>
                    </a:cubicBezTo>
                    <a:cubicBezTo>
                      <a:pt x="-36148" y="436208"/>
                      <a:pt x="-10552" y="240750"/>
                      <a:pt x="115099" y="115099"/>
                    </a:cubicBezTo>
                    <a:cubicBezTo>
                      <a:pt x="240750" y="-10553"/>
                      <a:pt x="436209" y="-36148"/>
                      <a:pt x="589782" y="52273"/>
                    </a:cubicBezTo>
                    <a:cubicBezTo>
                      <a:pt x="596763" y="56927"/>
                      <a:pt x="599090" y="63908"/>
                      <a:pt x="594436" y="70888"/>
                    </a:cubicBezTo>
                    <a:cubicBezTo>
                      <a:pt x="589782" y="77869"/>
                      <a:pt x="582802" y="80196"/>
                      <a:pt x="575821" y="75542"/>
                    </a:cubicBezTo>
                    <a:cubicBezTo>
                      <a:pt x="433882" y="-5899"/>
                      <a:pt x="252385" y="17370"/>
                      <a:pt x="136041" y="133714"/>
                    </a:cubicBezTo>
                    <a:cubicBezTo>
                      <a:pt x="19697" y="250058"/>
                      <a:pt x="-5899" y="431555"/>
                      <a:pt x="77869" y="573494"/>
                    </a:cubicBezTo>
                    <a:cubicBezTo>
                      <a:pt x="82523" y="580475"/>
                      <a:pt x="80196" y="589782"/>
                      <a:pt x="73215" y="592109"/>
                    </a:cubicBezTo>
                    <a:cubicBezTo>
                      <a:pt x="68561" y="596763"/>
                      <a:pt x="66235" y="596763"/>
                      <a:pt x="63908" y="596763"/>
                    </a:cubicBez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31D4F5BC-3365-4BE8-9AAD-201F739F8819}"/>
                  </a:ext>
                </a:extLst>
              </p:cNvPr>
              <p:cNvSpPr/>
              <p:nvPr/>
            </p:nvSpPr>
            <p:spPr>
              <a:xfrm>
                <a:off x="6418444" y="444776"/>
                <a:ext cx="495910" cy="494461"/>
              </a:xfrm>
              <a:custGeom>
                <a:avLst/>
                <a:gdLst>
                  <a:gd name="connsiteX0" fmla="*/ 244607 w 495910"/>
                  <a:gd name="connsiteY0" fmla="*/ 494462 h 494461"/>
                  <a:gd name="connsiteX1" fmla="*/ 125936 w 495910"/>
                  <a:gd name="connsiteY1" fmla="*/ 464212 h 494461"/>
                  <a:gd name="connsiteX2" fmla="*/ 121283 w 495910"/>
                  <a:gd name="connsiteY2" fmla="*/ 445597 h 494461"/>
                  <a:gd name="connsiteX3" fmla="*/ 139898 w 495910"/>
                  <a:gd name="connsiteY3" fmla="*/ 440944 h 494461"/>
                  <a:gd name="connsiteX4" fmla="*/ 400509 w 495910"/>
                  <a:gd name="connsiteY4" fmla="*/ 403714 h 494461"/>
                  <a:gd name="connsiteX5" fmla="*/ 465661 w 495910"/>
                  <a:gd name="connsiteY5" fmla="*/ 247813 h 494461"/>
                  <a:gd name="connsiteX6" fmla="*/ 400509 w 495910"/>
                  <a:gd name="connsiteY6" fmla="*/ 91912 h 494461"/>
                  <a:gd name="connsiteX7" fmla="*/ 91033 w 495910"/>
                  <a:gd name="connsiteY7" fmla="*/ 91912 h 494461"/>
                  <a:gd name="connsiteX8" fmla="*/ 53803 w 495910"/>
                  <a:gd name="connsiteY8" fmla="*/ 352522 h 494461"/>
                  <a:gd name="connsiteX9" fmla="*/ 49150 w 495910"/>
                  <a:gd name="connsiteY9" fmla="*/ 371137 h 494461"/>
                  <a:gd name="connsiteX10" fmla="*/ 30534 w 495910"/>
                  <a:gd name="connsiteY10" fmla="*/ 366484 h 494461"/>
                  <a:gd name="connsiteX11" fmla="*/ 72418 w 495910"/>
                  <a:gd name="connsiteY11" fmla="*/ 73297 h 494461"/>
                  <a:gd name="connsiteX12" fmla="*/ 423777 w 495910"/>
                  <a:gd name="connsiteY12" fmla="*/ 73297 h 494461"/>
                  <a:gd name="connsiteX13" fmla="*/ 495911 w 495910"/>
                  <a:gd name="connsiteY13" fmla="*/ 247813 h 494461"/>
                  <a:gd name="connsiteX14" fmla="*/ 423777 w 495910"/>
                  <a:gd name="connsiteY14" fmla="*/ 422329 h 494461"/>
                  <a:gd name="connsiteX15" fmla="*/ 244607 w 495910"/>
                  <a:gd name="connsiteY15" fmla="*/ 494462 h 494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95910" h="494461">
                    <a:moveTo>
                      <a:pt x="244607" y="494462"/>
                    </a:moveTo>
                    <a:cubicBezTo>
                      <a:pt x="205051" y="494462"/>
                      <a:pt x="163167" y="485154"/>
                      <a:pt x="125936" y="464212"/>
                    </a:cubicBezTo>
                    <a:cubicBezTo>
                      <a:pt x="118956" y="459559"/>
                      <a:pt x="116629" y="452578"/>
                      <a:pt x="121283" y="445597"/>
                    </a:cubicBezTo>
                    <a:cubicBezTo>
                      <a:pt x="125936" y="438617"/>
                      <a:pt x="132917" y="436290"/>
                      <a:pt x="139898" y="440944"/>
                    </a:cubicBezTo>
                    <a:cubicBezTo>
                      <a:pt x="225993" y="487481"/>
                      <a:pt x="333029" y="471193"/>
                      <a:pt x="400509" y="403714"/>
                    </a:cubicBezTo>
                    <a:cubicBezTo>
                      <a:pt x="442392" y="361830"/>
                      <a:pt x="465661" y="308312"/>
                      <a:pt x="465661" y="247813"/>
                    </a:cubicBezTo>
                    <a:cubicBezTo>
                      <a:pt x="465661" y="189641"/>
                      <a:pt x="442392" y="133796"/>
                      <a:pt x="400509" y="91912"/>
                    </a:cubicBezTo>
                    <a:cubicBezTo>
                      <a:pt x="314414" y="5817"/>
                      <a:pt x="174801" y="5817"/>
                      <a:pt x="91033" y="91912"/>
                    </a:cubicBezTo>
                    <a:cubicBezTo>
                      <a:pt x="23554" y="159391"/>
                      <a:pt x="7266" y="268755"/>
                      <a:pt x="53803" y="352522"/>
                    </a:cubicBezTo>
                    <a:cubicBezTo>
                      <a:pt x="58457" y="359503"/>
                      <a:pt x="56130" y="368810"/>
                      <a:pt x="49150" y="371137"/>
                    </a:cubicBezTo>
                    <a:cubicBezTo>
                      <a:pt x="42169" y="375791"/>
                      <a:pt x="32861" y="373464"/>
                      <a:pt x="30534" y="366484"/>
                    </a:cubicBezTo>
                    <a:cubicBezTo>
                      <a:pt x="-22984" y="271081"/>
                      <a:pt x="-4369" y="150084"/>
                      <a:pt x="72418" y="73297"/>
                    </a:cubicBezTo>
                    <a:cubicBezTo>
                      <a:pt x="167821" y="-24432"/>
                      <a:pt x="326048" y="-24432"/>
                      <a:pt x="423777" y="73297"/>
                    </a:cubicBezTo>
                    <a:cubicBezTo>
                      <a:pt x="470315" y="119834"/>
                      <a:pt x="495911" y="182660"/>
                      <a:pt x="495911" y="247813"/>
                    </a:cubicBezTo>
                    <a:cubicBezTo>
                      <a:pt x="495911" y="312965"/>
                      <a:pt x="470315" y="375791"/>
                      <a:pt x="423777" y="422329"/>
                    </a:cubicBezTo>
                    <a:cubicBezTo>
                      <a:pt x="372586" y="468866"/>
                      <a:pt x="307433" y="494462"/>
                      <a:pt x="244607" y="494462"/>
                    </a:cubicBez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54CFA0BB-3543-41CF-BD09-2BB3F08FAB04}"/>
                  </a:ext>
                </a:extLst>
              </p:cNvPr>
              <p:cNvSpPr/>
              <p:nvPr/>
            </p:nvSpPr>
            <p:spPr>
              <a:xfrm>
                <a:off x="6534808" y="562865"/>
                <a:ext cx="253313" cy="255374"/>
              </a:xfrm>
              <a:custGeom>
                <a:avLst/>
                <a:gdLst>
                  <a:gd name="connsiteX0" fmla="*/ 128243 w 253313"/>
                  <a:gd name="connsiteY0" fmla="*/ 255375 h 255374"/>
                  <a:gd name="connsiteX1" fmla="*/ 104975 w 253313"/>
                  <a:gd name="connsiteY1" fmla="*/ 253048 h 255374"/>
                  <a:gd name="connsiteX2" fmla="*/ 93340 w 253313"/>
                  <a:gd name="connsiteY2" fmla="*/ 236760 h 255374"/>
                  <a:gd name="connsiteX3" fmla="*/ 109629 w 253313"/>
                  <a:gd name="connsiteY3" fmla="*/ 225126 h 255374"/>
                  <a:gd name="connsiteX4" fmla="*/ 198050 w 253313"/>
                  <a:gd name="connsiteY4" fmla="*/ 197203 h 255374"/>
                  <a:gd name="connsiteX5" fmla="*/ 198050 w 253313"/>
                  <a:gd name="connsiteY5" fmla="*/ 57590 h 255374"/>
                  <a:gd name="connsiteX6" fmla="*/ 58437 w 253313"/>
                  <a:gd name="connsiteY6" fmla="*/ 57590 h 255374"/>
                  <a:gd name="connsiteX7" fmla="*/ 35168 w 253313"/>
                  <a:gd name="connsiteY7" fmla="*/ 159973 h 255374"/>
                  <a:gd name="connsiteX8" fmla="*/ 25861 w 253313"/>
                  <a:gd name="connsiteY8" fmla="*/ 178588 h 255374"/>
                  <a:gd name="connsiteX9" fmla="*/ 7246 w 253313"/>
                  <a:gd name="connsiteY9" fmla="*/ 169280 h 255374"/>
                  <a:gd name="connsiteX10" fmla="*/ 37495 w 253313"/>
                  <a:gd name="connsiteY10" fmla="*/ 36648 h 255374"/>
                  <a:gd name="connsiteX11" fmla="*/ 216665 w 253313"/>
                  <a:gd name="connsiteY11" fmla="*/ 36648 h 255374"/>
                  <a:gd name="connsiteX12" fmla="*/ 216665 w 253313"/>
                  <a:gd name="connsiteY12" fmla="*/ 215818 h 255374"/>
                  <a:gd name="connsiteX13" fmla="*/ 128243 w 253313"/>
                  <a:gd name="connsiteY13" fmla="*/ 255375 h 255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3313" h="255374">
                    <a:moveTo>
                      <a:pt x="128243" y="255375"/>
                    </a:moveTo>
                    <a:cubicBezTo>
                      <a:pt x="121263" y="255375"/>
                      <a:pt x="111956" y="255375"/>
                      <a:pt x="104975" y="253048"/>
                    </a:cubicBezTo>
                    <a:cubicBezTo>
                      <a:pt x="97994" y="250721"/>
                      <a:pt x="93340" y="243741"/>
                      <a:pt x="93340" y="236760"/>
                    </a:cubicBezTo>
                    <a:cubicBezTo>
                      <a:pt x="95667" y="229779"/>
                      <a:pt x="102648" y="225126"/>
                      <a:pt x="109629" y="225126"/>
                    </a:cubicBezTo>
                    <a:cubicBezTo>
                      <a:pt x="142205" y="232106"/>
                      <a:pt x="174781" y="220472"/>
                      <a:pt x="198050" y="197203"/>
                    </a:cubicBezTo>
                    <a:cubicBezTo>
                      <a:pt x="235280" y="159973"/>
                      <a:pt x="235280" y="97147"/>
                      <a:pt x="198050" y="57590"/>
                    </a:cubicBezTo>
                    <a:cubicBezTo>
                      <a:pt x="160820" y="18033"/>
                      <a:pt x="97994" y="20360"/>
                      <a:pt x="58437" y="57590"/>
                    </a:cubicBezTo>
                    <a:cubicBezTo>
                      <a:pt x="30515" y="85513"/>
                      <a:pt x="23534" y="125070"/>
                      <a:pt x="35168" y="159973"/>
                    </a:cubicBezTo>
                    <a:cubicBezTo>
                      <a:pt x="37495" y="166954"/>
                      <a:pt x="32841" y="176261"/>
                      <a:pt x="25861" y="178588"/>
                    </a:cubicBezTo>
                    <a:cubicBezTo>
                      <a:pt x="18881" y="180915"/>
                      <a:pt x="9572" y="176261"/>
                      <a:pt x="7246" y="169280"/>
                    </a:cubicBezTo>
                    <a:cubicBezTo>
                      <a:pt x="-9042" y="122743"/>
                      <a:pt x="2592" y="71552"/>
                      <a:pt x="37495" y="36648"/>
                    </a:cubicBezTo>
                    <a:cubicBezTo>
                      <a:pt x="86360" y="-12216"/>
                      <a:pt x="167801" y="-12216"/>
                      <a:pt x="216665" y="36648"/>
                    </a:cubicBezTo>
                    <a:cubicBezTo>
                      <a:pt x="265529" y="85513"/>
                      <a:pt x="265529" y="166954"/>
                      <a:pt x="216665" y="215818"/>
                    </a:cubicBezTo>
                    <a:cubicBezTo>
                      <a:pt x="193397" y="241414"/>
                      <a:pt x="160820" y="255375"/>
                      <a:pt x="128243" y="255375"/>
                    </a:cubicBez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47634027-FBD8-4F09-A4C8-7532D9B037DB}"/>
                  </a:ext>
                </a:extLst>
              </p:cNvPr>
              <p:cNvSpPr/>
              <p:nvPr/>
            </p:nvSpPr>
            <p:spPr>
              <a:xfrm>
                <a:off x="6301221" y="675137"/>
                <a:ext cx="376954" cy="378117"/>
              </a:xfrm>
              <a:custGeom>
                <a:avLst/>
                <a:gdLst>
                  <a:gd name="connsiteX0" fmla="*/ 12798 w 376954"/>
                  <a:gd name="connsiteY0" fmla="*/ 378118 h 378117"/>
                  <a:gd name="connsiteX1" fmla="*/ 3490 w 376954"/>
                  <a:gd name="connsiteY1" fmla="*/ 373464 h 378117"/>
                  <a:gd name="connsiteX2" fmla="*/ 3490 w 376954"/>
                  <a:gd name="connsiteY2" fmla="*/ 352522 h 378117"/>
                  <a:gd name="connsiteX3" fmla="*/ 352522 w 376954"/>
                  <a:gd name="connsiteY3" fmla="*/ 3490 h 378117"/>
                  <a:gd name="connsiteX4" fmla="*/ 373464 w 376954"/>
                  <a:gd name="connsiteY4" fmla="*/ 3490 h 378117"/>
                  <a:gd name="connsiteX5" fmla="*/ 373464 w 376954"/>
                  <a:gd name="connsiteY5" fmla="*/ 24432 h 378117"/>
                  <a:gd name="connsiteX6" fmla="*/ 24432 w 376954"/>
                  <a:gd name="connsiteY6" fmla="*/ 373464 h 378117"/>
                  <a:gd name="connsiteX7" fmla="*/ 12798 w 376954"/>
                  <a:gd name="connsiteY7" fmla="*/ 378118 h 378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6954" h="378117">
                    <a:moveTo>
                      <a:pt x="12798" y="378118"/>
                    </a:moveTo>
                    <a:cubicBezTo>
                      <a:pt x="8144" y="378118"/>
                      <a:pt x="5817" y="375791"/>
                      <a:pt x="3490" y="373464"/>
                    </a:cubicBezTo>
                    <a:cubicBezTo>
                      <a:pt x="-1163" y="368810"/>
                      <a:pt x="-1163" y="359503"/>
                      <a:pt x="3490" y="352522"/>
                    </a:cubicBezTo>
                    <a:lnTo>
                      <a:pt x="352522" y="3490"/>
                    </a:lnTo>
                    <a:cubicBezTo>
                      <a:pt x="357176" y="-1163"/>
                      <a:pt x="366484" y="-1163"/>
                      <a:pt x="373464" y="3490"/>
                    </a:cubicBezTo>
                    <a:cubicBezTo>
                      <a:pt x="378118" y="8144"/>
                      <a:pt x="378118" y="17452"/>
                      <a:pt x="373464" y="24432"/>
                    </a:cubicBezTo>
                    <a:lnTo>
                      <a:pt x="24432" y="373464"/>
                    </a:lnTo>
                    <a:cubicBezTo>
                      <a:pt x="19778" y="378118"/>
                      <a:pt x="17452" y="378118"/>
                      <a:pt x="12798" y="378118"/>
                    </a:cubicBez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3B5E7B0E-FB22-4997-A660-D8A9170C49F2}"/>
                  </a:ext>
                </a:extLst>
              </p:cNvPr>
              <p:cNvSpPr/>
              <p:nvPr/>
            </p:nvSpPr>
            <p:spPr>
              <a:xfrm>
                <a:off x="6613581" y="659140"/>
                <a:ext cx="85901" cy="63698"/>
              </a:xfrm>
              <a:custGeom>
                <a:avLst/>
                <a:gdLst>
                  <a:gd name="connsiteX0" fmla="*/ 33182 w 85901"/>
                  <a:gd name="connsiteY0" fmla="*/ 63698 h 63698"/>
                  <a:gd name="connsiteX1" fmla="*/ 23874 w 85901"/>
                  <a:gd name="connsiteY1" fmla="*/ 59045 h 63698"/>
                  <a:gd name="connsiteX2" fmla="*/ 23874 w 85901"/>
                  <a:gd name="connsiteY2" fmla="*/ 40430 h 63698"/>
                  <a:gd name="connsiteX3" fmla="*/ 16894 w 85901"/>
                  <a:gd name="connsiteY3" fmla="*/ 42756 h 63698"/>
                  <a:gd name="connsiteX4" fmla="*/ 605 w 85901"/>
                  <a:gd name="connsiteY4" fmla="*/ 33449 h 63698"/>
                  <a:gd name="connsiteX5" fmla="*/ 9913 w 85901"/>
                  <a:gd name="connsiteY5" fmla="*/ 17161 h 63698"/>
                  <a:gd name="connsiteX6" fmla="*/ 68085 w 85901"/>
                  <a:gd name="connsiteY6" fmla="*/ 873 h 63698"/>
                  <a:gd name="connsiteX7" fmla="*/ 84373 w 85901"/>
                  <a:gd name="connsiteY7" fmla="*/ 7853 h 63698"/>
                  <a:gd name="connsiteX8" fmla="*/ 82046 w 85901"/>
                  <a:gd name="connsiteY8" fmla="*/ 24141 h 63698"/>
                  <a:gd name="connsiteX9" fmla="*/ 44816 w 85901"/>
                  <a:gd name="connsiteY9" fmla="*/ 61371 h 63698"/>
                  <a:gd name="connsiteX10" fmla="*/ 33182 w 85901"/>
                  <a:gd name="connsiteY10" fmla="*/ 63698 h 63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5901" h="63698">
                    <a:moveTo>
                      <a:pt x="33182" y="63698"/>
                    </a:moveTo>
                    <a:cubicBezTo>
                      <a:pt x="28528" y="63698"/>
                      <a:pt x="26201" y="61371"/>
                      <a:pt x="23874" y="59045"/>
                    </a:cubicBezTo>
                    <a:cubicBezTo>
                      <a:pt x="19221" y="54391"/>
                      <a:pt x="19221" y="45083"/>
                      <a:pt x="23874" y="40430"/>
                    </a:cubicBezTo>
                    <a:lnTo>
                      <a:pt x="16894" y="42756"/>
                    </a:lnTo>
                    <a:cubicBezTo>
                      <a:pt x="9913" y="45083"/>
                      <a:pt x="605" y="40430"/>
                      <a:pt x="605" y="33449"/>
                    </a:cubicBezTo>
                    <a:cubicBezTo>
                      <a:pt x="-1721" y="26468"/>
                      <a:pt x="2932" y="17161"/>
                      <a:pt x="9913" y="17161"/>
                    </a:cubicBezTo>
                    <a:lnTo>
                      <a:pt x="68085" y="873"/>
                    </a:lnTo>
                    <a:cubicBezTo>
                      <a:pt x="75065" y="-1454"/>
                      <a:pt x="79720" y="873"/>
                      <a:pt x="84373" y="7853"/>
                    </a:cubicBezTo>
                    <a:cubicBezTo>
                      <a:pt x="86700" y="12507"/>
                      <a:pt x="86700" y="19488"/>
                      <a:pt x="82046" y="24141"/>
                    </a:cubicBezTo>
                    <a:lnTo>
                      <a:pt x="44816" y="61371"/>
                    </a:lnTo>
                    <a:cubicBezTo>
                      <a:pt x="40162" y="61371"/>
                      <a:pt x="35508" y="63698"/>
                      <a:pt x="33182" y="63698"/>
                    </a:cubicBez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A18EAA90-6EAD-4064-BDA2-6F96D7C9B77D}"/>
                  </a:ext>
                </a:extLst>
              </p:cNvPr>
              <p:cNvSpPr/>
              <p:nvPr/>
            </p:nvSpPr>
            <p:spPr>
              <a:xfrm>
                <a:off x="6633965" y="658484"/>
                <a:ext cx="64607" cy="85296"/>
              </a:xfrm>
              <a:custGeom>
                <a:avLst/>
                <a:gdLst>
                  <a:gd name="connsiteX0" fmla="*/ 33740 w 64607"/>
                  <a:gd name="connsiteY0" fmla="*/ 85296 h 85296"/>
                  <a:gd name="connsiteX1" fmla="*/ 29086 w 64607"/>
                  <a:gd name="connsiteY1" fmla="*/ 85296 h 85296"/>
                  <a:gd name="connsiteX2" fmla="*/ 19778 w 64607"/>
                  <a:gd name="connsiteY2" fmla="*/ 69008 h 85296"/>
                  <a:gd name="connsiteX3" fmla="*/ 22105 w 64607"/>
                  <a:gd name="connsiteY3" fmla="*/ 62027 h 85296"/>
                  <a:gd name="connsiteX4" fmla="*/ 3490 w 64607"/>
                  <a:gd name="connsiteY4" fmla="*/ 62027 h 85296"/>
                  <a:gd name="connsiteX5" fmla="*/ 3490 w 64607"/>
                  <a:gd name="connsiteY5" fmla="*/ 41085 h 85296"/>
                  <a:gd name="connsiteX6" fmla="*/ 40720 w 64607"/>
                  <a:gd name="connsiteY6" fmla="*/ 3855 h 85296"/>
                  <a:gd name="connsiteX7" fmla="*/ 57009 w 64607"/>
                  <a:gd name="connsiteY7" fmla="*/ 1528 h 85296"/>
                  <a:gd name="connsiteX8" fmla="*/ 63989 w 64607"/>
                  <a:gd name="connsiteY8" fmla="*/ 17817 h 85296"/>
                  <a:gd name="connsiteX9" fmla="*/ 47701 w 64607"/>
                  <a:gd name="connsiteY9" fmla="*/ 75989 h 85296"/>
                  <a:gd name="connsiteX10" fmla="*/ 33740 w 64607"/>
                  <a:gd name="connsiteY10" fmla="*/ 85296 h 85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4607" h="85296">
                    <a:moveTo>
                      <a:pt x="33740" y="85296"/>
                    </a:moveTo>
                    <a:cubicBezTo>
                      <a:pt x="31413" y="85296"/>
                      <a:pt x="31413" y="85296"/>
                      <a:pt x="29086" y="85296"/>
                    </a:cubicBezTo>
                    <a:cubicBezTo>
                      <a:pt x="22105" y="82969"/>
                      <a:pt x="17451" y="75989"/>
                      <a:pt x="19778" y="69008"/>
                    </a:cubicBezTo>
                    <a:lnTo>
                      <a:pt x="22105" y="62027"/>
                    </a:lnTo>
                    <a:cubicBezTo>
                      <a:pt x="17451" y="66681"/>
                      <a:pt x="8144" y="66681"/>
                      <a:pt x="3490" y="62027"/>
                    </a:cubicBezTo>
                    <a:cubicBezTo>
                      <a:pt x="-1163" y="57374"/>
                      <a:pt x="-1163" y="48066"/>
                      <a:pt x="3490" y="41085"/>
                    </a:cubicBezTo>
                    <a:lnTo>
                      <a:pt x="40720" y="3855"/>
                    </a:lnTo>
                    <a:cubicBezTo>
                      <a:pt x="45374" y="-798"/>
                      <a:pt x="52355" y="-798"/>
                      <a:pt x="57009" y="1528"/>
                    </a:cubicBezTo>
                    <a:cubicBezTo>
                      <a:pt x="61662" y="3855"/>
                      <a:pt x="66316" y="10836"/>
                      <a:pt x="63989" y="17817"/>
                    </a:cubicBezTo>
                    <a:lnTo>
                      <a:pt x="47701" y="75989"/>
                    </a:lnTo>
                    <a:cubicBezTo>
                      <a:pt x="45374" y="80642"/>
                      <a:pt x="40720" y="85296"/>
                      <a:pt x="33740" y="85296"/>
                    </a:cubicBez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6FB38308-7F6E-4507-83DD-1664AD27437C}"/>
                  </a:ext>
                </a:extLst>
              </p:cNvPr>
              <p:cNvSpPr/>
              <p:nvPr/>
            </p:nvSpPr>
            <p:spPr>
              <a:xfrm>
                <a:off x="6224634" y="934584"/>
                <a:ext cx="196421" cy="195457"/>
              </a:xfrm>
              <a:custGeom>
                <a:avLst/>
                <a:gdLst>
                  <a:gd name="connsiteX0" fmla="*/ 94039 w 196421"/>
                  <a:gd name="connsiteY0" fmla="*/ 195458 h 195457"/>
                  <a:gd name="connsiteX1" fmla="*/ 89385 w 196421"/>
                  <a:gd name="connsiteY1" fmla="*/ 195458 h 195457"/>
                  <a:gd name="connsiteX2" fmla="*/ 80078 w 196421"/>
                  <a:gd name="connsiteY2" fmla="*/ 183824 h 195457"/>
                  <a:gd name="connsiteX3" fmla="*/ 75424 w 196421"/>
                  <a:gd name="connsiteY3" fmla="*/ 120998 h 195457"/>
                  <a:gd name="connsiteX4" fmla="*/ 12598 w 196421"/>
                  <a:gd name="connsiteY4" fmla="*/ 116344 h 195457"/>
                  <a:gd name="connsiteX5" fmla="*/ 964 w 196421"/>
                  <a:gd name="connsiteY5" fmla="*/ 107037 h 195457"/>
                  <a:gd name="connsiteX6" fmla="*/ 3291 w 196421"/>
                  <a:gd name="connsiteY6" fmla="*/ 93075 h 195457"/>
                  <a:gd name="connsiteX7" fmla="*/ 91712 w 196421"/>
                  <a:gd name="connsiteY7" fmla="*/ 4654 h 195457"/>
                  <a:gd name="connsiteX8" fmla="*/ 101019 w 196421"/>
                  <a:gd name="connsiteY8" fmla="*/ 0 h 195457"/>
                  <a:gd name="connsiteX9" fmla="*/ 180134 w 196421"/>
                  <a:gd name="connsiteY9" fmla="*/ 2327 h 195457"/>
                  <a:gd name="connsiteX10" fmla="*/ 194095 w 196421"/>
                  <a:gd name="connsiteY10" fmla="*/ 16288 h 195457"/>
                  <a:gd name="connsiteX11" fmla="*/ 196422 w 196421"/>
                  <a:gd name="connsiteY11" fmla="*/ 95402 h 195457"/>
                  <a:gd name="connsiteX12" fmla="*/ 191768 w 196421"/>
                  <a:gd name="connsiteY12" fmla="*/ 104710 h 195457"/>
                  <a:gd name="connsiteX13" fmla="*/ 103346 w 196421"/>
                  <a:gd name="connsiteY13" fmla="*/ 193131 h 195457"/>
                  <a:gd name="connsiteX14" fmla="*/ 94039 w 196421"/>
                  <a:gd name="connsiteY14" fmla="*/ 195458 h 195457"/>
                  <a:gd name="connsiteX15" fmla="*/ 45174 w 196421"/>
                  <a:gd name="connsiteY15" fmla="*/ 88421 h 195457"/>
                  <a:gd name="connsiteX16" fmla="*/ 89385 w 196421"/>
                  <a:gd name="connsiteY16" fmla="*/ 90748 h 195457"/>
                  <a:gd name="connsiteX17" fmla="*/ 103346 w 196421"/>
                  <a:gd name="connsiteY17" fmla="*/ 104710 h 195457"/>
                  <a:gd name="connsiteX18" fmla="*/ 105673 w 196421"/>
                  <a:gd name="connsiteY18" fmla="*/ 148920 h 195457"/>
                  <a:gd name="connsiteX19" fmla="*/ 168499 w 196421"/>
                  <a:gd name="connsiteY19" fmla="*/ 86095 h 195457"/>
                  <a:gd name="connsiteX20" fmla="*/ 166172 w 196421"/>
                  <a:gd name="connsiteY20" fmla="*/ 27923 h 195457"/>
                  <a:gd name="connsiteX21" fmla="*/ 108000 w 196421"/>
                  <a:gd name="connsiteY21" fmla="*/ 25596 h 195457"/>
                  <a:gd name="connsiteX22" fmla="*/ 45174 w 196421"/>
                  <a:gd name="connsiteY22" fmla="*/ 88421 h 195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96421" h="195457">
                    <a:moveTo>
                      <a:pt x="94039" y="195458"/>
                    </a:moveTo>
                    <a:cubicBezTo>
                      <a:pt x="91712" y="195458"/>
                      <a:pt x="91712" y="195458"/>
                      <a:pt x="89385" y="195458"/>
                    </a:cubicBezTo>
                    <a:cubicBezTo>
                      <a:pt x="84731" y="193131"/>
                      <a:pt x="80078" y="188477"/>
                      <a:pt x="80078" y="183824"/>
                    </a:cubicBezTo>
                    <a:lnTo>
                      <a:pt x="75424" y="120998"/>
                    </a:lnTo>
                    <a:lnTo>
                      <a:pt x="12598" y="116344"/>
                    </a:lnTo>
                    <a:cubicBezTo>
                      <a:pt x="7944" y="116344"/>
                      <a:pt x="3291" y="111690"/>
                      <a:pt x="964" y="107037"/>
                    </a:cubicBezTo>
                    <a:cubicBezTo>
                      <a:pt x="-1363" y="102383"/>
                      <a:pt x="964" y="95402"/>
                      <a:pt x="3291" y="93075"/>
                    </a:cubicBezTo>
                    <a:lnTo>
                      <a:pt x="91712" y="4654"/>
                    </a:lnTo>
                    <a:cubicBezTo>
                      <a:pt x="94039" y="2327"/>
                      <a:pt x="98693" y="0"/>
                      <a:pt x="101019" y="0"/>
                    </a:cubicBezTo>
                    <a:lnTo>
                      <a:pt x="180134" y="2327"/>
                    </a:lnTo>
                    <a:cubicBezTo>
                      <a:pt x="187114" y="2327"/>
                      <a:pt x="194095" y="9308"/>
                      <a:pt x="194095" y="16288"/>
                    </a:cubicBezTo>
                    <a:lnTo>
                      <a:pt x="196422" y="95402"/>
                    </a:lnTo>
                    <a:cubicBezTo>
                      <a:pt x="196422" y="100056"/>
                      <a:pt x="194095" y="102383"/>
                      <a:pt x="191768" y="104710"/>
                    </a:cubicBezTo>
                    <a:lnTo>
                      <a:pt x="103346" y="193131"/>
                    </a:lnTo>
                    <a:cubicBezTo>
                      <a:pt x="101019" y="193131"/>
                      <a:pt x="98693" y="195458"/>
                      <a:pt x="94039" y="195458"/>
                    </a:cubicBezTo>
                    <a:close/>
                    <a:moveTo>
                      <a:pt x="45174" y="88421"/>
                    </a:moveTo>
                    <a:lnTo>
                      <a:pt x="89385" y="90748"/>
                    </a:lnTo>
                    <a:cubicBezTo>
                      <a:pt x="96366" y="90748"/>
                      <a:pt x="101019" y="97729"/>
                      <a:pt x="103346" y="104710"/>
                    </a:cubicBezTo>
                    <a:lnTo>
                      <a:pt x="105673" y="148920"/>
                    </a:lnTo>
                    <a:lnTo>
                      <a:pt x="168499" y="86095"/>
                    </a:lnTo>
                    <a:lnTo>
                      <a:pt x="166172" y="27923"/>
                    </a:lnTo>
                    <a:lnTo>
                      <a:pt x="108000" y="25596"/>
                    </a:lnTo>
                    <a:lnTo>
                      <a:pt x="45174" y="88421"/>
                    </a:ln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</p:grpSp>
        <p:grpSp>
          <p:nvGrpSpPr>
            <p:cNvPr id="57" name="Graphic 2">
              <a:extLst>
                <a:ext uri="{FF2B5EF4-FFF2-40B4-BE49-F238E27FC236}">
                  <a16:creationId xmlns:a16="http://schemas.microsoft.com/office/drawing/2014/main" id="{0312BE45-1FAF-42D6-B773-0200F6E8F71F}"/>
                </a:ext>
              </a:extLst>
            </p:cNvPr>
            <p:cNvGrpSpPr/>
            <p:nvPr/>
          </p:nvGrpSpPr>
          <p:grpSpPr>
            <a:xfrm>
              <a:off x="27278106" y="9507370"/>
              <a:ext cx="869710" cy="869554"/>
              <a:chOff x="3382151" y="3561631"/>
              <a:chExt cx="828369" cy="828369"/>
            </a:xfrm>
            <a:solidFill>
              <a:schemeClr val="accent4"/>
            </a:solidFill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CEEF72D-D9D7-4E0E-8C4C-0FEE58EC25A4}"/>
                  </a:ext>
                </a:extLst>
              </p:cNvPr>
              <p:cNvSpPr/>
              <p:nvPr/>
            </p:nvSpPr>
            <p:spPr>
              <a:xfrm>
                <a:off x="3458116" y="3912534"/>
                <a:ext cx="298662" cy="433255"/>
              </a:xfrm>
              <a:custGeom>
                <a:avLst/>
                <a:gdLst>
                  <a:gd name="connsiteX0" fmla="*/ 214895 w 298662"/>
                  <a:gd name="connsiteY0" fmla="*/ 433256 h 433255"/>
                  <a:gd name="connsiteX1" fmla="*/ 203261 w 298662"/>
                  <a:gd name="connsiteY1" fmla="*/ 426275 h 433255"/>
                  <a:gd name="connsiteX2" fmla="*/ 210241 w 298662"/>
                  <a:gd name="connsiteY2" fmla="*/ 407660 h 433255"/>
                  <a:gd name="connsiteX3" fmla="*/ 245145 w 298662"/>
                  <a:gd name="connsiteY3" fmla="*/ 389045 h 433255"/>
                  <a:gd name="connsiteX4" fmla="*/ 103205 w 298662"/>
                  <a:gd name="connsiteY4" fmla="*/ 305277 h 433255"/>
                  <a:gd name="connsiteX5" fmla="*/ 100878 w 298662"/>
                  <a:gd name="connsiteY5" fmla="*/ 302951 h 433255"/>
                  <a:gd name="connsiteX6" fmla="*/ 98551 w 298662"/>
                  <a:gd name="connsiteY6" fmla="*/ 300624 h 433255"/>
                  <a:gd name="connsiteX7" fmla="*/ 3149 w 298662"/>
                  <a:gd name="connsiteY7" fmla="*/ 12091 h 433255"/>
                  <a:gd name="connsiteX8" fmla="*/ 19437 w 298662"/>
                  <a:gd name="connsiteY8" fmla="*/ 456 h 433255"/>
                  <a:gd name="connsiteX9" fmla="*/ 31072 w 298662"/>
                  <a:gd name="connsiteY9" fmla="*/ 16745 h 433255"/>
                  <a:gd name="connsiteX10" fmla="*/ 117166 w 298662"/>
                  <a:gd name="connsiteY10" fmla="*/ 279682 h 433255"/>
                  <a:gd name="connsiteX11" fmla="*/ 119493 w 298662"/>
                  <a:gd name="connsiteY11" fmla="*/ 282009 h 433255"/>
                  <a:gd name="connsiteX12" fmla="*/ 121820 w 298662"/>
                  <a:gd name="connsiteY12" fmla="*/ 284336 h 433255"/>
                  <a:gd name="connsiteX13" fmla="*/ 287028 w 298662"/>
                  <a:gd name="connsiteY13" fmla="*/ 370430 h 433255"/>
                  <a:gd name="connsiteX14" fmla="*/ 298663 w 298662"/>
                  <a:gd name="connsiteY14" fmla="*/ 382065 h 433255"/>
                  <a:gd name="connsiteX15" fmla="*/ 291682 w 298662"/>
                  <a:gd name="connsiteY15" fmla="*/ 396026 h 433255"/>
                  <a:gd name="connsiteX16" fmla="*/ 221876 w 298662"/>
                  <a:gd name="connsiteY16" fmla="*/ 430929 h 433255"/>
                  <a:gd name="connsiteX17" fmla="*/ 214895 w 298662"/>
                  <a:gd name="connsiteY17" fmla="*/ 433256 h 43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98662" h="433255">
                    <a:moveTo>
                      <a:pt x="214895" y="433256"/>
                    </a:moveTo>
                    <a:cubicBezTo>
                      <a:pt x="210241" y="433256"/>
                      <a:pt x="205588" y="430929"/>
                      <a:pt x="203261" y="426275"/>
                    </a:cubicBezTo>
                    <a:cubicBezTo>
                      <a:pt x="198607" y="419295"/>
                      <a:pt x="203261" y="409987"/>
                      <a:pt x="210241" y="407660"/>
                    </a:cubicBezTo>
                    <a:lnTo>
                      <a:pt x="245145" y="389045"/>
                    </a:lnTo>
                    <a:cubicBezTo>
                      <a:pt x="191626" y="372757"/>
                      <a:pt x="142762" y="344835"/>
                      <a:pt x="103205" y="305277"/>
                    </a:cubicBezTo>
                    <a:cubicBezTo>
                      <a:pt x="103205" y="305277"/>
                      <a:pt x="100878" y="302951"/>
                      <a:pt x="100878" y="302951"/>
                    </a:cubicBezTo>
                    <a:cubicBezTo>
                      <a:pt x="100878" y="302951"/>
                      <a:pt x="98551" y="300624"/>
                      <a:pt x="98551" y="300624"/>
                    </a:cubicBezTo>
                    <a:cubicBezTo>
                      <a:pt x="21764" y="223837"/>
                      <a:pt x="-10812" y="119127"/>
                      <a:pt x="3149" y="12091"/>
                    </a:cubicBezTo>
                    <a:cubicBezTo>
                      <a:pt x="3149" y="5110"/>
                      <a:pt x="12457" y="-1871"/>
                      <a:pt x="19437" y="456"/>
                    </a:cubicBezTo>
                    <a:cubicBezTo>
                      <a:pt x="26418" y="456"/>
                      <a:pt x="33399" y="9764"/>
                      <a:pt x="31072" y="16745"/>
                    </a:cubicBezTo>
                    <a:cubicBezTo>
                      <a:pt x="17110" y="114473"/>
                      <a:pt x="47360" y="209876"/>
                      <a:pt x="117166" y="279682"/>
                    </a:cubicBezTo>
                    <a:lnTo>
                      <a:pt x="119493" y="282009"/>
                    </a:lnTo>
                    <a:cubicBezTo>
                      <a:pt x="119493" y="282009"/>
                      <a:pt x="121820" y="284336"/>
                      <a:pt x="121820" y="284336"/>
                    </a:cubicBezTo>
                    <a:cubicBezTo>
                      <a:pt x="166031" y="328546"/>
                      <a:pt x="224203" y="358796"/>
                      <a:pt x="287028" y="370430"/>
                    </a:cubicBezTo>
                    <a:cubicBezTo>
                      <a:pt x="294009" y="370430"/>
                      <a:pt x="298663" y="375084"/>
                      <a:pt x="298663" y="382065"/>
                    </a:cubicBezTo>
                    <a:cubicBezTo>
                      <a:pt x="298663" y="389045"/>
                      <a:pt x="296336" y="393699"/>
                      <a:pt x="291682" y="396026"/>
                    </a:cubicBezTo>
                    <a:lnTo>
                      <a:pt x="221876" y="430929"/>
                    </a:lnTo>
                    <a:cubicBezTo>
                      <a:pt x="219549" y="430929"/>
                      <a:pt x="217222" y="433256"/>
                      <a:pt x="214895" y="433256"/>
                    </a:cubicBez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2E9C3623-5700-4F30-BC35-EF98D0269C81}"/>
                  </a:ext>
                </a:extLst>
              </p:cNvPr>
              <p:cNvSpPr/>
              <p:nvPr/>
            </p:nvSpPr>
            <p:spPr>
              <a:xfrm>
                <a:off x="3382151" y="3561631"/>
                <a:ext cx="414184" cy="411857"/>
              </a:xfrm>
              <a:custGeom>
                <a:avLst/>
                <a:gdLst>
                  <a:gd name="connsiteX0" fmla="*/ 251303 w 414184"/>
                  <a:gd name="connsiteY0" fmla="*/ 411858 h 411857"/>
                  <a:gd name="connsiteX1" fmla="*/ 162881 w 414184"/>
                  <a:gd name="connsiteY1" fmla="*/ 411858 h 411857"/>
                  <a:gd name="connsiteX2" fmla="*/ 148920 w 414184"/>
                  <a:gd name="connsiteY2" fmla="*/ 397897 h 411857"/>
                  <a:gd name="connsiteX3" fmla="*/ 148920 w 414184"/>
                  <a:gd name="connsiteY3" fmla="*/ 356013 h 411857"/>
                  <a:gd name="connsiteX4" fmla="*/ 141940 w 414184"/>
                  <a:gd name="connsiteY4" fmla="*/ 353686 h 411857"/>
                  <a:gd name="connsiteX5" fmla="*/ 111690 w 414184"/>
                  <a:gd name="connsiteY5" fmla="*/ 383935 h 411857"/>
                  <a:gd name="connsiteX6" fmla="*/ 90748 w 414184"/>
                  <a:gd name="connsiteY6" fmla="*/ 383935 h 411857"/>
                  <a:gd name="connsiteX7" fmla="*/ 27922 w 414184"/>
                  <a:gd name="connsiteY7" fmla="*/ 321109 h 411857"/>
                  <a:gd name="connsiteX8" fmla="*/ 27922 w 414184"/>
                  <a:gd name="connsiteY8" fmla="*/ 300168 h 411857"/>
                  <a:gd name="connsiteX9" fmla="*/ 58172 w 414184"/>
                  <a:gd name="connsiteY9" fmla="*/ 269918 h 411857"/>
                  <a:gd name="connsiteX10" fmla="*/ 55845 w 414184"/>
                  <a:gd name="connsiteY10" fmla="*/ 262937 h 411857"/>
                  <a:gd name="connsiteX11" fmla="*/ 13961 w 414184"/>
                  <a:gd name="connsiteY11" fmla="*/ 262937 h 411857"/>
                  <a:gd name="connsiteX12" fmla="*/ 0 w 414184"/>
                  <a:gd name="connsiteY12" fmla="*/ 248976 h 411857"/>
                  <a:gd name="connsiteX13" fmla="*/ 0 w 414184"/>
                  <a:gd name="connsiteY13" fmla="*/ 160555 h 411857"/>
                  <a:gd name="connsiteX14" fmla="*/ 13961 w 414184"/>
                  <a:gd name="connsiteY14" fmla="*/ 146593 h 411857"/>
                  <a:gd name="connsiteX15" fmla="*/ 55845 w 414184"/>
                  <a:gd name="connsiteY15" fmla="*/ 146593 h 411857"/>
                  <a:gd name="connsiteX16" fmla="*/ 58172 w 414184"/>
                  <a:gd name="connsiteY16" fmla="*/ 139613 h 411857"/>
                  <a:gd name="connsiteX17" fmla="*/ 27922 w 414184"/>
                  <a:gd name="connsiteY17" fmla="*/ 109363 h 411857"/>
                  <a:gd name="connsiteX18" fmla="*/ 23269 w 414184"/>
                  <a:gd name="connsiteY18" fmla="*/ 100056 h 411857"/>
                  <a:gd name="connsiteX19" fmla="*/ 27922 w 414184"/>
                  <a:gd name="connsiteY19" fmla="*/ 90749 h 411857"/>
                  <a:gd name="connsiteX20" fmla="*/ 90748 w 414184"/>
                  <a:gd name="connsiteY20" fmla="*/ 27922 h 411857"/>
                  <a:gd name="connsiteX21" fmla="*/ 111690 w 414184"/>
                  <a:gd name="connsiteY21" fmla="*/ 27922 h 411857"/>
                  <a:gd name="connsiteX22" fmla="*/ 141940 w 414184"/>
                  <a:gd name="connsiteY22" fmla="*/ 58172 h 411857"/>
                  <a:gd name="connsiteX23" fmla="*/ 148920 w 414184"/>
                  <a:gd name="connsiteY23" fmla="*/ 55845 h 411857"/>
                  <a:gd name="connsiteX24" fmla="*/ 148920 w 414184"/>
                  <a:gd name="connsiteY24" fmla="*/ 13961 h 411857"/>
                  <a:gd name="connsiteX25" fmla="*/ 162881 w 414184"/>
                  <a:gd name="connsiteY25" fmla="*/ 0 h 411857"/>
                  <a:gd name="connsiteX26" fmla="*/ 251303 w 414184"/>
                  <a:gd name="connsiteY26" fmla="*/ 0 h 411857"/>
                  <a:gd name="connsiteX27" fmla="*/ 265264 w 414184"/>
                  <a:gd name="connsiteY27" fmla="*/ 13961 h 411857"/>
                  <a:gd name="connsiteX28" fmla="*/ 265264 w 414184"/>
                  <a:gd name="connsiteY28" fmla="*/ 55845 h 411857"/>
                  <a:gd name="connsiteX29" fmla="*/ 272245 w 414184"/>
                  <a:gd name="connsiteY29" fmla="*/ 58172 h 411857"/>
                  <a:gd name="connsiteX30" fmla="*/ 302494 w 414184"/>
                  <a:gd name="connsiteY30" fmla="*/ 27922 h 411857"/>
                  <a:gd name="connsiteX31" fmla="*/ 323436 w 414184"/>
                  <a:gd name="connsiteY31" fmla="*/ 27922 h 411857"/>
                  <a:gd name="connsiteX32" fmla="*/ 386262 w 414184"/>
                  <a:gd name="connsiteY32" fmla="*/ 90749 h 411857"/>
                  <a:gd name="connsiteX33" fmla="*/ 390916 w 414184"/>
                  <a:gd name="connsiteY33" fmla="*/ 100056 h 411857"/>
                  <a:gd name="connsiteX34" fmla="*/ 386262 w 414184"/>
                  <a:gd name="connsiteY34" fmla="*/ 109363 h 411857"/>
                  <a:gd name="connsiteX35" fmla="*/ 356012 w 414184"/>
                  <a:gd name="connsiteY35" fmla="*/ 139613 h 411857"/>
                  <a:gd name="connsiteX36" fmla="*/ 358339 w 414184"/>
                  <a:gd name="connsiteY36" fmla="*/ 146593 h 411857"/>
                  <a:gd name="connsiteX37" fmla="*/ 400223 w 414184"/>
                  <a:gd name="connsiteY37" fmla="*/ 146593 h 411857"/>
                  <a:gd name="connsiteX38" fmla="*/ 414184 w 414184"/>
                  <a:gd name="connsiteY38" fmla="*/ 160555 h 411857"/>
                  <a:gd name="connsiteX39" fmla="*/ 414184 w 414184"/>
                  <a:gd name="connsiteY39" fmla="*/ 248976 h 411857"/>
                  <a:gd name="connsiteX40" fmla="*/ 400223 w 414184"/>
                  <a:gd name="connsiteY40" fmla="*/ 262937 h 411857"/>
                  <a:gd name="connsiteX41" fmla="*/ 358339 w 414184"/>
                  <a:gd name="connsiteY41" fmla="*/ 262937 h 411857"/>
                  <a:gd name="connsiteX42" fmla="*/ 356012 w 414184"/>
                  <a:gd name="connsiteY42" fmla="*/ 269918 h 411857"/>
                  <a:gd name="connsiteX43" fmla="*/ 386262 w 414184"/>
                  <a:gd name="connsiteY43" fmla="*/ 300168 h 411857"/>
                  <a:gd name="connsiteX44" fmla="*/ 386262 w 414184"/>
                  <a:gd name="connsiteY44" fmla="*/ 321109 h 411857"/>
                  <a:gd name="connsiteX45" fmla="*/ 323436 w 414184"/>
                  <a:gd name="connsiteY45" fmla="*/ 383935 h 411857"/>
                  <a:gd name="connsiteX46" fmla="*/ 314129 w 414184"/>
                  <a:gd name="connsiteY46" fmla="*/ 388589 h 411857"/>
                  <a:gd name="connsiteX47" fmla="*/ 304821 w 414184"/>
                  <a:gd name="connsiteY47" fmla="*/ 383935 h 411857"/>
                  <a:gd name="connsiteX48" fmla="*/ 274572 w 414184"/>
                  <a:gd name="connsiteY48" fmla="*/ 353686 h 411857"/>
                  <a:gd name="connsiteX49" fmla="*/ 267591 w 414184"/>
                  <a:gd name="connsiteY49" fmla="*/ 356013 h 411857"/>
                  <a:gd name="connsiteX50" fmla="*/ 267591 w 414184"/>
                  <a:gd name="connsiteY50" fmla="*/ 397897 h 411857"/>
                  <a:gd name="connsiteX51" fmla="*/ 262937 w 414184"/>
                  <a:gd name="connsiteY51" fmla="*/ 407204 h 411857"/>
                  <a:gd name="connsiteX52" fmla="*/ 251303 w 414184"/>
                  <a:gd name="connsiteY52" fmla="*/ 411858 h 411857"/>
                  <a:gd name="connsiteX53" fmla="*/ 176843 w 414184"/>
                  <a:gd name="connsiteY53" fmla="*/ 383935 h 411857"/>
                  <a:gd name="connsiteX54" fmla="*/ 237342 w 414184"/>
                  <a:gd name="connsiteY54" fmla="*/ 383935 h 411857"/>
                  <a:gd name="connsiteX55" fmla="*/ 237342 w 414184"/>
                  <a:gd name="connsiteY55" fmla="*/ 346705 h 411857"/>
                  <a:gd name="connsiteX56" fmla="*/ 246649 w 414184"/>
                  <a:gd name="connsiteY56" fmla="*/ 332744 h 411857"/>
                  <a:gd name="connsiteX57" fmla="*/ 269918 w 414184"/>
                  <a:gd name="connsiteY57" fmla="*/ 323436 h 411857"/>
                  <a:gd name="connsiteX58" fmla="*/ 286206 w 414184"/>
                  <a:gd name="connsiteY58" fmla="*/ 325763 h 411857"/>
                  <a:gd name="connsiteX59" fmla="*/ 311802 w 414184"/>
                  <a:gd name="connsiteY59" fmla="*/ 351359 h 411857"/>
                  <a:gd name="connsiteX60" fmla="*/ 353686 w 414184"/>
                  <a:gd name="connsiteY60" fmla="*/ 309475 h 411857"/>
                  <a:gd name="connsiteX61" fmla="*/ 328090 w 414184"/>
                  <a:gd name="connsiteY61" fmla="*/ 283879 h 411857"/>
                  <a:gd name="connsiteX62" fmla="*/ 325763 w 414184"/>
                  <a:gd name="connsiteY62" fmla="*/ 267591 h 411857"/>
                  <a:gd name="connsiteX63" fmla="*/ 335071 w 414184"/>
                  <a:gd name="connsiteY63" fmla="*/ 244322 h 411857"/>
                  <a:gd name="connsiteX64" fmla="*/ 349032 w 414184"/>
                  <a:gd name="connsiteY64" fmla="*/ 235015 h 411857"/>
                  <a:gd name="connsiteX65" fmla="*/ 386262 w 414184"/>
                  <a:gd name="connsiteY65" fmla="*/ 235015 h 411857"/>
                  <a:gd name="connsiteX66" fmla="*/ 386262 w 414184"/>
                  <a:gd name="connsiteY66" fmla="*/ 174516 h 411857"/>
                  <a:gd name="connsiteX67" fmla="*/ 349032 w 414184"/>
                  <a:gd name="connsiteY67" fmla="*/ 174516 h 411857"/>
                  <a:gd name="connsiteX68" fmla="*/ 335071 w 414184"/>
                  <a:gd name="connsiteY68" fmla="*/ 165209 h 411857"/>
                  <a:gd name="connsiteX69" fmla="*/ 325763 w 414184"/>
                  <a:gd name="connsiteY69" fmla="*/ 141940 h 411857"/>
                  <a:gd name="connsiteX70" fmla="*/ 328090 w 414184"/>
                  <a:gd name="connsiteY70" fmla="*/ 125652 h 411857"/>
                  <a:gd name="connsiteX71" fmla="*/ 353686 w 414184"/>
                  <a:gd name="connsiteY71" fmla="*/ 100056 h 411857"/>
                  <a:gd name="connsiteX72" fmla="*/ 311802 w 414184"/>
                  <a:gd name="connsiteY72" fmla="*/ 58172 h 411857"/>
                  <a:gd name="connsiteX73" fmla="*/ 286206 w 414184"/>
                  <a:gd name="connsiteY73" fmla="*/ 83768 h 411857"/>
                  <a:gd name="connsiteX74" fmla="*/ 269918 w 414184"/>
                  <a:gd name="connsiteY74" fmla="*/ 86094 h 411857"/>
                  <a:gd name="connsiteX75" fmla="*/ 246649 w 414184"/>
                  <a:gd name="connsiteY75" fmla="*/ 76787 h 411857"/>
                  <a:gd name="connsiteX76" fmla="*/ 237342 w 414184"/>
                  <a:gd name="connsiteY76" fmla="*/ 62826 h 411857"/>
                  <a:gd name="connsiteX77" fmla="*/ 237342 w 414184"/>
                  <a:gd name="connsiteY77" fmla="*/ 25596 h 411857"/>
                  <a:gd name="connsiteX78" fmla="*/ 176843 w 414184"/>
                  <a:gd name="connsiteY78" fmla="*/ 25596 h 411857"/>
                  <a:gd name="connsiteX79" fmla="*/ 176843 w 414184"/>
                  <a:gd name="connsiteY79" fmla="*/ 62826 h 411857"/>
                  <a:gd name="connsiteX80" fmla="*/ 167535 w 414184"/>
                  <a:gd name="connsiteY80" fmla="*/ 76787 h 411857"/>
                  <a:gd name="connsiteX81" fmla="*/ 144267 w 414184"/>
                  <a:gd name="connsiteY81" fmla="*/ 86094 h 411857"/>
                  <a:gd name="connsiteX82" fmla="*/ 127978 w 414184"/>
                  <a:gd name="connsiteY82" fmla="*/ 83768 h 411857"/>
                  <a:gd name="connsiteX83" fmla="*/ 102383 w 414184"/>
                  <a:gd name="connsiteY83" fmla="*/ 58172 h 411857"/>
                  <a:gd name="connsiteX84" fmla="*/ 60499 w 414184"/>
                  <a:gd name="connsiteY84" fmla="*/ 100056 h 411857"/>
                  <a:gd name="connsiteX85" fmla="*/ 86094 w 414184"/>
                  <a:gd name="connsiteY85" fmla="*/ 125652 h 411857"/>
                  <a:gd name="connsiteX86" fmla="*/ 88421 w 414184"/>
                  <a:gd name="connsiteY86" fmla="*/ 141940 h 411857"/>
                  <a:gd name="connsiteX87" fmla="*/ 79114 w 414184"/>
                  <a:gd name="connsiteY87" fmla="*/ 165209 h 411857"/>
                  <a:gd name="connsiteX88" fmla="*/ 65153 w 414184"/>
                  <a:gd name="connsiteY88" fmla="*/ 174516 h 411857"/>
                  <a:gd name="connsiteX89" fmla="*/ 27922 w 414184"/>
                  <a:gd name="connsiteY89" fmla="*/ 174516 h 411857"/>
                  <a:gd name="connsiteX90" fmla="*/ 27922 w 414184"/>
                  <a:gd name="connsiteY90" fmla="*/ 235015 h 411857"/>
                  <a:gd name="connsiteX91" fmla="*/ 65153 w 414184"/>
                  <a:gd name="connsiteY91" fmla="*/ 235015 h 411857"/>
                  <a:gd name="connsiteX92" fmla="*/ 79114 w 414184"/>
                  <a:gd name="connsiteY92" fmla="*/ 244322 h 411857"/>
                  <a:gd name="connsiteX93" fmla="*/ 88421 w 414184"/>
                  <a:gd name="connsiteY93" fmla="*/ 267591 h 411857"/>
                  <a:gd name="connsiteX94" fmla="*/ 86094 w 414184"/>
                  <a:gd name="connsiteY94" fmla="*/ 283879 h 411857"/>
                  <a:gd name="connsiteX95" fmla="*/ 60499 w 414184"/>
                  <a:gd name="connsiteY95" fmla="*/ 309475 h 411857"/>
                  <a:gd name="connsiteX96" fmla="*/ 102383 w 414184"/>
                  <a:gd name="connsiteY96" fmla="*/ 351359 h 411857"/>
                  <a:gd name="connsiteX97" fmla="*/ 127978 w 414184"/>
                  <a:gd name="connsiteY97" fmla="*/ 325763 h 411857"/>
                  <a:gd name="connsiteX98" fmla="*/ 144267 w 414184"/>
                  <a:gd name="connsiteY98" fmla="*/ 323436 h 411857"/>
                  <a:gd name="connsiteX99" fmla="*/ 167535 w 414184"/>
                  <a:gd name="connsiteY99" fmla="*/ 332744 h 411857"/>
                  <a:gd name="connsiteX100" fmla="*/ 176843 w 414184"/>
                  <a:gd name="connsiteY100" fmla="*/ 346705 h 411857"/>
                  <a:gd name="connsiteX101" fmla="*/ 176843 w 414184"/>
                  <a:gd name="connsiteY101" fmla="*/ 383935 h 411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414184" h="411857">
                    <a:moveTo>
                      <a:pt x="251303" y="411858"/>
                    </a:moveTo>
                    <a:lnTo>
                      <a:pt x="162881" y="411858"/>
                    </a:lnTo>
                    <a:cubicBezTo>
                      <a:pt x="155901" y="411858"/>
                      <a:pt x="148920" y="404877"/>
                      <a:pt x="148920" y="397897"/>
                    </a:cubicBezTo>
                    <a:lnTo>
                      <a:pt x="148920" y="356013"/>
                    </a:lnTo>
                    <a:cubicBezTo>
                      <a:pt x="146593" y="356013"/>
                      <a:pt x="144267" y="353686"/>
                      <a:pt x="141940" y="353686"/>
                    </a:cubicBezTo>
                    <a:lnTo>
                      <a:pt x="111690" y="383935"/>
                    </a:lnTo>
                    <a:cubicBezTo>
                      <a:pt x="107036" y="388589"/>
                      <a:pt x="97729" y="388589"/>
                      <a:pt x="90748" y="383935"/>
                    </a:cubicBezTo>
                    <a:lnTo>
                      <a:pt x="27922" y="321109"/>
                    </a:lnTo>
                    <a:cubicBezTo>
                      <a:pt x="23269" y="316456"/>
                      <a:pt x="23269" y="307148"/>
                      <a:pt x="27922" y="300168"/>
                    </a:cubicBezTo>
                    <a:lnTo>
                      <a:pt x="58172" y="269918"/>
                    </a:lnTo>
                    <a:cubicBezTo>
                      <a:pt x="58172" y="267591"/>
                      <a:pt x="55845" y="265264"/>
                      <a:pt x="55845" y="262937"/>
                    </a:cubicBezTo>
                    <a:lnTo>
                      <a:pt x="13961" y="262937"/>
                    </a:lnTo>
                    <a:cubicBezTo>
                      <a:pt x="6981" y="262937"/>
                      <a:pt x="0" y="255957"/>
                      <a:pt x="0" y="248976"/>
                    </a:cubicBezTo>
                    <a:lnTo>
                      <a:pt x="0" y="160555"/>
                    </a:lnTo>
                    <a:cubicBezTo>
                      <a:pt x="0" y="153574"/>
                      <a:pt x="6981" y="146593"/>
                      <a:pt x="13961" y="146593"/>
                    </a:cubicBezTo>
                    <a:lnTo>
                      <a:pt x="55845" y="146593"/>
                    </a:lnTo>
                    <a:cubicBezTo>
                      <a:pt x="55845" y="144266"/>
                      <a:pt x="58172" y="141940"/>
                      <a:pt x="58172" y="139613"/>
                    </a:cubicBezTo>
                    <a:lnTo>
                      <a:pt x="27922" y="109363"/>
                    </a:lnTo>
                    <a:cubicBezTo>
                      <a:pt x="25596" y="107037"/>
                      <a:pt x="23269" y="102383"/>
                      <a:pt x="23269" y="100056"/>
                    </a:cubicBezTo>
                    <a:cubicBezTo>
                      <a:pt x="23269" y="95402"/>
                      <a:pt x="25596" y="93075"/>
                      <a:pt x="27922" y="90749"/>
                    </a:cubicBezTo>
                    <a:lnTo>
                      <a:pt x="90748" y="27922"/>
                    </a:lnTo>
                    <a:cubicBezTo>
                      <a:pt x="95402" y="23269"/>
                      <a:pt x="104710" y="23269"/>
                      <a:pt x="111690" y="27922"/>
                    </a:cubicBezTo>
                    <a:lnTo>
                      <a:pt x="141940" y="58172"/>
                    </a:lnTo>
                    <a:cubicBezTo>
                      <a:pt x="144267" y="58172"/>
                      <a:pt x="146593" y="55845"/>
                      <a:pt x="148920" y="55845"/>
                    </a:cubicBezTo>
                    <a:lnTo>
                      <a:pt x="148920" y="13961"/>
                    </a:lnTo>
                    <a:cubicBezTo>
                      <a:pt x="148920" y="6981"/>
                      <a:pt x="155901" y="0"/>
                      <a:pt x="162881" y="0"/>
                    </a:cubicBezTo>
                    <a:lnTo>
                      <a:pt x="251303" y="0"/>
                    </a:lnTo>
                    <a:cubicBezTo>
                      <a:pt x="258284" y="0"/>
                      <a:pt x="265264" y="6981"/>
                      <a:pt x="265264" y="13961"/>
                    </a:cubicBezTo>
                    <a:lnTo>
                      <a:pt x="265264" y="55845"/>
                    </a:lnTo>
                    <a:cubicBezTo>
                      <a:pt x="267591" y="55845"/>
                      <a:pt x="269918" y="58172"/>
                      <a:pt x="272245" y="58172"/>
                    </a:cubicBezTo>
                    <a:lnTo>
                      <a:pt x="302494" y="27922"/>
                    </a:lnTo>
                    <a:cubicBezTo>
                      <a:pt x="307148" y="23269"/>
                      <a:pt x="316456" y="23269"/>
                      <a:pt x="323436" y="27922"/>
                    </a:cubicBezTo>
                    <a:lnTo>
                      <a:pt x="386262" y="90749"/>
                    </a:lnTo>
                    <a:cubicBezTo>
                      <a:pt x="388589" y="93075"/>
                      <a:pt x="390916" y="97729"/>
                      <a:pt x="390916" y="100056"/>
                    </a:cubicBezTo>
                    <a:cubicBezTo>
                      <a:pt x="390916" y="104710"/>
                      <a:pt x="388589" y="107037"/>
                      <a:pt x="386262" y="109363"/>
                    </a:cubicBezTo>
                    <a:lnTo>
                      <a:pt x="356012" y="139613"/>
                    </a:lnTo>
                    <a:cubicBezTo>
                      <a:pt x="358339" y="141940"/>
                      <a:pt x="358339" y="144266"/>
                      <a:pt x="358339" y="146593"/>
                    </a:cubicBezTo>
                    <a:lnTo>
                      <a:pt x="400223" y="146593"/>
                    </a:lnTo>
                    <a:cubicBezTo>
                      <a:pt x="407204" y="146593"/>
                      <a:pt x="414184" y="153574"/>
                      <a:pt x="414184" y="160555"/>
                    </a:cubicBezTo>
                    <a:lnTo>
                      <a:pt x="414184" y="248976"/>
                    </a:lnTo>
                    <a:cubicBezTo>
                      <a:pt x="414184" y="255957"/>
                      <a:pt x="407204" y="262937"/>
                      <a:pt x="400223" y="262937"/>
                    </a:cubicBezTo>
                    <a:lnTo>
                      <a:pt x="358339" y="262937"/>
                    </a:lnTo>
                    <a:cubicBezTo>
                      <a:pt x="358339" y="265264"/>
                      <a:pt x="356012" y="267591"/>
                      <a:pt x="356012" y="269918"/>
                    </a:cubicBezTo>
                    <a:lnTo>
                      <a:pt x="386262" y="300168"/>
                    </a:lnTo>
                    <a:cubicBezTo>
                      <a:pt x="390916" y="304821"/>
                      <a:pt x="390916" y="314129"/>
                      <a:pt x="386262" y="321109"/>
                    </a:cubicBezTo>
                    <a:lnTo>
                      <a:pt x="323436" y="383935"/>
                    </a:lnTo>
                    <a:cubicBezTo>
                      <a:pt x="321109" y="386262"/>
                      <a:pt x="316456" y="388589"/>
                      <a:pt x="314129" y="388589"/>
                    </a:cubicBezTo>
                    <a:cubicBezTo>
                      <a:pt x="309475" y="388589"/>
                      <a:pt x="307148" y="386262"/>
                      <a:pt x="304821" y="383935"/>
                    </a:cubicBezTo>
                    <a:lnTo>
                      <a:pt x="274572" y="353686"/>
                    </a:lnTo>
                    <a:cubicBezTo>
                      <a:pt x="272245" y="356013"/>
                      <a:pt x="269918" y="356013"/>
                      <a:pt x="267591" y="356013"/>
                    </a:cubicBezTo>
                    <a:lnTo>
                      <a:pt x="267591" y="397897"/>
                    </a:lnTo>
                    <a:cubicBezTo>
                      <a:pt x="267591" y="402550"/>
                      <a:pt x="265264" y="404877"/>
                      <a:pt x="262937" y="407204"/>
                    </a:cubicBezTo>
                    <a:cubicBezTo>
                      <a:pt x="258284" y="411858"/>
                      <a:pt x="253630" y="411858"/>
                      <a:pt x="251303" y="411858"/>
                    </a:cubicBezTo>
                    <a:close/>
                    <a:moveTo>
                      <a:pt x="176843" y="383935"/>
                    </a:moveTo>
                    <a:lnTo>
                      <a:pt x="237342" y="383935"/>
                    </a:lnTo>
                    <a:lnTo>
                      <a:pt x="237342" y="346705"/>
                    </a:lnTo>
                    <a:cubicBezTo>
                      <a:pt x="237342" y="339725"/>
                      <a:pt x="241995" y="335071"/>
                      <a:pt x="246649" y="332744"/>
                    </a:cubicBezTo>
                    <a:cubicBezTo>
                      <a:pt x="253630" y="330417"/>
                      <a:pt x="262937" y="328090"/>
                      <a:pt x="269918" y="323436"/>
                    </a:cubicBezTo>
                    <a:cubicBezTo>
                      <a:pt x="274572" y="321109"/>
                      <a:pt x="281552" y="321109"/>
                      <a:pt x="286206" y="325763"/>
                    </a:cubicBezTo>
                    <a:lnTo>
                      <a:pt x="311802" y="351359"/>
                    </a:lnTo>
                    <a:lnTo>
                      <a:pt x="353686" y="309475"/>
                    </a:lnTo>
                    <a:lnTo>
                      <a:pt x="328090" y="283879"/>
                    </a:lnTo>
                    <a:cubicBezTo>
                      <a:pt x="323436" y="279226"/>
                      <a:pt x="323436" y="272245"/>
                      <a:pt x="325763" y="267591"/>
                    </a:cubicBezTo>
                    <a:cubicBezTo>
                      <a:pt x="330417" y="260610"/>
                      <a:pt x="332744" y="253630"/>
                      <a:pt x="335071" y="244322"/>
                    </a:cubicBezTo>
                    <a:cubicBezTo>
                      <a:pt x="337397" y="237342"/>
                      <a:pt x="342051" y="235015"/>
                      <a:pt x="349032" y="235015"/>
                    </a:cubicBezTo>
                    <a:lnTo>
                      <a:pt x="386262" y="235015"/>
                    </a:lnTo>
                    <a:lnTo>
                      <a:pt x="386262" y="174516"/>
                    </a:lnTo>
                    <a:lnTo>
                      <a:pt x="349032" y="174516"/>
                    </a:lnTo>
                    <a:cubicBezTo>
                      <a:pt x="342051" y="174516"/>
                      <a:pt x="337397" y="169862"/>
                      <a:pt x="335071" y="165209"/>
                    </a:cubicBezTo>
                    <a:cubicBezTo>
                      <a:pt x="332744" y="158228"/>
                      <a:pt x="330417" y="148920"/>
                      <a:pt x="325763" y="141940"/>
                    </a:cubicBezTo>
                    <a:cubicBezTo>
                      <a:pt x="323436" y="137286"/>
                      <a:pt x="323436" y="130305"/>
                      <a:pt x="328090" y="125652"/>
                    </a:cubicBezTo>
                    <a:lnTo>
                      <a:pt x="353686" y="100056"/>
                    </a:lnTo>
                    <a:lnTo>
                      <a:pt x="311802" y="58172"/>
                    </a:lnTo>
                    <a:lnTo>
                      <a:pt x="286206" y="83768"/>
                    </a:lnTo>
                    <a:cubicBezTo>
                      <a:pt x="281552" y="88421"/>
                      <a:pt x="274572" y="88421"/>
                      <a:pt x="269918" y="86094"/>
                    </a:cubicBezTo>
                    <a:cubicBezTo>
                      <a:pt x="262937" y="81441"/>
                      <a:pt x="255957" y="79114"/>
                      <a:pt x="246649" y="76787"/>
                    </a:cubicBezTo>
                    <a:cubicBezTo>
                      <a:pt x="239668" y="74460"/>
                      <a:pt x="237342" y="69806"/>
                      <a:pt x="237342" y="62826"/>
                    </a:cubicBezTo>
                    <a:lnTo>
                      <a:pt x="237342" y="25596"/>
                    </a:lnTo>
                    <a:lnTo>
                      <a:pt x="176843" y="25596"/>
                    </a:lnTo>
                    <a:lnTo>
                      <a:pt x="176843" y="62826"/>
                    </a:lnTo>
                    <a:cubicBezTo>
                      <a:pt x="176843" y="69806"/>
                      <a:pt x="172189" y="74460"/>
                      <a:pt x="167535" y="76787"/>
                    </a:cubicBezTo>
                    <a:cubicBezTo>
                      <a:pt x="160555" y="79114"/>
                      <a:pt x="151247" y="81441"/>
                      <a:pt x="144267" y="86094"/>
                    </a:cubicBezTo>
                    <a:cubicBezTo>
                      <a:pt x="139613" y="88421"/>
                      <a:pt x="132632" y="88421"/>
                      <a:pt x="127978" y="83768"/>
                    </a:cubicBezTo>
                    <a:lnTo>
                      <a:pt x="102383" y="58172"/>
                    </a:lnTo>
                    <a:lnTo>
                      <a:pt x="60499" y="100056"/>
                    </a:lnTo>
                    <a:lnTo>
                      <a:pt x="86094" y="125652"/>
                    </a:lnTo>
                    <a:cubicBezTo>
                      <a:pt x="90748" y="130305"/>
                      <a:pt x="90748" y="137286"/>
                      <a:pt x="88421" y="141940"/>
                    </a:cubicBezTo>
                    <a:cubicBezTo>
                      <a:pt x="83768" y="148920"/>
                      <a:pt x="81441" y="155901"/>
                      <a:pt x="79114" y="165209"/>
                    </a:cubicBezTo>
                    <a:cubicBezTo>
                      <a:pt x="76787" y="172189"/>
                      <a:pt x="72133" y="174516"/>
                      <a:pt x="65153" y="174516"/>
                    </a:cubicBezTo>
                    <a:lnTo>
                      <a:pt x="27922" y="174516"/>
                    </a:lnTo>
                    <a:lnTo>
                      <a:pt x="27922" y="235015"/>
                    </a:lnTo>
                    <a:lnTo>
                      <a:pt x="65153" y="235015"/>
                    </a:lnTo>
                    <a:cubicBezTo>
                      <a:pt x="72133" y="235015"/>
                      <a:pt x="76787" y="239669"/>
                      <a:pt x="79114" y="244322"/>
                    </a:cubicBezTo>
                    <a:cubicBezTo>
                      <a:pt x="81441" y="251303"/>
                      <a:pt x="83768" y="260610"/>
                      <a:pt x="88421" y="267591"/>
                    </a:cubicBezTo>
                    <a:cubicBezTo>
                      <a:pt x="90748" y="272245"/>
                      <a:pt x="90748" y="279226"/>
                      <a:pt x="86094" y="283879"/>
                    </a:cubicBezTo>
                    <a:lnTo>
                      <a:pt x="60499" y="309475"/>
                    </a:lnTo>
                    <a:lnTo>
                      <a:pt x="102383" y="351359"/>
                    </a:lnTo>
                    <a:lnTo>
                      <a:pt x="127978" y="325763"/>
                    </a:lnTo>
                    <a:cubicBezTo>
                      <a:pt x="132632" y="321109"/>
                      <a:pt x="139613" y="321109"/>
                      <a:pt x="144267" y="323436"/>
                    </a:cubicBezTo>
                    <a:cubicBezTo>
                      <a:pt x="151247" y="328090"/>
                      <a:pt x="158228" y="330417"/>
                      <a:pt x="167535" y="332744"/>
                    </a:cubicBezTo>
                    <a:cubicBezTo>
                      <a:pt x="174516" y="335071"/>
                      <a:pt x="176843" y="339725"/>
                      <a:pt x="176843" y="346705"/>
                    </a:cubicBezTo>
                    <a:lnTo>
                      <a:pt x="176843" y="383935"/>
                    </a:ln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72807B64-87AF-40B3-A235-2DE9779E8390}"/>
                  </a:ext>
                </a:extLst>
              </p:cNvPr>
              <p:cNvSpPr/>
              <p:nvPr/>
            </p:nvSpPr>
            <p:spPr>
              <a:xfrm>
                <a:off x="3475226" y="3654706"/>
                <a:ext cx="228034" cy="228034"/>
              </a:xfrm>
              <a:custGeom>
                <a:avLst/>
                <a:gdLst>
                  <a:gd name="connsiteX0" fmla="*/ 114017 w 228034"/>
                  <a:gd name="connsiteY0" fmla="*/ 228034 h 228034"/>
                  <a:gd name="connsiteX1" fmla="*/ 32576 w 228034"/>
                  <a:gd name="connsiteY1" fmla="*/ 195458 h 228034"/>
                  <a:gd name="connsiteX2" fmla="*/ 0 w 228034"/>
                  <a:gd name="connsiteY2" fmla="*/ 114017 h 228034"/>
                  <a:gd name="connsiteX3" fmla="*/ 32576 w 228034"/>
                  <a:gd name="connsiteY3" fmla="*/ 32577 h 228034"/>
                  <a:gd name="connsiteX4" fmla="*/ 114017 w 228034"/>
                  <a:gd name="connsiteY4" fmla="*/ 0 h 228034"/>
                  <a:gd name="connsiteX5" fmla="*/ 195458 w 228034"/>
                  <a:gd name="connsiteY5" fmla="*/ 32577 h 228034"/>
                  <a:gd name="connsiteX6" fmla="*/ 228034 w 228034"/>
                  <a:gd name="connsiteY6" fmla="*/ 114017 h 228034"/>
                  <a:gd name="connsiteX7" fmla="*/ 195458 w 228034"/>
                  <a:gd name="connsiteY7" fmla="*/ 195458 h 228034"/>
                  <a:gd name="connsiteX8" fmla="*/ 114017 w 228034"/>
                  <a:gd name="connsiteY8" fmla="*/ 228034 h 228034"/>
                  <a:gd name="connsiteX9" fmla="*/ 114017 w 228034"/>
                  <a:gd name="connsiteY9" fmla="*/ 25596 h 228034"/>
                  <a:gd name="connsiteX10" fmla="*/ 53518 w 228034"/>
                  <a:gd name="connsiteY10" fmla="*/ 51191 h 228034"/>
                  <a:gd name="connsiteX11" fmla="*/ 27923 w 228034"/>
                  <a:gd name="connsiteY11" fmla="*/ 111690 h 228034"/>
                  <a:gd name="connsiteX12" fmla="*/ 53518 w 228034"/>
                  <a:gd name="connsiteY12" fmla="*/ 172189 h 228034"/>
                  <a:gd name="connsiteX13" fmla="*/ 176843 w 228034"/>
                  <a:gd name="connsiteY13" fmla="*/ 172189 h 228034"/>
                  <a:gd name="connsiteX14" fmla="*/ 202439 w 228034"/>
                  <a:gd name="connsiteY14" fmla="*/ 111690 h 228034"/>
                  <a:gd name="connsiteX15" fmla="*/ 176843 w 228034"/>
                  <a:gd name="connsiteY15" fmla="*/ 51191 h 228034"/>
                  <a:gd name="connsiteX16" fmla="*/ 114017 w 228034"/>
                  <a:gd name="connsiteY16" fmla="*/ 25596 h 228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8034" h="228034">
                    <a:moveTo>
                      <a:pt x="114017" y="228034"/>
                    </a:moveTo>
                    <a:cubicBezTo>
                      <a:pt x="83768" y="228034"/>
                      <a:pt x="55845" y="216400"/>
                      <a:pt x="32576" y="195458"/>
                    </a:cubicBezTo>
                    <a:cubicBezTo>
                      <a:pt x="11634" y="174516"/>
                      <a:pt x="0" y="144266"/>
                      <a:pt x="0" y="114017"/>
                    </a:cubicBezTo>
                    <a:cubicBezTo>
                      <a:pt x="0" y="83768"/>
                      <a:pt x="11634" y="53518"/>
                      <a:pt x="32576" y="32577"/>
                    </a:cubicBezTo>
                    <a:cubicBezTo>
                      <a:pt x="53518" y="11634"/>
                      <a:pt x="83768" y="0"/>
                      <a:pt x="114017" y="0"/>
                    </a:cubicBezTo>
                    <a:cubicBezTo>
                      <a:pt x="144267" y="0"/>
                      <a:pt x="174516" y="11634"/>
                      <a:pt x="195458" y="32577"/>
                    </a:cubicBezTo>
                    <a:cubicBezTo>
                      <a:pt x="216400" y="53518"/>
                      <a:pt x="228034" y="83768"/>
                      <a:pt x="228034" y="114017"/>
                    </a:cubicBezTo>
                    <a:cubicBezTo>
                      <a:pt x="228034" y="144266"/>
                      <a:pt x="216400" y="174516"/>
                      <a:pt x="195458" y="195458"/>
                    </a:cubicBezTo>
                    <a:cubicBezTo>
                      <a:pt x="172189" y="216400"/>
                      <a:pt x="141940" y="228034"/>
                      <a:pt x="114017" y="228034"/>
                    </a:cubicBezTo>
                    <a:close/>
                    <a:moveTo>
                      <a:pt x="114017" y="25596"/>
                    </a:moveTo>
                    <a:cubicBezTo>
                      <a:pt x="90748" y="25596"/>
                      <a:pt x="69806" y="34903"/>
                      <a:pt x="53518" y="51191"/>
                    </a:cubicBezTo>
                    <a:cubicBezTo>
                      <a:pt x="37230" y="67480"/>
                      <a:pt x="27923" y="88421"/>
                      <a:pt x="27923" y="111690"/>
                    </a:cubicBezTo>
                    <a:cubicBezTo>
                      <a:pt x="27923" y="134959"/>
                      <a:pt x="37230" y="155901"/>
                      <a:pt x="53518" y="172189"/>
                    </a:cubicBezTo>
                    <a:cubicBezTo>
                      <a:pt x="88421" y="204765"/>
                      <a:pt x="141940" y="204765"/>
                      <a:pt x="176843" y="172189"/>
                    </a:cubicBezTo>
                    <a:cubicBezTo>
                      <a:pt x="193131" y="155901"/>
                      <a:pt x="202439" y="134959"/>
                      <a:pt x="202439" y="111690"/>
                    </a:cubicBezTo>
                    <a:cubicBezTo>
                      <a:pt x="202439" y="88421"/>
                      <a:pt x="193131" y="67480"/>
                      <a:pt x="176843" y="51191"/>
                    </a:cubicBezTo>
                    <a:cubicBezTo>
                      <a:pt x="158228" y="34903"/>
                      <a:pt x="137286" y="25596"/>
                      <a:pt x="114017" y="25596"/>
                    </a:cubicBez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D31EA310-FEB6-4A80-A56F-C13BA60CCB6D}"/>
                  </a:ext>
                </a:extLst>
              </p:cNvPr>
              <p:cNvSpPr/>
              <p:nvPr/>
            </p:nvSpPr>
            <p:spPr>
              <a:xfrm>
                <a:off x="3796336" y="3975816"/>
                <a:ext cx="414184" cy="414184"/>
              </a:xfrm>
              <a:custGeom>
                <a:avLst/>
                <a:gdLst>
                  <a:gd name="connsiteX0" fmla="*/ 251303 w 414184"/>
                  <a:gd name="connsiteY0" fmla="*/ 414185 h 414184"/>
                  <a:gd name="connsiteX1" fmla="*/ 162882 w 414184"/>
                  <a:gd name="connsiteY1" fmla="*/ 414185 h 414184"/>
                  <a:gd name="connsiteX2" fmla="*/ 148920 w 414184"/>
                  <a:gd name="connsiteY2" fmla="*/ 400223 h 414184"/>
                  <a:gd name="connsiteX3" fmla="*/ 148920 w 414184"/>
                  <a:gd name="connsiteY3" fmla="*/ 358339 h 414184"/>
                  <a:gd name="connsiteX4" fmla="*/ 141940 w 414184"/>
                  <a:gd name="connsiteY4" fmla="*/ 356013 h 414184"/>
                  <a:gd name="connsiteX5" fmla="*/ 111690 w 414184"/>
                  <a:gd name="connsiteY5" fmla="*/ 386262 h 414184"/>
                  <a:gd name="connsiteX6" fmla="*/ 90749 w 414184"/>
                  <a:gd name="connsiteY6" fmla="*/ 386262 h 414184"/>
                  <a:gd name="connsiteX7" fmla="*/ 27922 w 414184"/>
                  <a:gd name="connsiteY7" fmla="*/ 323436 h 414184"/>
                  <a:gd name="connsiteX8" fmla="*/ 23269 w 414184"/>
                  <a:gd name="connsiteY8" fmla="*/ 314129 h 414184"/>
                  <a:gd name="connsiteX9" fmla="*/ 27922 w 414184"/>
                  <a:gd name="connsiteY9" fmla="*/ 304821 h 414184"/>
                  <a:gd name="connsiteX10" fmla="*/ 58172 w 414184"/>
                  <a:gd name="connsiteY10" fmla="*/ 274572 h 414184"/>
                  <a:gd name="connsiteX11" fmla="*/ 55845 w 414184"/>
                  <a:gd name="connsiteY11" fmla="*/ 267591 h 414184"/>
                  <a:gd name="connsiteX12" fmla="*/ 13961 w 414184"/>
                  <a:gd name="connsiteY12" fmla="*/ 267591 h 414184"/>
                  <a:gd name="connsiteX13" fmla="*/ 0 w 414184"/>
                  <a:gd name="connsiteY13" fmla="*/ 253630 h 414184"/>
                  <a:gd name="connsiteX14" fmla="*/ 0 w 414184"/>
                  <a:gd name="connsiteY14" fmla="*/ 162882 h 414184"/>
                  <a:gd name="connsiteX15" fmla="*/ 13961 w 414184"/>
                  <a:gd name="connsiteY15" fmla="*/ 148920 h 414184"/>
                  <a:gd name="connsiteX16" fmla="*/ 55845 w 414184"/>
                  <a:gd name="connsiteY16" fmla="*/ 148920 h 414184"/>
                  <a:gd name="connsiteX17" fmla="*/ 58172 w 414184"/>
                  <a:gd name="connsiteY17" fmla="*/ 141940 h 414184"/>
                  <a:gd name="connsiteX18" fmla="*/ 27922 w 414184"/>
                  <a:gd name="connsiteY18" fmla="*/ 111690 h 414184"/>
                  <a:gd name="connsiteX19" fmla="*/ 27922 w 414184"/>
                  <a:gd name="connsiteY19" fmla="*/ 90748 h 414184"/>
                  <a:gd name="connsiteX20" fmla="*/ 90749 w 414184"/>
                  <a:gd name="connsiteY20" fmla="*/ 27922 h 414184"/>
                  <a:gd name="connsiteX21" fmla="*/ 111690 w 414184"/>
                  <a:gd name="connsiteY21" fmla="*/ 27922 h 414184"/>
                  <a:gd name="connsiteX22" fmla="*/ 141940 w 414184"/>
                  <a:gd name="connsiteY22" fmla="*/ 58172 h 414184"/>
                  <a:gd name="connsiteX23" fmla="*/ 148920 w 414184"/>
                  <a:gd name="connsiteY23" fmla="*/ 55845 h 414184"/>
                  <a:gd name="connsiteX24" fmla="*/ 148920 w 414184"/>
                  <a:gd name="connsiteY24" fmla="*/ 13961 h 414184"/>
                  <a:gd name="connsiteX25" fmla="*/ 162882 w 414184"/>
                  <a:gd name="connsiteY25" fmla="*/ 0 h 414184"/>
                  <a:gd name="connsiteX26" fmla="*/ 251303 w 414184"/>
                  <a:gd name="connsiteY26" fmla="*/ 0 h 414184"/>
                  <a:gd name="connsiteX27" fmla="*/ 265264 w 414184"/>
                  <a:gd name="connsiteY27" fmla="*/ 13961 h 414184"/>
                  <a:gd name="connsiteX28" fmla="*/ 265264 w 414184"/>
                  <a:gd name="connsiteY28" fmla="*/ 55845 h 414184"/>
                  <a:gd name="connsiteX29" fmla="*/ 272245 w 414184"/>
                  <a:gd name="connsiteY29" fmla="*/ 58172 h 414184"/>
                  <a:gd name="connsiteX30" fmla="*/ 302494 w 414184"/>
                  <a:gd name="connsiteY30" fmla="*/ 27922 h 414184"/>
                  <a:gd name="connsiteX31" fmla="*/ 323436 w 414184"/>
                  <a:gd name="connsiteY31" fmla="*/ 27922 h 414184"/>
                  <a:gd name="connsiteX32" fmla="*/ 386262 w 414184"/>
                  <a:gd name="connsiteY32" fmla="*/ 90748 h 414184"/>
                  <a:gd name="connsiteX33" fmla="*/ 386262 w 414184"/>
                  <a:gd name="connsiteY33" fmla="*/ 111690 h 414184"/>
                  <a:gd name="connsiteX34" fmla="*/ 356013 w 414184"/>
                  <a:gd name="connsiteY34" fmla="*/ 141940 h 414184"/>
                  <a:gd name="connsiteX35" fmla="*/ 358340 w 414184"/>
                  <a:gd name="connsiteY35" fmla="*/ 148920 h 414184"/>
                  <a:gd name="connsiteX36" fmla="*/ 400223 w 414184"/>
                  <a:gd name="connsiteY36" fmla="*/ 148920 h 414184"/>
                  <a:gd name="connsiteX37" fmla="*/ 414185 w 414184"/>
                  <a:gd name="connsiteY37" fmla="*/ 162882 h 414184"/>
                  <a:gd name="connsiteX38" fmla="*/ 414185 w 414184"/>
                  <a:gd name="connsiteY38" fmla="*/ 251303 h 414184"/>
                  <a:gd name="connsiteX39" fmla="*/ 400223 w 414184"/>
                  <a:gd name="connsiteY39" fmla="*/ 265264 h 414184"/>
                  <a:gd name="connsiteX40" fmla="*/ 358340 w 414184"/>
                  <a:gd name="connsiteY40" fmla="*/ 265264 h 414184"/>
                  <a:gd name="connsiteX41" fmla="*/ 356013 w 414184"/>
                  <a:gd name="connsiteY41" fmla="*/ 272245 h 414184"/>
                  <a:gd name="connsiteX42" fmla="*/ 386262 w 414184"/>
                  <a:gd name="connsiteY42" fmla="*/ 302494 h 414184"/>
                  <a:gd name="connsiteX43" fmla="*/ 390916 w 414184"/>
                  <a:gd name="connsiteY43" fmla="*/ 311802 h 414184"/>
                  <a:gd name="connsiteX44" fmla="*/ 386262 w 414184"/>
                  <a:gd name="connsiteY44" fmla="*/ 321109 h 414184"/>
                  <a:gd name="connsiteX45" fmla="*/ 323436 w 414184"/>
                  <a:gd name="connsiteY45" fmla="*/ 383935 h 414184"/>
                  <a:gd name="connsiteX46" fmla="*/ 302494 w 414184"/>
                  <a:gd name="connsiteY46" fmla="*/ 383935 h 414184"/>
                  <a:gd name="connsiteX47" fmla="*/ 272245 w 414184"/>
                  <a:gd name="connsiteY47" fmla="*/ 353686 h 414184"/>
                  <a:gd name="connsiteX48" fmla="*/ 265264 w 414184"/>
                  <a:gd name="connsiteY48" fmla="*/ 356013 h 414184"/>
                  <a:gd name="connsiteX49" fmla="*/ 265264 w 414184"/>
                  <a:gd name="connsiteY49" fmla="*/ 397897 h 414184"/>
                  <a:gd name="connsiteX50" fmla="*/ 251303 w 414184"/>
                  <a:gd name="connsiteY50" fmla="*/ 414185 h 414184"/>
                  <a:gd name="connsiteX51" fmla="*/ 179170 w 414184"/>
                  <a:gd name="connsiteY51" fmla="*/ 386262 h 414184"/>
                  <a:gd name="connsiteX52" fmla="*/ 239669 w 414184"/>
                  <a:gd name="connsiteY52" fmla="*/ 386262 h 414184"/>
                  <a:gd name="connsiteX53" fmla="*/ 239669 w 414184"/>
                  <a:gd name="connsiteY53" fmla="*/ 349032 h 414184"/>
                  <a:gd name="connsiteX54" fmla="*/ 248976 w 414184"/>
                  <a:gd name="connsiteY54" fmla="*/ 335070 h 414184"/>
                  <a:gd name="connsiteX55" fmla="*/ 272245 w 414184"/>
                  <a:gd name="connsiteY55" fmla="*/ 325763 h 414184"/>
                  <a:gd name="connsiteX56" fmla="*/ 288533 w 414184"/>
                  <a:gd name="connsiteY56" fmla="*/ 328090 h 414184"/>
                  <a:gd name="connsiteX57" fmla="*/ 314129 w 414184"/>
                  <a:gd name="connsiteY57" fmla="*/ 353686 h 414184"/>
                  <a:gd name="connsiteX58" fmla="*/ 356013 w 414184"/>
                  <a:gd name="connsiteY58" fmla="*/ 311802 h 414184"/>
                  <a:gd name="connsiteX59" fmla="*/ 330417 w 414184"/>
                  <a:gd name="connsiteY59" fmla="*/ 286206 h 414184"/>
                  <a:gd name="connsiteX60" fmla="*/ 328090 w 414184"/>
                  <a:gd name="connsiteY60" fmla="*/ 269918 h 414184"/>
                  <a:gd name="connsiteX61" fmla="*/ 337398 w 414184"/>
                  <a:gd name="connsiteY61" fmla="*/ 246649 h 414184"/>
                  <a:gd name="connsiteX62" fmla="*/ 351359 w 414184"/>
                  <a:gd name="connsiteY62" fmla="*/ 237342 h 414184"/>
                  <a:gd name="connsiteX63" fmla="*/ 388589 w 414184"/>
                  <a:gd name="connsiteY63" fmla="*/ 237342 h 414184"/>
                  <a:gd name="connsiteX64" fmla="*/ 388589 w 414184"/>
                  <a:gd name="connsiteY64" fmla="*/ 176843 h 414184"/>
                  <a:gd name="connsiteX65" fmla="*/ 351359 w 414184"/>
                  <a:gd name="connsiteY65" fmla="*/ 176843 h 414184"/>
                  <a:gd name="connsiteX66" fmla="*/ 337398 w 414184"/>
                  <a:gd name="connsiteY66" fmla="*/ 167535 h 414184"/>
                  <a:gd name="connsiteX67" fmla="*/ 328090 w 414184"/>
                  <a:gd name="connsiteY67" fmla="*/ 144266 h 414184"/>
                  <a:gd name="connsiteX68" fmla="*/ 330417 w 414184"/>
                  <a:gd name="connsiteY68" fmla="*/ 127978 h 414184"/>
                  <a:gd name="connsiteX69" fmla="*/ 356013 w 414184"/>
                  <a:gd name="connsiteY69" fmla="*/ 102383 h 414184"/>
                  <a:gd name="connsiteX70" fmla="*/ 314129 w 414184"/>
                  <a:gd name="connsiteY70" fmla="*/ 60499 h 414184"/>
                  <a:gd name="connsiteX71" fmla="*/ 288533 w 414184"/>
                  <a:gd name="connsiteY71" fmla="*/ 86094 h 414184"/>
                  <a:gd name="connsiteX72" fmla="*/ 272245 w 414184"/>
                  <a:gd name="connsiteY72" fmla="*/ 88421 h 414184"/>
                  <a:gd name="connsiteX73" fmla="*/ 248976 w 414184"/>
                  <a:gd name="connsiteY73" fmla="*/ 79114 h 414184"/>
                  <a:gd name="connsiteX74" fmla="*/ 239669 w 414184"/>
                  <a:gd name="connsiteY74" fmla="*/ 65153 h 414184"/>
                  <a:gd name="connsiteX75" fmla="*/ 239669 w 414184"/>
                  <a:gd name="connsiteY75" fmla="*/ 27922 h 414184"/>
                  <a:gd name="connsiteX76" fmla="*/ 179170 w 414184"/>
                  <a:gd name="connsiteY76" fmla="*/ 27922 h 414184"/>
                  <a:gd name="connsiteX77" fmla="*/ 179170 w 414184"/>
                  <a:gd name="connsiteY77" fmla="*/ 65153 h 414184"/>
                  <a:gd name="connsiteX78" fmla="*/ 169862 w 414184"/>
                  <a:gd name="connsiteY78" fmla="*/ 79114 h 414184"/>
                  <a:gd name="connsiteX79" fmla="*/ 146593 w 414184"/>
                  <a:gd name="connsiteY79" fmla="*/ 88421 h 414184"/>
                  <a:gd name="connsiteX80" fmla="*/ 130305 w 414184"/>
                  <a:gd name="connsiteY80" fmla="*/ 86094 h 414184"/>
                  <a:gd name="connsiteX81" fmla="*/ 104710 w 414184"/>
                  <a:gd name="connsiteY81" fmla="*/ 60499 h 414184"/>
                  <a:gd name="connsiteX82" fmla="*/ 62826 w 414184"/>
                  <a:gd name="connsiteY82" fmla="*/ 102383 h 414184"/>
                  <a:gd name="connsiteX83" fmla="*/ 88421 w 414184"/>
                  <a:gd name="connsiteY83" fmla="*/ 127978 h 414184"/>
                  <a:gd name="connsiteX84" fmla="*/ 90749 w 414184"/>
                  <a:gd name="connsiteY84" fmla="*/ 144266 h 414184"/>
                  <a:gd name="connsiteX85" fmla="*/ 81441 w 414184"/>
                  <a:gd name="connsiteY85" fmla="*/ 167535 h 414184"/>
                  <a:gd name="connsiteX86" fmla="*/ 67480 w 414184"/>
                  <a:gd name="connsiteY86" fmla="*/ 176843 h 414184"/>
                  <a:gd name="connsiteX87" fmla="*/ 30250 w 414184"/>
                  <a:gd name="connsiteY87" fmla="*/ 176843 h 414184"/>
                  <a:gd name="connsiteX88" fmla="*/ 30250 w 414184"/>
                  <a:gd name="connsiteY88" fmla="*/ 237342 h 414184"/>
                  <a:gd name="connsiteX89" fmla="*/ 67480 w 414184"/>
                  <a:gd name="connsiteY89" fmla="*/ 237342 h 414184"/>
                  <a:gd name="connsiteX90" fmla="*/ 81441 w 414184"/>
                  <a:gd name="connsiteY90" fmla="*/ 246649 h 414184"/>
                  <a:gd name="connsiteX91" fmla="*/ 90749 w 414184"/>
                  <a:gd name="connsiteY91" fmla="*/ 269918 h 414184"/>
                  <a:gd name="connsiteX92" fmla="*/ 88421 w 414184"/>
                  <a:gd name="connsiteY92" fmla="*/ 286206 h 414184"/>
                  <a:gd name="connsiteX93" fmla="*/ 62826 w 414184"/>
                  <a:gd name="connsiteY93" fmla="*/ 311802 h 414184"/>
                  <a:gd name="connsiteX94" fmla="*/ 104710 w 414184"/>
                  <a:gd name="connsiteY94" fmla="*/ 353686 h 414184"/>
                  <a:gd name="connsiteX95" fmla="*/ 130305 w 414184"/>
                  <a:gd name="connsiteY95" fmla="*/ 328090 h 414184"/>
                  <a:gd name="connsiteX96" fmla="*/ 146593 w 414184"/>
                  <a:gd name="connsiteY96" fmla="*/ 325763 h 414184"/>
                  <a:gd name="connsiteX97" fmla="*/ 169862 w 414184"/>
                  <a:gd name="connsiteY97" fmla="*/ 335070 h 414184"/>
                  <a:gd name="connsiteX98" fmla="*/ 179170 w 414184"/>
                  <a:gd name="connsiteY98" fmla="*/ 349032 h 414184"/>
                  <a:gd name="connsiteX99" fmla="*/ 179170 w 414184"/>
                  <a:gd name="connsiteY99" fmla="*/ 386262 h 414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414184" h="414184">
                    <a:moveTo>
                      <a:pt x="251303" y="414185"/>
                    </a:moveTo>
                    <a:lnTo>
                      <a:pt x="162882" y="414185"/>
                    </a:lnTo>
                    <a:cubicBezTo>
                      <a:pt x="155901" y="414185"/>
                      <a:pt x="148920" y="407204"/>
                      <a:pt x="148920" y="400223"/>
                    </a:cubicBezTo>
                    <a:lnTo>
                      <a:pt x="148920" y="358339"/>
                    </a:lnTo>
                    <a:cubicBezTo>
                      <a:pt x="146593" y="358339"/>
                      <a:pt x="144266" y="356013"/>
                      <a:pt x="141940" y="356013"/>
                    </a:cubicBezTo>
                    <a:lnTo>
                      <a:pt x="111690" y="386262"/>
                    </a:lnTo>
                    <a:cubicBezTo>
                      <a:pt x="107037" y="390916"/>
                      <a:pt x="97729" y="390916"/>
                      <a:pt x="90749" y="386262"/>
                    </a:cubicBezTo>
                    <a:lnTo>
                      <a:pt x="27922" y="323436"/>
                    </a:lnTo>
                    <a:cubicBezTo>
                      <a:pt x="25596" y="321109"/>
                      <a:pt x="23269" y="316456"/>
                      <a:pt x="23269" y="314129"/>
                    </a:cubicBezTo>
                    <a:cubicBezTo>
                      <a:pt x="23269" y="309475"/>
                      <a:pt x="25596" y="307148"/>
                      <a:pt x="27922" y="304821"/>
                    </a:cubicBezTo>
                    <a:lnTo>
                      <a:pt x="58172" y="274572"/>
                    </a:lnTo>
                    <a:cubicBezTo>
                      <a:pt x="58172" y="272245"/>
                      <a:pt x="55845" y="269918"/>
                      <a:pt x="55845" y="267591"/>
                    </a:cubicBezTo>
                    <a:lnTo>
                      <a:pt x="13961" y="267591"/>
                    </a:lnTo>
                    <a:cubicBezTo>
                      <a:pt x="6981" y="267591"/>
                      <a:pt x="0" y="260610"/>
                      <a:pt x="0" y="253630"/>
                    </a:cubicBezTo>
                    <a:lnTo>
                      <a:pt x="0" y="162882"/>
                    </a:lnTo>
                    <a:cubicBezTo>
                      <a:pt x="0" y="155901"/>
                      <a:pt x="6981" y="148920"/>
                      <a:pt x="13961" y="148920"/>
                    </a:cubicBezTo>
                    <a:lnTo>
                      <a:pt x="55845" y="148920"/>
                    </a:lnTo>
                    <a:cubicBezTo>
                      <a:pt x="55845" y="146593"/>
                      <a:pt x="58172" y="144266"/>
                      <a:pt x="58172" y="141940"/>
                    </a:cubicBezTo>
                    <a:lnTo>
                      <a:pt x="27922" y="111690"/>
                    </a:lnTo>
                    <a:cubicBezTo>
                      <a:pt x="23269" y="107037"/>
                      <a:pt x="23269" y="97729"/>
                      <a:pt x="27922" y="90748"/>
                    </a:cubicBezTo>
                    <a:lnTo>
                      <a:pt x="90749" y="27922"/>
                    </a:lnTo>
                    <a:cubicBezTo>
                      <a:pt x="95402" y="23269"/>
                      <a:pt x="104710" y="23269"/>
                      <a:pt x="111690" y="27922"/>
                    </a:cubicBezTo>
                    <a:lnTo>
                      <a:pt x="141940" y="58172"/>
                    </a:lnTo>
                    <a:cubicBezTo>
                      <a:pt x="144266" y="58172"/>
                      <a:pt x="146593" y="55845"/>
                      <a:pt x="148920" y="55845"/>
                    </a:cubicBezTo>
                    <a:lnTo>
                      <a:pt x="148920" y="13961"/>
                    </a:lnTo>
                    <a:cubicBezTo>
                      <a:pt x="148920" y="6981"/>
                      <a:pt x="155901" y="0"/>
                      <a:pt x="162882" y="0"/>
                    </a:cubicBezTo>
                    <a:lnTo>
                      <a:pt x="251303" y="0"/>
                    </a:lnTo>
                    <a:cubicBezTo>
                      <a:pt x="258284" y="0"/>
                      <a:pt x="265264" y="6981"/>
                      <a:pt x="265264" y="13961"/>
                    </a:cubicBezTo>
                    <a:lnTo>
                      <a:pt x="265264" y="55845"/>
                    </a:lnTo>
                    <a:cubicBezTo>
                      <a:pt x="267591" y="55845"/>
                      <a:pt x="269918" y="58172"/>
                      <a:pt x="272245" y="58172"/>
                    </a:cubicBezTo>
                    <a:lnTo>
                      <a:pt x="302494" y="27922"/>
                    </a:lnTo>
                    <a:cubicBezTo>
                      <a:pt x="307148" y="23269"/>
                      <a:pt x="316456" y="23269"/>
                      <a:pt x="323436" y="27922"/>
                    </a:cubicBezTo>
                    <a:lnTo>
                      <a:pt x="386262" y="90748"/>
                    </a:lnTo>
                    <a:cubicBezTo>
                      <a:pt x="390916" y="95402"/>
                      <a:pt x="390916" y="104710"/>
                      <a:pt x="386262" y="111690"/>
                    </a:cubicBezTo>
                    <a:lnTo>
                      <a:pt x="356013" y="141940"/>
                    </a:lnTo>
                    <a:cubicBezTo>
                      <a:pt x="358340" y="144266"/>
                      <a:pt x="358340" y="146593"/>
                      <a:pt x="358340" y="148920"/>
                    </a:cubicBezTo>
                    <a:lnTo>
                      <a:pt x="400223" y="148920"/>
                    </a:lnTo>
                    <a:cubicBezTo>
                      <a:pt x="407204" y="148920"/>
                      <a:pt x="414185" y="155901"/>
                      <a:pt x="414185" y="162882"/>
                    </a:cubicBezTo>
                    <a:lnTo>
                      <a:pt x="414185" y="251303"/>
                    </a:lnTo>
                    <a:cubicBezTo>
                      <a:pt x="414185" y="258284"/>
                      <a:pt x="407204" y="265264"/>
                      <a:pt x="400223" y="265264"/>
                    </a:cubicBezTo>
                    <a:lnTo>
                      <a:pt x="358340" y="265264"/>
                    </a:lnTo>
                    <a:cubicBezTo>
                      <a:pt x="358340" y="267591"/>
                      <a:pt x="356013" y="269918"/>
                      <a:pt x="356013" y="272245"/>
                    </a:cubicBezTo>
                    <a:lnTo>
                      <a:pt x="386262" y="302494"/>
                    </a:lnTo>
                    <a:cubicBezTo>
                      <a:pt x="388589" y="304821"/>
                      <a:pt x="390916" y="309475"/>
                      <a:pt x="390916" y="311802"/>
                    </a:cubicBezTo>
                    <a:cubicBezTo>
                      <a:pt x="390916" y="316456"/>
                      <a:pt x="388589" y="318782"/>
                      <a:pt x="386262" y="321109"/>
                    </a:cubicBezTo>
                    <a:lnTo>
                      <a:pt x="323436" y="383935"/>
                    </a:lnTo>
                    <a:cubicBezTo>
                      <a:pt x="318782" y="388589"/>
                      <a:pt x="309475" y="388589"/>
                      <a:pt x="302494" y="383935"/>
                    </a:cubicBezTo>
                    <a:lnTo>
                      <a:pt x="272245" y="353686"/>
                    </a:lnTo>
                    <a:cubicBezTo>
                      <a:pt x="269918" y="356013"/>
                      <a:pt x="267591" y="356013"/>
                      <a:pt x="265264" y="356013"/>
                    </a:cubicBezTo>
                    <a:lnTo>
                      <a:pt x="265264" y="397897"/>
                    </a:lnTo>
                    <a:cubicBezTo>
                      <a:pt x="265264" y="407204"/>
                      <a:pt x="260610" y="414185"/>
                      <a:pt x="251303" y="414185"/>
                    </a:cubicBezTo>
                    <a:close/>
                    <a:moveTo>
                      <a:pt x="179170" y="386262"/>
                    </a:moveTo>
                    <a:lnTo>
                      <a:pt x="239669" y="386262"/>
                    </a:lnTo>
                    <a:lnTo>
                      <a:pt x="239669" y="349032"/>
                    </a:lnTo>
                    <a:cubicBezTo>
                      <a:pt x="239669" y="342051"/>
                      <a:pt x="244322" y="337398"/>
                      <a:pt x="248976" y="335070"/>
                    </a:cubicBezTo>
                    <a:cubicBezTo>
                      <a:pt x="255957" y="332744"/>
                      <a:pt x="265264" y="330417"/>
                      <a:pt x="272245" y="325763"/>
                    </a:cubicBezTo>
                    <a:cubicBezTo>
                      <a:pt x="276899" y="323436"/>
                      <a:pt x="283879" y="323436"/>
                      <a:pt x="288533" y="328090"/>
                    </a:cubicBezTo>
                    <a:lnTo>
                      <a:pt x="314129" y="353686"/>
                    </a:lnTo>
                    <a:lnTo>
                      <a:pt x="356013" y="311802"/>
                    </a:lnTo>
                    <a:lnTo>
                      <a:pt x="330417" y="286206"/>
                    </a:lnTo>
                    <a:cubicBezTo>
                      <a:pt x="325763" y="281553"/>
                      <a:pt x="325763" y="274572"/>
                      <a:pt x="328090" y="269918"/>
                    </a:cubicBezTo>
                    <a:cubicBezTo>
                      <a:pt x="332744" y="262937"/>
                      <a:pt x="335071" y="255957"/>
                      <a:pt x="337398" y="246649"/>
                    </a:cubicBezTo>
                    <a:cubicBezTo>
                      <a:pt x="339725" y="239669"/>
                      <a:pt x="344378" y="237342"/>
                      <a:pt x="351359" y="237342"/>
                    </a:cubicBezTo>
                    <a:lnTo>
                      <a:pt x="388589" y="237342"/>
                    </a:lnTo>
                    <a:lnTo>
                      <a:pt x="388589" y="176843"/>
                    </a:lnTo>
                    <a:lnTo>
                      <a:pt x="351359" y="176843"/>
                    </a:lnTo>
                    <a:cubicBezTo>
                      <a:pt x="344378" y="176843"/>
                      <a:pt x="339725" y="172189"/>
                      <a:pt x="337398" y="167535"/>
                    </a:cubicBezTo>
                    <a:cubicBezTo>
                      <a:pt x="335071" y="160555"/>
                      <a:pt x="332744" y="151247"/>
                      <a:pt x="328090" y="144266"/>
                    </a:cubicBezTo>
                    <a:cubicBezTo>
                      <a:pt x="325763" y="139613"/>
                      <a:pt x="325763" y="132632"/>
                      <a:pt x="330417" y="127978"/>
                    </a:cubicBezTo>
                    <a:lnTo>
                      <a:pt x="356013" y="102383"/>
                    </a:lnTo>
                    <a:lnTo>
                      <a:pt x="314129" y="60499"/>
                    </a:lnTo>
                    <a:lnTo>
                      <a:pt x="288533" y="86094"/>
                    </a:lnTo>
                    <a:cubicBezTo>
                      <a:pt x="283879" y="90748"/>
                      <a:pt x="276899" y="90748"/>
                      <a:pt x="272245" y="88421"/>
                    </a:cubicBezTo>
                    <a:cubicBezTo>
                      <a:pt x="265264" y="83768"/>
                      <a:pt x="258284" y="81441"/>
                      <a:pt x="248976" y="79114"/>
                    </a:cubicBezTo>
                    <a:cubicBezTo>
                      <a:pt x="241996" y="76787"/>
                      <a:pt x="239669" y="72133"/>
                      <a:pt x="239669" y="65153"/>
                    </a:cubicBezTo>
                    <a:lnTo>
                      <a:pt x="239669" y="27922"/>
                    </a:lnTo>
                    <a:lnTo>
                      <a:pt x="179170" y="27922"/>
                    </a:lnTo>
                    <a:lnTo>
                      <a:pt x="179170" y="65153"/>
                    </a:lnTo>
                    <a:cubicBezTo>
                      <a:pt x="179170" y="72133"/>
                      <a:pt x="174516" y="76787"/>
                      <a:pt x="169862" y="79114"/>
                    </a:cubicBezTo>
                    <a:cubicBezTo>
                      <a:pt x="162882" y="81441"/>
                      <a:pt x="153574" y="83768"/>
                      <a:pt x="146593" y="88421"/>
                    </a:cubicBezTo>
                    <a:cubicBezTo>
                      <a:pt x="141940" y="90748"/>
                      <a:pt x="134959" y="90748"/>
                      <a:pt x="130305" y="86094"/>
                    </a:cubicBezTo>
                    <a:lnTo>
                      <a:pt x="104710" y="60499"/>
                    </a:lnTo>
                    <a:lnTo>
                      <a:pt x="62826" y="102383"/>
                    </a:lnTo>
                    <a:lnTo>
                      <a:pt x="88421" y="127978"/>
                    </a:lnTo>
                    <a:cubicBezTo>
                      <a:pt x="93075" y="132632"/>
                      <a:pt x="93075" y="139613"/>
                      <a:pt x="90749" y="144266"/>
                    </a:cubicBezTo>
                    <a:cubicBezTo>
                      <a:pt x="86094" y="151247"/>
                      <a:pt x="83768" y="158228"/>
                      <a:pt x="81441" y="167535"/>
                    </a:cubicBezTo>
                    <a:cubicBezTo>
                      <a:pt x="79114" y="174516"/>
                      <a:pt x="74460" y="176843"/>
                      <a:pt x="67480" y="176843"/>
                    </a:cubicBezTo>
                    <a:lnTo>
                      <a:pt x="30250" y="176843"/>
                    </a:lnTo>
                    <a:lnTo>
                      <a:pt x="30250" y="237342"/>
                    </a:lnTo>
                    <a:lnTo>
                      <a:pt x="67480" y="237342"/>
                    </a:lnTo>
                    <a:cubicBezTo>
                      <a:pt x="74460" y="237342"/>
                      <a:pt x="79114" y="241995"/>
                      <a:pt x="81441" y="246649"/>
                    </a:cubicBezTo>
                    <a:cubicBezTo>
                      <a:pt x="83768" y="253630"/>
                      <a:pt x="86094" y="262937"/>
                      <a:pt x="90749" y="269918"/>
                    </a:cubicBezTo>
                    <a:cubicBezTo>
                      <a:pt x="93075" y="274572"/>
                      <a:pt x="93075" y="281553"/>
                      <a:pt x="88421" y="286206"/>
                    </a:cubicBezTo>
                    <a:lnTo>
                      <a:pt x="62826" y="311802"/>
                    </a:lnTo>
                    <a:lnTo>
                      <a:pt x="104710" y="353686"/>
                    </a:lnTo>
                    <a:lnTo>
                      <a:pt x="130305" y="328090"/>
                    </a:lnTo>
                    <a:cubicBezTo>
                      <a:pt x="134959" y="323436"/>
                      <a:pt x="141940" y="323436"/>
                      <a:pt x="146593" y="325763"/>
                    </a:cubicBezTo>
                    <a:cubicBezTo>
                      <a:pt x="153574" y="330417"/>
                      <a:pt x="160555" y="332744"/>
                      <a:pt x="169862" y="335070"/>
                    </a:cubicBezTo>
                    <a:cubicBezTo>
                      <a:pt x="176843" y="337398"/>
                      <a:pt x="179170" y="342051"/>
                      <a:pt x="179170" y="349032"/>
                    </a:cubicBezTo>
                    <a:lnTo>
                      <a:pt x="179170" y="386262"/>
                    </a:ln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C88AB1D0-B41C-4287-8A3A-EBD01D230C23}"/>
                  </a:ext>
                </a:extLst>
              </p:cNvPr>
              <p:cNvSpPr/>
              <p:nvPr/>
            </p:nvSpPr>
            <p:spPr>
              <a:xfrm>
                <a:off x="3891156" y="4068309"/>
                <a:ext cx="229197" cy="228616"/>
              </a:xfrm>
              <a:custGeom>
                <a:avLst/>
                <a:gdLst>
                  <a:gd name="connsiteX0" fmla="*/ 114599 w 229197"/>
                  <a:gd name="connsiteY0" fmla="*/ 228616 h 228616"/>
                  <a:gd name="connsiteX1" fmla="*/ 33158 w 229197"/>
                  <a:gd name="connsiteY1" fmla="*/ 196039 h 228616"/>
                  <a:gd name="connsiteX2" fmla="*/ 33158 w 229197"/>
                  <a:gd name="connsiteY2" fmla="*/ 33158 h 228616"/>
                  <a:gd name="connsiteX3" fmla="*/ 196039 w 229197"/>
                  <a:gd name="connsiteY3" fmla="*/ 33158 h 228616"/>
                  <a:gd name="connsiteX4" fmla="*/ 196039 w 229197"/>
                  <a:gd name="connsiteY4" fmla="*/ 196039 h 228616"/>
                  <a:gd name="connsiteX5" fmla="*/ 114599 w 229197"/>
                  <a:gd name="connsiteY5" fmla="*/ 228616 h 228616"/>
                  <a:gd name="connsiteX6" fmla="*/ 51773 w 229197"/>
                  <a:gd name="connsiteY6" fmla="*/ 54100 h 228616"/>
                  <a:gd name="connsiteX7" fmla="*/ 51773 w 229197"/>
                  <a:gd name="connsiteY7" fmla="*/ 177425 h 228616"/>
                  <a:gd name="connsiteX8" fmla="*/ 175098 w 229197"/>
                  <a:gd name="connsiteY8" fmla="*/ 177425 h 228616"/>
                  <a:gd name="connsiteX9" fmla="*/ 175098 w 229197"/>
                  <a:gd name="connsiteY9" fmla="*/ 54100 h 228616"/>
                  <a:gd name="connsiteX10" fmla="*/ 114599 w 229197"/>
                  <a:gd name="connsiteY10" fmla="*/ 28504 h 228616"/>
                  <a:gd name="connsiteX11" fmla="*/ 51773 w 229197"/>
                  <a:gd name="connsiteY11" fmla="*/ 54100 h 228616"/>
                  <a:gd name="connsiteX12" fmla="*/ 51773 w 229197"/>
                  <a:gd name="connsiteY12" fmla="*/ 54100 h 22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9197" h="228616">
                    <a:moveTo>
                      <a:pt x="114599" y="228616"/>
                    </a:moveTo>
                    <a:cubicBezTo>
                      <a:pt x="84349" y="228616"/>
                      <a:pt x="56427" y="216982"/>
                      <a:pt x="33158" y="196039"/>
                    </a:cubicBezTo>
                    <a:cubicBezTo>
                      <a:pt x="-11053" y="151829"/>
                      <a:pt x="-11053" y="77369"/>
                      <a:pt x="33158" y="33158"/>
                    </a:cubicBezTo>
                    <a:cubicBezTo>
                      <a:pt x="77369" y="-11053"/>
                      <a:pt x="151829" y="-11053"/>
                      <a:pt x="196039" y="33158"/>
                    </a:cubicBezTo>
                    <a:cubicBezTo>
                      <a:pt x="240250" y="77369"/>
                      <a:pt x="240250" y="151829"/>
                      <a:pt x="196039" y="196039"/>
                    </a:cubicBezTo>
                    <a:cubicBezTo>
                      <a:pt x="172771" y="219308"/>
                      <a:pt x="142521" y="228616"/>
                      <a:pt x="114599" y="228616"/>
                    </a:cubicBezTo>
                    <a:close/>
                    <a:moveTo>
                      <a:pt x="51773" y="54100"/>
                    </a:moveTo>
                    <a:cubicBezTo>
                      <a:pt x="19197" y="89003"/>
                      <a:pt x="19197" y="142522"/>
                      <a:pt x="51773" y="177425"/>
                    </a:cubicBezTo>
                    <a:cubicBezTo>
                      <a:pt x="86676" y="210001"/>
                      <a:pt x="140195" y="210001"/>
                      <a:pt x="175098" y="177425"/>
                    </a:cubicBezTo>
                    <a:cubicBezTo>
                      <a:pt x="207674" y="142522"/>
                      <a:pt x="207674" y="89003"/>
                      <a:pt x="175098" y="54100"/>
                    </a:cubicBezTo>
                    <a:cubicBezTo>
                      <a:pt x="158810" y="37812"/>
                      <a:pt x="137868" y="28504"/>
                      <a:pt x="114599" y="28504"/>
                    </a:cubicBezTo>
                    <a:cubicBezTo>
                      <a:pt x="91330" y="28504"/>
                      <a:pt x="68061" y="37812"/>
                      <a:pt x="51773" y="54100"/>
                    </a:cubicBezTo>
                    <a:lnTo>
                      <a:pt x="51773" y="54100"/>
                    </a:ln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3016E5C3-C831-4565-A673-401A4B7D9CD4}"/>
                  </a:ext>
                </a:extLst>
              </p:cNvPr>
              <p:cNvSpPr/>
              <p:nvPr/>
            </p:nvSpPr>
            <p:spPr>
              <a:xfrm>
                <a:off x="3835893" y="3606295"/>
                <a:ext cx="299439" cy="432345"/>
              </a:xfrm>
              <a:custGeom>
                <a:avLst/>
                <a:gdLst>
                  <a:gd name="connsiteX0" fmla="*/ 281553 w 299439"/>
                  <a:gd name="connsiteY0" fmla="*/ 432346 h 432345"/>
                  <a:gd name="connsiteX1" fmla="*/ 281553 w 299439"/>
                  <a:gd name="connsiteY1" fmla="*/ 432346 h 432345"/>
                  <a:gd name="connsiteX2" fmla="*/ 267591 w 299439"/>
                  <a:gd name="connsiteY2" fmla="*/ 416058 h 432345"/>
                  <a:gd name="connsiteX3" fmla="*/ 181497 w 299439"/>
                  <a:gd name="connsiteY3" fmla="*/ 153120 h 432345"/>
                  <a:gd name="connsiteX4" fmla="*/ 179170 w 299439"/>
                  <a:gd name="connsiteY4" fmla="*/ 150794 h 432345"/>
                  <a:gd name="connsiteX5" fmla="*/ 176843 w 299439"/>
                  <a:gd name="connsiteY5" fmla="*/ 148467 h 432345"/>
                  <a:gd name="connsiteX6" fmla="*/ 11634 w 299439"/>
                  <a:gd name="connsiteY6" fmla="*/ 62372 h 432345"/>
                  <a:gd name="connsiteX7" fmla="*/ 0 w 299439"/>
                  <a:gd name="connsiteY7" fmla="*/ 50738 h 432345"/>
                  <a:gd name="connsiteX8" fmla="*/ 6981 w 299439"/>
                  <a:gd name="connsiteY8" fmla="*/ 36776 h 432345"/>
                  <a:gd name="connsiteX9" fmla="*/ 76787 w 299439"/>
                  <a:gd name="connsiteY9" fmla="*/ 1873 h 432345"/>
                  <a:gd name="connsiteX10" fmla="*/ 95402 w 299439"/>
                  <a:gd name="connsiteY10" fmla="*/ 8854 h 432345"/>
                  <a:gd name="connsiteX11" fmla="*/ 88421 w 299439"/>
                  <a:gd name="connsiteY11" fmla="*/ 27469 h 432345"/>
                  <a:gd name="connsiteX12" fmla="*/ 53518 w 299439"/>
                  <a:gd name="connsiteY12" fmla="*/ 46084 h 432345"/>
                  <a:gd name="connsiteX13" fmla="*/ 195458 w 299439"/>
                  <a:gd name="connsiteY13" fmla="*/ 129852 h 432345"/>
                  <a:gd name="connsiteX14" fmla="*/ 197785 w 299439"/>
                  <a:gd name="connsiteY14" fmla="*/ 132179 h 432345"/>
                  <a:gd name="connsiteX15" fmla="*/ 200112 w 299439"/>
                  <a:gd name="connsiteY15" fmla="*/ 134505 h 432345"/>
                  <a:gd name="connsiteX16" fmla="*/ 295514 w 299439"/>
                  <a:gd name="connsiteY16" fmla="*/ 423039 h 432345"/>
                  <a:gd name="connsiteX17" fmla="*/ 281553 w 299439"/>
                  <a:gd name="connsiteY17" fmla="*/ 432346 h 432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99439" h="432345">
                    <a:moveTo>
                      <a:pt x="281553" y="432346"/>
                    </a:moveTo>
                    <a:cubicBezTo>
                      <a:pt x="281553" y="432346"/>
                      <a:pt x="281553" y="432346"/>
                      <a:pt x="281553" y="432346"/>
                    </a:cubicBezTo>
                    <a:cubicBezTo>
                      <a:pt x="272245" y="430019"/>
                      <a:pt x="267591" y="423039"/>
                      <a:pt x="267591" y="416058"/>
                    </a:cubicBezTo>
                    <a:cubicBezTo>
                      <a:pt x="281553" y="318329"/>
                      <a:pt x="251303" y="222927"/>
                      <a:pt x="181497" y="153120"/>
                    </a:cubicBezTo>
                    <a:cubicBezTo>
                      <a:pt x="181497" y="153120"/>
                      <a:pt x="181497" y="153120"/>
                      <a:pt x="179170" y="150794"/>
                    </a:cubicBezTo>
                    <a:cubicBezTo>
                      <a:pt x="179170" y="150794"/>
                      <a:pt x="176843" y="148467"/>
                      <a:pt x="176843" y="148467"/>
                    </a:cubicBezTo>
                    <a:cubicBezTo>
                      <a:pt x="132632" y="104256"/>
                      <a:pt x="74460" y="74007"/>
                      <a:pt x="11634" y="62372"/>
                    </a:cubicBezTo>
                    <a:cubicBezTo>
                      <a:pt x="4654" y="62372"/>
                      <a:pt x="0" y="57719"/>
                      <a:pt x="0" y="50738"/>
                    </a:cubicBezTo>
                    <a:cubicBezTo>
                      <a:pt x="0" y="43757"/>
                      <a:pt x="2327" y="39103"/>
                      <a:pt x="6981" y="36776"/>
                    </a:cubicBezTo>
                    <a:lnTo>
                      <a:pt x="76787" y="1873"/>
                    </a:lnTo>
                    <a:cubicBezTo>
                      <a:pt x="83768" y="-2780"/>
                      <a:pt x="93075" y="1873"/>
                      <a:pt x="95402" y="8854"/>
                    </a:cubicBezTo>
                    <a:cubicBezTo>
                      <a:pt x="100056" y="15835"/>
                      <a:pt x="95402" y="25142"/>
                      <a:pt x="88421" y="27469"/>
                    </a:cubicBezTo>
                    <a:lnTo>
                      <a:pt x="53518" y="46084"/>
                    </a:lnTo>
                    <a:cubicBezTo>
                      <a:pt x="107037" y="62372"/>
                      <a:pt x="155901" y="90295"/>
                      <a:pt x="195458" y="129852"/>
                    </a:cubicBezTo>
                    <a:cubicBezTo>
                      <a:pt x="195458" y="129852"/>
                      <a:pt x="197785" y="132179"/>
                      <a:pt x="197785" y="132179"/>
                    </a:cubicBezTo>
                    <a:cubicBezTo>
                      <a:pt x="197785" y="132179"/>
                      <a:pt x="200112" y="132179"/>
                      <a:pt x="200112" y="134505"/>
                    </a:cubicBezTo>
                    <a:cubicBezTo>
                      <a:pt x="276899" y="211292"/>
                      <a:pt x="311802" y="316002"/>
                      <a:pt x="295514" y="423039"/>
                    </a:cubicBezTo>
                    <a:cubicBezTo>
                      <a:pt x="295514" y="427692"/>
                      <a:pt x="288533" y="432346"/>
                      <a:pt x="281553" y="432346"/>
                    </a:cubicBez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4A3F17EF-FAD6-47AD-9B5A-EDEBBA711F79}"/>
                  </a:ext>
                </a:extLst>
              </p:cNvPr>
              <p:cNvSpPr/>
              <p:nvPr/>
            </p:nvSpPr>
            <p:spPr>
              <a:xfrm>
                <a:off x="3834976" y="3644482"/>
                <a:ext cx="78620" cy="91664"/>
              </a:xfrm>
              <a:custGeom>
                <a:avLst/>
                <a:gdLst>
                  <a:gd name="connsiteX0" fmla="*/ 66069 w 78620"/>
                  <a:gd name="connsiteY0" fmla="*/ 91665 h 91664"/>
                  <a:gd name="connsiteX1" fmla="*/ 54435 w 78620"/>
                  <a:gd name="connsiteY1" fmla="*/ 87011 h 91664"/>
                  <a:gd name="connsiteX2" fmla="*/ 3243 w 78620"/>
                  <a:gd name="connsiteY2" fmla="*/ 21858 h 91664"/>
                  <a:gd name="connsiteX3" fmla="*/ 5570 w 78620"/>
                  <a:gd name="connsiteY3" fmla="*/ 3243 h 91664"/>
                  <a:gd name="connsiteX4" fmla="*/ 24185 w 78620"/>
                  <a:gd name="connsiteY4" fmla="*/ 5570 h 91664"/>
                  <a:gd name="connsiteX5" fmla="*/ 75377 w 78620"/>
                  <a:gd name="connsiteY5" fmla="*/ 70723 h 91664"/>
                  <a:gd name="connsiteX6" fmla="*/ 73050 w 78620"/>
                  <a:gd name="connsiteY6" fmla="*/ 89338 h 91664"/>
                  <a:gd name="connsiteX7" fmla="*/ 66069 w 78620"/>
                  <a:gd name="connsiteY7" fmla="*/ 91665 h 91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620" h="91664">
                    <a:moveTo>
                      <a:pt x="66069" y="91665"/>
                    </a:moveTo>
                    <a:cubicBezTo>
                      <a:pt x="61415" y="91665"/>
                      <a:pt x="56762" y="89338"/>
                      <a:pt x="54435" y="87011"/>
                    </a:cubicBezTo>
                    <a:lnTo>
                      <a:pt x="3243" y="21858"/>
                    </a:lnTo>
                    <a:cubicBezTo>
                      <a:pt x="-1410" y="14878"/>
                      <a:pt x="-1410" y="7897"/>
                      <a:pt x="5570" y="3243"/>
                    </a:cubicBezTo>
                    <a:cubicBezTo>
                      <a:pt x="12551" y="-1410"/>
                      <a:pt x="19531" y="-1410"/>
                      <a:pt x="24185" y="5570"/>
                    </a:cubicBezTo>
                    <a:lnTo>
                      <a:pt x="75377" y="70723"/>
                    </a:lnTo>
                    <a:cubicBezTo>
                      <a:pt x="80030" y="77704"/>
                      <a:pt x="80030" y="84684"/>
                      <a:pt x="73050" y="89338"/>
                    </a:cubicBezTo>
                    <a:cubicBezTo>
                      <a:pt x="73050" y="89338"/>
                      <a:pt x="70723" y="91665"/>
                      <a:pt x="66069" y="91665"/>
                    </a:cubicBez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B8D401C-D3B2-4F08-BADE-C89A34C40344}"/>
                  </a:ext>
                </a:extLst>
              </p:cNvPr>
              <p:cNvSpPr/>
              <p:nvPr/>
            </p:nvSpPr>
            <p:spPr>
              <a:xfrm>
                <a:off x="3676748" y="4216895"/>
                <a:ext cx="78620" cy="91664"/>
              </a:xfrm>
              <a:custGeom>
                <a:avLst/>
                <a:gdLst>
                  <a:gd name="connsiteX0" fmla="*/ 66069 w 78620"/>
                  <a:gd name="connsiteY0" fmla="*/ 91665 h 91664"/>
                  <a:gd name="connsiteX1" fmla="*/ 54435 w 78620"/>
                  <a:gd name="connsiteY1" fmla="*/ 87011 h 91664"/>
                  <a:gd name="connsiteX2" fmla="*/ 3243 w 78620"/>
                  <a:gd name="connsiteY2" fmla="*/ 21858 h 91664"/>
                  <a:gd name="connsiteX3" fmla="*/ 5570 w 78620"/>
                  <a:gd name="connsiteY3" fmla="*/ 3243 h 91664"/>
                  <a:gd name="connsiteX4" fmla="*/ 24185 w 78620"/>
                  <a:gd name="connsiteY4" fmla="*/ 5570 h 91664"/>
                  <a:gd name="connsiteX5" fmla="*/ 75377 w 78620"/>
                  <a:gd name="connsiteY5" fmla="*/ 70723 h 91664"/>
                  <a:gd name="connsiteX6" fmla="*/ 73050 w 78620"/>
                  <a:gd name="connsiteY6" fmla="*/ 89338 h 91664"/>
                  <a:gd name="connsiteX7" fmla="*/ 66069 w 78620"/>
                  <a:gd name="connsiteY7" fmla="*/ 91665 h 91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620" h="91664">
                    <a:moveTo>
                      <a:pt x="66069" y="91665"/>
                    </a:moveTo>
                    <a:cubicBezTo>
                      <a:pt x="61415" y="91665"/>
                      <a:pt x="56762" y="89338"/>
                      <a:pt x="54435" y="87011"/>
                    </a:cubicBezTo>
                    <a:lnTo>
                      <a:pt x="3243" y="21858"/>
                    </a:lnTo>
                    <a:cubicBezTo>
                      <a:pt x="-1410" y="14878"/>
                      <a:pt x="-1410" y="7897"/>
                      <a:pt x="5570" y="3243"/>
                    </a:cubicBezTo>
                    <a:cubicBezTo>
                      <a:pt x="12551" y="-1410"/>
                      <a:pt x="19531" y="-1410"/>
                      <a:pt x="24185" y="5570"/>
                    </a:cubicBezTo>
                    <a:lnTo>
                      <a:pt x="75377" y="70723"/>
                    </a:lnTo>
                    <a:cubicBezTo>
                      <a:pt x="80030" y="77703"/>
                      <a:pt x="80030" y="84684"/>
                      <a:pt x="73050" y="89338"/>
                    </a:cubicBezTo>
                    <a:cubicBezTo>
                      <a:pt x="70723" y="91665"/>
                      <a:pt x="68396" y="91665"/>
                      <a:pt x="66069" y="91665"/>
                    </a:cubicBez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</p:grpSp>
        <p:grpSp>
          <p:nvGrpSpPr>
            <p:cNvPr id="58" name="Graphic 2">
              <a:extLst>
                <a:ext uri="{FF2B5EF4-FFF2-40B4-BE49-F238E27FC236}">
                  <a16:creationId xmlns:a16="http://schemas.microsoft.com/office/drawing/2014/main" id="{43E5E181-1C9B-4EC3-BF6E-D3AE2CB7F78A}"/>
                </a:ext>
              </a:extLst>
            </p:cNvPr>
            <p:cNvGrpSpPr/>
            <p:nvPr/>
          </p:nvGrpSpPr>
          <p:grpSpPr>
            <a:xfrm>
              <a:off x="27277322" y="4225638"/>
              <a:ext cx="826530" cy="940723"/>
              <a:chOff x="3426362" y="292366"/>
              <a:chExt cx="739947" cy="842330"/>
            </a:xfrm>
            <a:solidFill>
              <a:schemeClr val="accent2"/>
            </a:solidFill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C46A5C34-B304-4F52-8077-8682A6B6AA71}"/>
                  </a:ext>
                </a:extLst>
              </p:cNvPr>
              <p:cNvSpPr/>
              <p:nvPr/>
            </p:nvSpPr>
            <p:spPr>
              <a:xfrm>
                <a:off x="3496168" y="471535"/>
                <a:ext cx="176842" cy="176842"/>
              </a:xfrm>
              <a:custGeom>
                <a:avLst/>
                <a:gdLst>
                  <a:gd name="connsiteX0" fmla="*/ 88421 w 176842"/>
                  <a:gd name="connsiteY0" fmla="*/ 176843 h 176842"/>
                  <a:gd name="connsiteX1" fmla="*/ 0 w 176842"/>
                  <a:gd name="connsiteY1" fmla="*/ 88421 h 176842"/>
                  <a:gd name="connsiteX2" fmla="*/ 88421 w 176842"/>
                  <a:gd name="connsiteY2" fmla="*/ 0 h 176842"/>
                  <a:gd name="connsiteX3" fmla="*/ 176843 w 176842"/>
                  <a:gd name="connsiteY3" fmla="*/ 88421 h 176842"/>
                  <a:gd name="connsiteX4" fmla="*/ 88421 w 176842"/>
                  <a:gd name="connsiteY4" fmla="*/ 176843 h 176842"/>
                  <a:gd name="connsiteX5" fmla="*/ 88421 w 176842"/>
                  <a:gd name="connsiteY5" fmla="*/ 27923 h 176842"/>
                  <a:gd name="connsiteX6" fmla="*/ 27922 w 176842"/>
                  <a:gd name="connsiteY6" fmla="*/ 88421 h 176842"/>
                  <a:gd name="connsiteX7" fmla="*/ 88421 w 176842"/>
                  <a:gd name="connsiteY7" fmla="*/ 148920 h 176842"/>
                  <a:gd name="connsiteX8" fmla="*/ 148920 w 176842"/>
                  <a:gd name="connsiteY8" fmla="*/ 88421 h 176842"/>
                  <a:gd name="connsiteX9" fmla="*/ 88421 w 176842"/>
                  <a:gd name="connsiteY9" fmla="*/ 27923 h 176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842" h="176842">
                    <a:moveTo>
                      <a:pt x="88421" y="176843"/>
                    </a:moveTo>
                    <a:cubicBezTo>
                      <a:pt x="39557" y="176843"/>
                      <a:pt x="0" y="137286"/>
                      <a:pt x="0" y="88421"/>
                    </a:cubicBezTo>
                    <a:cubicBezTo>
                      <a:pt x="0" y="39557"/>
                      <a:pt x="39557" y="0"/>
                      <a:pt x="88421" y="0"/>
                    </a:cubicBezTo>
                    <a:cubicBezTo>
                      <a:pt x="137286" y="0"/>
                      <a:pt x="176843" y="39557"/>
                      <a:pt x="176843" y="88421"/>
                    </a:cubicBezTo>
                    <a:cubicBezTo>
                      <a:pt x="176843" y="137286"/>
                      <a:pt x="137286" y="176843"/>
                      <a:pt x="88421" y="176843"/>
                    </a:cubicBezTo>
                    <a:close/>
                    <a:moveTo>
                      <a:pt x="88421" y="27923"/>
                    </a:moveTo>
                    <a:cubicBezTo>
                      <a:pt x="55845" y="27923"/>
                      <a:pt x="27922" y="55845"/>
                      <a:pt x="27922" y="88421"/>
                    </a:cubicBezTo>
                    <a:cubicBezTo>
                      <a:pt x="27922" y="120998"/>
                      <a:pt x="55845" y="148920"/>
                      <a:pt x="88421" y="148920"/>
                    </a:cubicBezTo>
                    <a:cubicBezTo>
                      <a:pt x="120998" y="148920"/>
                      <a:pt x="148920" y="120998"/>
                      <a:pt x="148920" y="88421"/>
                    </a:cubicBezTo>
                    <a:cubicBezTo>
                      <a:pt x="148920" y="55845"/>
                      <a:pt x="120998" y="27923"/>
                      <a:pt x="88421" y="27923"/>
                    </a:cubicBez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E9C3F36-6C78-432F-B54B-DB417A924990}"/>
                  </a:ext>
                </a:extLst>
              </p:cNvPr>
              <p:cNvSpPr/>
              <p:nvPr/>
            </p:nvSpPr>
            <p:spPr>
              <a:xfrm>
                <a:off x="3724203" y="620456"/>
                <a:ext cx="158678" cy="27922"/>
              </a:xfrm>
              <a:custGeom>
                <a:avLst/>
                <a:gdLst>
                  <a:gd name="connsiteX0" fmla="*/ 144266 w 158678"/>
                  <a:gd name="connsiteY0" fmla="*/ 27923 h 27922"/>
                  <a:gd name="connsiteX1" fmla="*/ 13961 w 158678"/>
                  <a:gd name="connsiteY1" fmla="*/ 27923 h 27922"/>
                  <a:gd name="connsiteX2" fmla="*/ 0 w 158678"/>
                  <a:gd name="connsiteY2" fmla="*/ 13961 h 27922"/>
                  <a:gd name="connsiteX3" fmla="*/ 13961 w 158678"/>
                  <a:gd name="connsiteY3" fmla="*/ 0 h 27922"/>
                  <a:gd name="connsiteX4" fmla="*/ 144266 w 158678"/>
                  <a:gd name="connsiteY4" fmla="*/ 0 h 27922"/>
                  <a:gd name="connsiteX5" fmla="*/ 158228 w 158678"/>
                  <a:gd name="connsiteY5" fmla="*/ 13961 h 27922"/>
                  <a:gd name="connsiteX6" fmla="*/ 144266 w 158678"/>
                  <a:gd name="connsiteY6" fmla="*/ 27923 h 27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678" h="27922">
                    <a:moveTo>
                      <a:pt x="144266" y="27923"/>
                    </a:moveTo>
                    <a:lnTo>
                      <a:pt x="13961" y="27923"/>
                    </a:lnTo>
                    <a:cubicBezTo>
                      <a:pt x="6980" y="27923"/>
                      <a:pt x="0" y="20942"/>
                      <a:pt x="0" y="13961"/>
                    </a:cubicBezTo>
                    <a:cubicBezTo>
                      <a:pt x="0" y="6981"/>
                      <a:pt x="6980" y="0"/>
                      <a:pt x="13961" y="0"/>
                    </a:cubicBezTo>
                    <a:lnTo>
                      <a:pt x="144266" y="0"/>
                    </a:lnTo>
                    <a:cubicBezTo>
                      <a:pt x="151247" y="0"/>
                      <a:pt x="158228" y="6981"/>
                      <a:pt x="158228" y="13961"/>
                    </a:cubicBezTo>
                    <a:cubicBezTo>
                      <a:pt x="160555" y="20942"/>
                      <a:pt x="153574" y="27923"/>
                      <a:pt x="144266" y="27923"/>
                    </a:cubicBez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850F13-FC06-48E6-A689-D72A996BD66A}"/>
                  </a:ext>
                </a:extLst>
              </p:cNvPr>
              <p:cNvSpPr/>
              <p:nvPr/>
            </p:nvSpPr>
            <p:spPr>
              <a:xfrm>
                <a:off x="3505476" y="711204"/>
                <a:ext cx="318782" cy="27922"/>
              </a:xfrm>
              <a:custGeom>
                <a:avLst/>
                <a:gdLst>
                  <a:gd name="connsiteX0" fmla="*/ 304821 w 318782"/>
                  <a:gd name="connsiteY0" fmla="*/ 27923 h 27922"/>
                  <a:gd name="connsiteX1" fmla="*/ 13961 w 318782"/>
                  <a:gd name="connsiteY1" fmla="*/ 27923 h 27922"/>
                  <a:gd name="connsiteX2" fmla="*/ 0 w 318782"/>
                  <a:gd name="connsiteY2" fmla="*/ 13961 h 27922"/>
                  <a:gd name="connsiteX3" fmla="*/ 13961 w 318782"/>
                  <a:gd name="connsiteY3" fmla="*/ 0 h 27922"/>
                  <a:gd name="connsiteX4" fmla="*/ 304821 w 318782"/>
                  <a:gd name="connsiteY4" fmla="*/ 0 h 27922"/>
                  <a:gd name="connsiteX5" fmla="*/ 318782 w 318782"/>
                  <a:gd name="connsiteY5" fmla="*/ 13961 h 27922"/>
                  <a:gd name="connsiteX6" fmla="*/ 304821 w 318782"/>
                  <a:gd name="connsiteY6" fmla="*/ 27923 h 27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8782" h="27922">
                    <a:moveTo>
                      <a:pt x="304821" y="27923"/>
                    </a:moveTo>
                    <a:lnTo>
                      <a:pt x="13961" y="27923"/>
                    </a:lnTo>
                    <a:cubicBezTo>
                      <a:pt x="6981" y="27923"/>
                      <a:pt x="0" y="20942"/>
                      <a:pt x="0" y="13961"/>
                    </a:cubicBezTo>
                    <a:cubicBezTo>
                      <a:pt x="0" y="6981"/>
                      <a:pt x="6981" y="0"/>
                      <a:pt x="13961" y="0"/>
                    </a:cubicBezTo>
                    <a:lnTo>
                      <a:pt x="304821" y="0"/>
                    </a:lnTo>
                    <a:cubicBezTo>
                      <a:pt x="311802" y="0"/>
                      <a:pt x="318782" y="6981"/>
                      <a:pt x="318782" y="13961"/>
                    </a:cubicBezTo>
                    <a:cubicBezTo>
                      <a:pt x="318782" y="20942"/>
                      <a:pt x="311802" y="27923"/>
                      <a:pt x="304821" y="27923"/>
                    </a:cubicBez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8C4C97F-C971-4640-A83A-DB5D632129C3}"/>
                  </a:ext>
                </a:extLst>
              </p:cNvPr>
              <p:cNvSpPr/>
              <p:nvPr/>
            </p:nvSpPr>
            <p:spPr>
              <a:xfrm>
                <a:off x="3503149" y="794972"/>
                <a:ext cx="241995" cy="27922"/>
              </a:xfrm>
              <a:custGeom>
                <a:avLst/>
                <a:gdLst>
                  <a:gd name="connsiteX0" fmla="*/ 228034 w 241995"/>
                  <a:gd name="connsiteY0" fmla="*/ 27923 h 27922"/>
                  <a:gd name="connsiteX1" fmla="*/ 13961 w 241995"/>
                  <a:gd name="connsiteY1" fmla="*/ 27923 h 27922"/>
                  <a:gd name="connsiteX2" fmla="*/ 0 w 241995"/>
                  <a:gd name="connsiteY2" fmla="*/ 13961 h 27922"/>
                  <a:gd name="connsiteX3" fmla="*/ 13961 w 241995"/>
                  <a:gd name="connsiteY3" fmla="*/ 0 h 27922"/>
                  <a:gd name="connsiteX4" fmla="*/ 228034 w 241995"/>
                  <a:gd name="connsiteY4" fmla="*/ 0 h 27922"/>
                  <a:gd name="connsiteX5" fmla="*/ 241995 w 241995"/>
                  <a:gd name="connsiteY5" fmla="*/ 13961 h 27922"/>
                  <a:gd name="connsiteX6" fmla="*/ 228034 w 241995"/>
                  <a:gd name="connsiteY6" fmla="*/ 27923 h 27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995" h="27922">
                    <a:moveTo>
                      <a:pt x="228034" y="27923"/>
                    </a:moveTo>
                    <a:lnTo>
                      <a:pt x="13961" y="27923"/>
                    </a:lnTo>
                    <a:cubicBezTo>
                      <a:pt x="6980" y="27923"/>
                      <a:pt x="0" y="20942"/>
                      <a:pt x="0" y="13961"/>
                    </a:cubicBezTo>
                    <a:cubicBezTo>
                      <a:pt x="0" y="6981"/>
                      <a:pt x="6980" y="0"/>
                      <a:pt x="13961" y="0"/>
                    </a:cubicBezTo>
                    <a:lnTo>
                      <a:pt x="228034" y="0"/>
                    </a:lnTo>
                    <a:cubicBezTo>
                      <a:pt x="235015" y="0"/>
                      <a:pt x="241995" y="6981"/>
                      <a:pt x="241995" y="13961"/>
                    </a:cubicBezTo>
                    <a:cubicBezTo>
                      <a:pt x="241995" y="20942"/>
                      <a:pt x="235015" y="27923"/>
                      <a:pt x="228034" y="27923"/>
                    </a:cubicBez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9FC05048-97FA-46A3-951C-711BB21AB708}"/>
                  </a:ext>
                </a:extLst>
              </p:cNvPr>
              <p:cNvSpPr/>
              <p:nvPr/>
            </p:nvSpPr>
            <p:spPr>
              <a:xfrm>
                <a:off x="3503149" y="878739"/>
                <a:ext cx="214072" cy="27922"/>
              </a:xfrm>
              <a:custGeom>
                <a:avLst/>
                <a:gdLst>
                  <a:gd name="connsiteX0" fmla="*/ 200111 w 214072"/>
                  <a:gd name="connsiteY0" fmla="*/ 27923 h 27922"/>
                  <a:gd name="connsiteX1" fmla="*/ 13961 w 214072"/>
                  <a:gd name="connsiteY1" fmla="*/ 27923 h 27922"/>
                  <a:gd name="connsiteX2" fmla="*/ 0 w 214072"/>
                  <a:gd name="connsiteY2" fmla="*/ 13961 h 27922"/>
                  <a:gd name="connsiteX3" fmla="*/ 13961 w 214072"/>
                  <a:gd name="connsiteY3" fmla="*/ 0 h 27922"/>
                  <a:gd name="connsiteX4" fmla="*/ 200111 w 214072"/>
                  <a:gd name="connsiteY4" fmla="*/ 0 h 27922"/>
                  <a:gd name="connsiteX5" fmla="*/ 214073 w 214072"/>
                  <a:gd name="connsiteY5" fmla="*/ 13961 h 27922"/>
                  <a:gd name="connsiteX6" fmla="*/ 200111 w 214072"/>
                  <a:gd name="connsiteY6" fmla="*/ 27923 h 27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4072" h="27922">
                    <a:moveTo>
                      <a:pt x="200111" y="27923"/>
                    </a:moveTo>
                    <a:lnTo>
                      <a:pt x="13961" y="27923"/>
                    </a:lnTo>
                    <a:cubicBezTo>
                      <a:pt x="6980" y="27923"/>
                      <a:pt x="0" y="20942"/>
                      <a:pt x="0" y="13961"/>
                    </a:cubicBezTo>
                    <a:cubicBezTo>
                      <a:pt x="0" y="6981"/>
                      <a:pt x="6980" y="0"/>
                      <a:pt x="13961" y="0"/>
                    </a:cubicBezTo>
                    <a:lnTo>
                      <a:pt x="200111" y="0"/>
                    </a:lnTo>
                    <a:cubicBezTo>
                      <a:pt x="207092" y="0"/>
                      <a:pt x="214073" y="6981"/>
                      <a:pt x="214073" y="13961"/>
                    </a:cubicBezTo>
                    <a:cubicBezTo>
                      <a:pt x="214073" y="20942"/>
                      <a:pt x="207092" y="27923"/>
                      <a:pt x="200111" y="27923"/>
                    </a:cubicBez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51AC0942-4B07-4B3D-8357-D12AF5338FD7}"/>
                  </a:ext>
                </a:extLst>
              </p:cNvPr>
              <p:cNvSpPr/>
              <p:nvPr/>
            </p:nvSpPr>
            <p:spPr>
              <a:xfrm>
                <a:off x="3503149" y="962507"/>
                <a:ext cx="214072" cy="27922"/>
              </a:xfrm>
              <a:custGeom>
                <a:avLst/>
                <a:gdLst>
                  <a:gd name="connsiteX0" fmla="*/ 200111 w 214072"/>
                  <a:gd name="connsiteY0" fmla="*/ 27923 h 27922"/>
                  <a:gd name="connsiteX1" fmla="*/ 13961 w 214072"/>
                  <a:gd name="connsiteY1" fmla="*/ 27923 h 27922"/>
                  <a:gd name="connsiteX2" fmla="*/ 0 w 214072"/>
                  <a:gd name="connsiteY2" fmla="*/ 13961 h 27922"/>
                  <a:gd name="connsiteX3" fmla="*/ 13961 w 214072"/>
                  <a:gd name="connsiteY3" fmla="*/ 0 h 27922"/>
                  <a:gd name="connsiteX4" fmla="*/ 200111 w 214072"/>
                  <a:gd name="connsiteY4" fmla="*/ 0 h 27922"/>
                  <a:gd name="connsiteX5" fmla="*/ 214073 w 214072"/>
                  <a:gd name="connsiteY5" fmla="*/ 13961 h 27922"/>
                  <a:gd name="connsiteX6" fmla="*/ 200111 w 214072"/>
                  <a:gd name="connsiteY6" fmla="*/ 27923 h 27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4072" h="27922">
                    <a:moveTo>
                      <a:pt x="200111" y="27923"/>
                    </a:moveTo>
                    <a:lnTo>
                      <a:pt x="13961" y="27923"/>
                    </a:lnTo>
                    <a:cubicBezTo>
                      <a:pt x="6980" y="27923"/>
                      <a:pt x="0" y="20942"/>
                      <a:pt x="0" y="13961"/>
                    </a:cubicBezTo>
                    <a:cubicBezTo>
                      <a:pt x="0" y="6981"/>
                      <a:pt x="6980" y="0"/>
                      <a:pt x="13961" y="0"/>
                    </a:cubicBezTo>
                    <a:lnTo>
                      <a:pt x="200111" y="0"/>
                    </a:lnTo>
                    <a:cubicBezTo>
                      <a:pt x="207092" y="0"/>
                      <a:pt x="214073" y="6981"/>
                      <a:pt x="214073" y="13961"/>
                    </a:cubicBezTo>
                    <a:cubicBezTo>
                      <a:pt x="214073" y="23269"/>
                      <a:pt x="207092" y="27923"/>
                      <a:pt x="200111" y="27923"/>
                    </a:cubicBez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8E76439A-DD3D-431D-A7DE-CE41290D5CFF}"/>
                  </a:ext>
                </a:extLst>
              </p:cNvPr>
              <p:cNvSpPr/>
              <p:nvPr/>
            </p:nvSpPr>
            <p:spPr>
              <a:xfrm>
                <a:off x="3724203" y="552976"/>
                <a:ext cx="158678" cy="27922"/>
              </a:xfrm>
              <a:custGeom>
                <a:avLst/>
                <a:gdLst>
                  <a:gd name="connsiteX0" fmla="*/ 144266 w 158678"/>
                  <a:gd name="connsiteY0" fmla="*/ 27923 h 27922"/>
                  <a:gd name="connsiteX1" fmla="*/ 13961 w 158678"/>
                  <a:gd name="connsiteY1" fmla="*/ 27923 h 27922"/>
                  <a:gd name="connsiteX2" fmla="*/ 0 w 158678"/>
                  <a:gd name="connsiteY2" fmla="*/ 13961 h 27922"/>
                  <a:gd name="connsiteX3" fmla="*/ 13961 w 158678"/>
                  <a:gd name="connsiteY3" fmla="*/ 0 h 27922"/>
                  <a:gd name="connsiteX4" fmla="*/ 144266 w 158678"/>
                  <a:gd name="connsiteY4" fmla="*/ 0 h 27922"/>
                  <a:gd name="connsiteX5" fmla="*/ 158228 w 158678"/>
                  <a:gd name="connsiteY5" fmla="*/ 13961 h 27922"/>
                  <a:gd name="connsiteX6" fmla="*/ 144266 w 158678"/>
                  <a:gd name="connsiteY6" fmla="*/ 27923 h 27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678" h="27922">
                    <a:moveTo>
                      <a:pt x="144266" y="27923"/>
                    </a:moveTo>
                    <a:lnTo>
                      <a:pt x="13961" y="27923"/>
                    </a:lnTo>
                    <a:cubicBezTo>
                      <a:pt x="6980" y="27923"/>
                      <a:pt x="0" y="20942"/>
                      <a:pt x="0" y="13961"/>
                    </a:cubicBezTo>
                    <a:cubicBezTo>
                      <a:pt x="0" y="6981"/>
                      <a:pt x="6980" y="0"/>
                      <a:pt x="13961" y="0"/>
                    </a:cubicBezTo>
                    <a:lnTo>
                      <a:pt x="144266" y="0"/>
                    </a:lnTo>
                    <a:cubicBezTo>
                      <a:pt x="151247" y="0"/>
                      <a:pt x="158228" y="6981"/>
                      <a:pt x="158228" y="13961"/>
                    </a:cubicBezTo>
                    <a:cubicBezTo>
                      <a:pt x="160555" y="20942"/>
                      <a:pt x="153574" y="27923"/>
                      <a:pt x="144266" y="27923"/>
                    </a:cubicBez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741DE709-7E72-4C39-94FC-D34F6AD22973}"/>
                  </a:ext>
                </a:extLst>
              </p:cNvPr>
              <p:cNvSpPr/>
              <p:nvPr/>
            </p:nvSpPr>
            <p:spPr>
              <a:xfrm>
                <a:off x="3724203" y="485497"/>
                <a:ext cx="158678" cy="27922"/>
              </a:xfrm>
              <a:custGeom>
                <a:avLst/>
                <a:gdLst>
                  <a:gd name="connsiteX0" fmla="*/ 144266 w 158678"/>
                  <a:gd name="connsiteY0" fmla="*/ 27923 h 27922"/>
                  <a:gd name="connsiteX1" fmla="*/ 13961 w 158678"/>
                  <a:gd name="connsiteY1" fmla="*/ 27923 h 27922"/>
                  <a:gd name="connsiteX2" fmla="*/ 0 w 158678"/>
                  <a:gd name="connsiteY2" fmla="*/ 13961 h 27922"/>
                  <a:gd name="connsiteX3" fmla="*/ 13961 w 158678"/>
                  <a:gd name="connsiteY3" fmla="*/ 0 h 27922"/>
                  <a:gd name="connsiteX4" fmla="*/ 144266 w 158678"/>
                  <a:gd name="connsiteY4" fmla="*/ 0 h 27922"/>
                  <a:gd name="connsiteX5" fmla="*/ 158228 w 158678"/>
                  <a:gd name="connsiteY5" fmla="*/ 13961 h 27922"/>
                  <a:gd name="connsiteX6" fmla="*/ 144266 w 158678"/>
                  <a:gd name="connsiteY6" fmla="*/ 27923 h 27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678" h="27922">
                    <a:moveTo>
                      <a:pt x="144266" y="27923"/>
                    </a:moveTo>
                    <a:lnTo>
                      <a:pt x="13961" y="27923"/>
                    </a:lnTo>
                    <a:cubicBezTo>
                      <a:pt x="6980" y="27923"/>
                      <a:pt x="0" y="20942"/>
                      <a:pt x="0" y="13961"/>
                    </a:cubicBezTo>
                    <a:cubicBezTo>
                      <a:pt x="0" y="6981"/>
                      <a:pt x="6980" y="0"/>
                      <a:pt x="13961" y="0"/>
                    </a:cubicBezTo>
                    <a:lnTo>
                      <a:pt x="144266" y="0"/>
                    </a:lnTo>
                    <a:cubicBezTo>
                      <a:pt x="151247" y="0"/>
                      <a:pt x="158228" y="6981"/>
                      <a:pt x="158228" y="13961"/>
                    </a:cubicBezTo>
                    <a:cubicBezTo>
                      <a:pt x="160555" y="20942"/>
                      <a:pt x="153574" y="27923"/>
                      <a:pt x="144266" y="27923"/>
                    </a:cubicBez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0096FE7D-4146-46D0-9F38-C4019343AE37}"/>
                  </a:ext>
                </a:extLst>
              </p:cNvPr>
              <p:cNvSpPr/>
              <p:nvPr/>
            </p:nvSpPr>
            <p:spPr>
              <a:xfrm>
                <a:off x="3745144" y="711204"/>
                <a:ext cx="421165" cy="418838"/>
              </a:xfrm>
              <a:custGeom>
                <a:avLst/>
                <a:gdLst>
                  <a:gd name="connsiteX0" fmla="*/ 255957 w 421165"/>
                  <a:gd name="connsiteY0" fmla="*/ 418838 h 418838"/>
                  <a:gd name="connsiteX1" fmla="*/ 167535 w 421165"/>
                  <a:gd name="connsiteY1" fmla="*/ 418838 h 418838"/>
                  <a:gd name="connsiteX2" fmla="*/ 153574 w 421165"/>
                  <a:gd name="connsiteY2" fmla="*/ 404877 h 418838"/>
                  <a:gd name="connsiteX3" fmla="*/ 153574 w 421165"/>
                  <a:gd name="connsiteY3" fmla="*/ 362993 h 418838"/>
                  <a:gd name="connsiteX4" fmla="*/ 144266 w 421165"/>
                  <a:gd name="connsiteY4" fmla="*/ 358339 h 418838"/>
                  <a:gd name="connsiteX5" fmla="*/ 114017 w 421165"/>
                  <a:gd name="connsiteY5" fmla="*/ 388589 h 418838"/>
                  <a:gd name="connsiteX6" fmla="*/ 93075 w 421165"/>
                  <a:gd name="connsiteY6" fmla="*/ 388589 h 418838"/>
                  <a:gd name="connsiteX7" fmla="*/ 30250 w 421165"/>
                  <a:gd name="connsiteY7" fmla="*/ 325763 h 418838"/>
                  <a:gd name="connsiteX8" fmla="*/ 25596 w 421165"/>
                  <a:gd name="connsiteY8" fmla="*/ 316456 h 418838"/>
                  <a:gd name="connsiteX9" fmla="*/ 30250 w 421165"/>
                  <a:gd name="connsiteY9" fmla="*/ 307148 h 418838"/>
                  <a:gd name="connsiteX10" fmla="*/ 60499 w 421165"/>
                  <a:gd name="connsiteY10" fmla="*/ 276899 h 418838"/>
                  <a:gd name="connsiteX11" fmla="*/ 55845 w 421165"/>
                  <a:gd name="connsiteY11" fmla="*/ 267591 h 418838"/>
                  <a:gd name="connsiteX12" fmla="*/ 13961 w 421165"/>
                  <a:gd name="connsiteY12" fmla="*/ 267591 h 418838"/>
                  <a:gd name="connsiteX13" fmla="*/ 0 w 421165"/>
                  <a:gd name="connsiteY13" fmla="*/ 253630 h 418838"/>
                  <a:gd name="connsiteX14" fmla="*/ 0 w 421165"/>
                  <a:gd name="connsiteY14" fmla="*/ 165208 h 418838"/>
                  <a:gd name="connsiteX15" fmla="*/ 13961 w 421165"/>
                  <a:gd name="connsiteY15" fmla="*/ 151247 h 418838"/>
                  <a:gd name="connsiteX16" fmla="*/ 55845 w 421165"/>
                  <a:gd name="connsiteY16" fmla="*/ 151247 h 418838"/>
                  <a:gd name="connsiteX17" fmla="*/ 60499 w 421165"/>
                  <a:gd name="connsiteY17" fmla="*/ 141940 h 418838"/>
                  <a:gd name="connsiteX18" fmla="*/ 30250 w 421165"/>
                  <a:gd name="connsiteY18" fmla="*/ 111690 h 418838"/>
                  <a:gd name="connsiteX19" fmla="*/ 25596 w 421165"/>
                  <a:gd name="connsiteY19" fmla="*/ 102383 h 418838"/>
                  <a:gd name="connsiteX20" fmla="*/ 30250 w 421165"/>
                  <a:gd name="connsiteY20" fmla="*/ 93075 h 418838"/>
                  <a:gd name="connsiteX21" fmla="*/ 93075 w 421165"/>
                  <a:gd name="connsiteY21" fmla="*/ 30249 h 418838"/>
                  <a:gd name="connsiteX22" fmla="*/ 102383 w 421165"/>
                  <a:gd name="connsiteY22" fmla="*/ 25596 h 418838"/>
                  <a:gd name="connsiteX23" fmla="*/ 111690 w 421165"/>
                  <a:gd name="connsiteY23" fmla="*/ 30249 h 418838"/>
                  <a:gd name="connsiteX24" fmla="*/ 141940 w 421165"/>
                  <a:gd name="connsiteY24" fmla="*/ 60499 h 418838"/>
                  <a:gd name="connsiteX25" fmla="*/ 151247 w 421165"/>
                  <a:gd name="connsiteY25" fmla="*/ 55845 h 418838"/>
                  <a:gd name="connsiteX26" fmla="*/ 151247 w 421165"/>
                  <a:gd name="connsiteY26" fmla="*/ 13961 h 418838"/>
                  <a:gd name="connsiteX27" fmla="*/ 165209 w 421165"/>
                  <a:gd name="connsiteY27" fmla="*/ 0 h 418838"/>
                  <a:gd name="connsiteX28" fmla="*/ 253630 w 421165"/>
                  <a:gd name="connsiteY28" fmla="*/ 0 h 418838"/>
                  <a:gd name="connsiteX29" fmla="*/ 267591 w 421165"/>
                  <a:gd name="connsiteY29" fmla="*/ 13961 h 418838"/>
                  <a:gd name="connsiteX30" fmla="*/ 267591 w 421165"/>
                  <a:gd name="connsiteY30" fmla="*/ 55845 h 418838"/>
                  <a:gd name="connsiteX31" fmla="*/ 276899 w 421165"/>
                  <a:gd name="connsiteY31" fmla="*/ 60499 h 418838"/>
                  <a:gd name="connsiteX32" fmla="*/ 307148 w 421165"/>
                  <a:gd name="connsiteY32" fmla="*/ 30249 h 418838"/>
                  <a:gd name="connsiteX33" fmla="*/ 328090 w 421165"/>
                  <a:gd name="connsiteY33" fmla="*/ 30249 h 418838"/>
                  <a:gd name="connsiteX34" fmla="*/ 390916 w 421165"/>
                  <a:gd name="connsiteY34" fmla="*/ 93075 h 418838"/>
                  <a:gd name="connsiteX35" fmla="*/ 390916 w 421165"/>
                  <a:gd name="connsiteY35" fmla="*/ 114017 h 418838"/>
                  <a:gd name="connsiteX36" fmla="*/ 360666 w 421165"/>
                  <a:gd name="connsiteY36" fmla="*/ 144267 h 418838"/>
                  <a:gd name="connsiteX37" fmla="*/ 365320 w 421165"/>
                  <a:gd name="connsiteY37" fmla="*/ 153574 h 418838"/>
                  <a:gd name="connsiteX38" fmla="*/ 407204 w 421165"/>
                  <a:gd name="connsiteY38" fmla="*/ 153574 h 418838"/>
                  <a:gd name="connsiteX39" fmla="*/ 421165 w 421165"/>
                  <a:gd name="connsiteY39" fmla="*/ 167535 h 418838"/>
                  <a:gd name="connsiteX40" fmla="*/ 421165 w 421165"/>
                  <a:gd name="connsiteY40" fmla="*/ 255957 h 418838"/>
                  <a:gd name="connsiteX41" fmla="*/ 407204 w 421165"/>
                  <a:gd name="connsiteY41" fmla="*/ 269918 h 418838"/>
                  <a:gd name="connsiteX42" fmla="*/ 365320 w 421165"/>
                  <a:gd name="connsiteY42" fmla="*/ 269918 h 418838"/>
                  <a:gd name="connsiteX43" fmla="*/ 360666 w 421165"/>
                  <a:gd name="connsiteY43" fmla="*/ 279226 h 418838"/>
                  <a:gd name="connsiteX44" fmla="*/ 390916 w 421165"/>
                  <a:gd name="connsiteY44" fmla="*/ 309475 h 418838"/>
                  <a:gd name="connsiteX45" fmla="*/ 390916 w 421165"/>
                  <a:gd name="connsiteY45" fmla="*/ 330417 h 418838"/>
                  <a:gd name="connsiteX46" fmla="*/ 328090 w 421165"/>
                  <a:gd name="connsiteY46" fmla="*/ 393243 h 418838"/>
                  <a:gd name="connsiteX47" fmla="*/ 307148 w 421165"/>
                  <a:gd name="connsiteY47" fmla="*/ 393243 h 418838"/>
                  <a:gd name="connsiteX48" fmla="*/ 276899 w 421165"/>
                  <a:gd name="connsiteY48" fmla="*/ 362993 h 418838"/>
                  <a:gd name="connsiteX49" fmla="*/ 267591 w 421165"/>
                  <a:gd name="connsiteY49" fmla="*/ 367647 h 418838"/>
                  <a:gd name="connsiteX50" fmla="*/ 267591 w 421165"/>
                  <a:gd name="connsiteY50" fmla="*/ 409531 h 418838"/>
                  <a:gd name="connsiteX51" fmla="*/ 255957 w 421165"/>
                  <a:gd name="connsiteY51" fmla="*/ 418838 h 418838"/>
                  <a:gd name="connsiteX52" fmla="*/ 181497 w 421165"/>
                  <a:gd name="connsiteY52" fmla="*/ 390916 h 418838"/>
                  <a:gd name="connsiteX53" fmla="*/ 241995 w 421165"/>
                  <a:gd name="connsiteY53" fmla="*/ 390916 h 418838"/>
                  <a:gd name="connsiteX54" fmla="*/ 241995 w 421165"/>
                  <a:gd name="connsiteY54" fmla="*/ 353686 h 418838"/>
                  <a:gd name="connsiteX55" fmla="*/ 251303 w 421165"/>
                  <a:gd name="connsiteY55" fmla="*/ 339724 h 418838"/>
                  <a:gd name="connsiteX56" fmla="*/ 274572 w 421165"/>
                  <a:gd name="connsiteY56" fmla="*/ 330417 h 418838"/>
                  <a:gd name="connsiteX57" fmla="*/ 290860 w 421165"/>
                  <a:gd name="connsiteY57" fmla="*/ 332744 h 418838"/>
                  <a:gd name="connsiteX58" fmla="*/ 318782 w 421165"/>
                  <a:gd name="connsiteY58" fmla="*/ 360666 h 418838"/>
                  <a:gd name="connsiteX59" fmla="*/ 362993 w 421165"/>
                  <a:gd name="connsiteY59" fmla="*/ 316456 h 418838"/>
                  <a:gd name="connsiteX60" fmla="*/ 335071 w 421165"/>
                  <a:gd name="connsiteY60" fmla="*/ 288533 h 418838"/>
                  <a:gd name="connsiteX61" fmla="*/ 332744 w 421165"/>
                  <a:gd name="connsiteY61" fmla="*/ 272245 h 418838"/>
                  <a:gd name="connsiteX62" fmla="*/ 342051 w 421165"/>
                  <a:gd name="connsiteY62" fmla="*/ 248976 h 418838"/>
                  <a:gd name="connsiteX63" fmla="*/ 356013 w 421165"/>
                  <a:gd name="connsiteY63" fmla="*/ 239669 h 418838"/>
                  <a:gd name="connsiteX64" fmla="*/ 393242 w 421165"/>
                  <a:gd name="connsiteY64" fmla="*/ 239669 h 418838"/>
                  <a:gd name="connsiteX65" fmla="*/ 393242 w 421165"/>
                  <a:gd name="connsiteY65" fmla="*/ 179170 h 418838"/>
                  <a:gd name="connsiteX66" fmla="*/ 356013 w 421165"/>
                  <a:gd name="connsiteY66" fmla="*/ 179170 h 418838"/>
                  <a:gd name="connsiteX67" fmla="*/ 342051 w 421165"/>
                  <a:gd name="connsiteY67" fmla="*/ 169862 h 418838"/>
                  <a:gd name="connsiteX68" fmla="*/ 332744 w 421165"/>
                  <a:gd name="connsiteY68" fmla="*/ 146593 h 418838"/>
                  <a:gd name="connsiteX69" fmla="*/ 335071 w 421165"/>
                  <a:gd name="connsiteY69" fmla="*/ 130305 h 418838"/>
                  <a:gd name="connsiteX70" fmla="*/ 362993 w 421165"/>
                  <a:gd name="connsiteY70" fmla="*/ 102383 h 418838"/>
                  <a:gd name="connsiteX71" fmla="*/ 318782 w 421165"/>
                  <a:gd name="connsiteY71" fmla="*/ 58172 h 418838"/>
                  <a:gd name="connsiteX72" fmla="*/ 290860 w 421165"/>
                  <a:gd name="connsiteY72" fmla="*/ 86095 h 418838"/>
                  <a:gd name="connsiteX73" fmla="*/ 274572 w 421165"/>
                  <a:gd name="connsiteY73" fmla="*/ 88421 h 418838"/>
                  <a:gd name="connsiteX74" fmla="*/ 251303 w 421165"/>
                  <a:gd name="connsiteY74" fmla="*/ 79114 h 418838"/>
                  <a:gd name="connsiteX75" fmla="*/ 241995 w 421165"/>
                  <a:gd name="connsiteY75" fmla="*/ 65153 h 418838"/>
                  <a:gd name="connsiteX76" fmla="*/ 241995 w 421165"/>
                  <a:gd name="connsiteY76" fmla="*/ 27923 h 418838"/>
                  <a:gd name="connsiteX77" fmla="*/ 181497 w 421165"/>
                  <a:gd name="connsiteY77" fmla="*/ 27923 h 418838"/>
                  <a:gd name="connsiteX78" fmla="*/ 181497 w 421165"/>
                  <a:gd name="connsiteY78" fmla="*/ 65153 h 418838"/>
                  <a:gd name="connsiteX79" fmla="*/ 172189 w 421165"/>
                  <a:gd name="connsiteY79" fmla="*/ 79114 h 418838"/>
                  <a:gd name="connsiteX80" fmla="*/ 148920 w 421165"/>
                  <a:gd name="connsiteY80" fmla="*/ 88421 h 418838"/>
                  <a:gd name="connsiteX81" fmla="*/ 132632 w 421165"/>
                  <a:gd name="connsiteY81" fmla="*/ 86095 h 418838"/>
                  <a:gd name="connsiteX82" fmla="*/ 104710 w 421165"/>
                  <a:gd name="connsiteY82" fmla="*/ 58172 h 418838"/>
                  <a:gd name="connsiteX83" fmla="*/ 60499 w 421165"/>
                  <a:gd name="connsiteY83" fmla="*/ 102383 h 418838"/>
                  <a:gd name="connsiteX84" fmla="*/ 88421 w 421165"/>
                  <a:gd name="connsiteY84" fmla="*/ 130305 h 418838"/>
                  <a:gd name="connsiteX85" fmla="*/ 90748 w 421165"/>
                  <a:gd name="connsiteY85" fmla="*/ 146593 h 418838"/>
                  <a:gd name="connsiteX86" fmla="*/ 81441 w 421165"/>
                  <a:gd name="connsiteY86" fmla="*/ 169862 h 418838"/>
                  <a:gd name="connsiteX87" fmla="*/ 67479 w 421165"/>
                  <a:gd name="connsiteY87" fmla="*/ 179170 h 418838"/>
                  <a:gd name="connsiteX88" fmla="*/ 30250 w 421165"/>
                  <a:gd name="connsiteY88" fmla="*/ 179170 h 418838"/>
                  <a:gd name="connsiteX89" fmla="*/ 30250 w 421165"/>
                  <a:gd name="connsiteY89" fmla="*/ 239669 h 418838"/>
                  <a:gd name="connsiteX90" fmla="*/ 67479 w 421165"/>
                  <a:gd name="connsiteY90" fmla="*/ 239669 h 418838"/>
                  <a:gd name="connsiteX91" fmla="*/ 81441 w 421165"/>
                  <a:gd name="connsiteY91" fmla="*/ 248976 h 418838"/>
                  <a:gd name="connsiteX92" fmla="*/ 90748 w 421165"/>
                  <a:gd name="connsiteY92" fmla="*/ 272245 h 418838"/>
                  <a:gd name="connsiteX93" fmla="*/ 88421 w 421165"/>
                  <a:gd name="connsiteY93" fmla="*/ 288533 h 418838"/>
                  <a:gd name="connsiteX94" fmla="*/ 60499 w 421165"/>
                  <a:gd name="connsiteY94" fmla="*/ 316456 h 418838"/>
                  <a:gd name="connsiteX95" fmla="*/ 104710 w 421165"/>
                  <a:gd name="connsiteY95" fmla="*/ 360666 h 418838"/>
                  <a:gd name="connsiteX96" fmla="*/ 132632 w 421165"/>
                  <a:gd name="connsiteY96" fmla="*/ 332744 h 418838"/>
                  <a:gd name="connsiteX97" fmla="*/ 148920 w 421165"/>
                  <a:gd name="connsiteY97" fmla="*/ 330417 h 418838"/>
                  <a:gd name="connsiteX98" fmla="*/ 172189 w 421165"/>
                  <a:gd name="connsiteY98" fmla="*/ 339724 h 418838"/>
                  <a:gd name="connsiteX99" fmla="*/ 181497 w 421165"/>
                  <a:gd name="connsiteY99" fmla="*/ 353686 h 418838"/>
                  <a:gd name="connsiteX100" fmla="*/ 181497 w 421165"/>
                  <a:gd name="connsiteY100" fmla="*/ 390916 h 418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</a:cxnLst>
                <a:rect l="l" t="t" r="r" b="b"/>
                <a:pathLst>
                  <a:path w="421165" h="418838">
                    <a:moveTo>
                      <a:pt x="255957" y="418838"/>
                    </a:moveTo>
                    <a:lnTo>
                      <a:pt x="167535" y="418838"/>
                    </a:lnTo>
                    <a:cubicBezTo>
                      <a:pt x="160555" y="418838"/>
                      <a:pt x="153574" y="411858"/>
                      <a:pt x="153574" y="404877"/>
                    </a:cubicBezTo>
                    <a:lnTo>
                      <a:pt x="153574" y="362993"/>
                    </a:lnTo>
                    <a:cubicBezTo>
                      <a:pt x="151247" y="362993"/>
                      <a:pt x="148920" y="360666"/>
                      <a:pt x="144266" y="358339"/>
                    </a:cubicBezTo>
                    <a:lnTo>
                      <a:pt x="114017" y="388589"/>
                    </a:lnTo>
                    <a:cubicBezTo>
                      <a:pt x="109363" y="393243"/>
                      <a:pt x="100056" y="393243"/>
                      <a:pt x="93075" y="388589"/>
                    </a:cubicBezTo>
                    <a:lnTo>
                      <a:pt x="30250" y="325763"/>
                    </a:lnTo>
                    <a:cubicBezTo>
                      <a:pt x="27922" y="323436"/>
                      <a:pt x="25596" y="318783"/>
                      <a:pt x="25596" y="316456"/>
                    </a:cubicBezTo>
                    <a:cubicBezTo>
                      <a:pt x="25596" y="311802"/>
                      <a:pt x="27922" y="309475"/>
                      <a:pt x="30250" y="307148"/>
                    </a:cubicBezTo>
                    <a:lnTo>
                      <a:pt x="60499" y="276899"/>
                    </a:lnTo>
                    <a:cubicBezTo>
                      <a:pt x="58172" y="274572"/>
                      <a:pt x="58172" y="272245"/>
                      <a:pt x="55845" y="267591"/>
                    </a:cubicBezTo>
                    <a:lnTo>
                      <a:pt x="13961" y="267591"/>
                    </a:lnTo>
                    <a:cubicBezTo>
                      <a:pt x="6981" y="267591"/>
                      <a:pt x="0" y="260610"/>
                      <a:pt x="0" y="253630"/>
                    </a:cubicBezTo>
                    <a:lnTo>
                      <a:pt x="0" y="165208"/>
                    </a:lnTo>
                    <a:cubicBezTo>
                      <a:pt x="0" y="158228"/>
                      <a:pt x="6981" y="151247"/>
                      <a:pt x="13961" y="151247"/>
                    </a:cubicBezTo>
                    <a:lnTo>
                      <a:pt x="55845" y="151247"/>
                    </a:lnTo>
                    <a:cubicBezTo>
                      <a:pt x="55845" y="148920"/>
                      <a:pt x="58172" y="146593"/>
                      <a:pt x="60499" y="141940"/>
                    </a:cubicBezTo>
                    <a:lnTo>
                      <a:pt x="30250" y="111690"/>
                    </a:lnTo>
                    <a:cubicBezTo>
                      <a:pt x="27922" y="109363"/>
                      <a:pt x="25596" y="104710"/>
                      <a:pt x="25596" y="102383"/>
                    </a:cubicBezTo>
                    <a:cubicBezTo>
                      <a:pt x="25596" y="100056"/>
                      <a:pt x="27922" y="95402"/>
                      <a:pt x="30250" y="93075"/>
                    </a:cubicBezTo>
                    <a:lnTo>
                      <a:pt x="93075" y="30249"/>
                    </a:lnTo>
                    <a:cubicBezTo>
                      <a:pt x="95402" y="27923"/>
                      <a:pt x="100056" y="25596"/>
                      <a:pt x="102383" y="25596"/>
                    </a:cubicBezTo>
                    <a:cubicBezTo>
                      <a:pt x="107037" y="25596"/>
                      <a:pt x="109363" y="27923"/>
                      <a:pt x="111690" y="30249"/>
                    </a:cubicBezTo>
                    <a:lnTo>
                      <a:pt x="141940" y="60499"/>
                    </a:lnTo>
                    <a:cubicBezTo>
                      <a:pt x="144266" y="58172"/>
                      <a:pt x="146593" y="58172"/>
                      <a:pt x="151247" y="55845"/>
                    </a:cubicBezTo>
                    <a:lnTo>
                      <a:pt x="151247" y="13961"/>
                    </a:lnTo>
                    <a:cubicBezTo>
                      <a:pt x="151247" y="6981"/>
                      <a:pt x="158228" y="0"/>
                      <a:pt x="165209" y="0"/>
                    </a:cubicBezTo>
                    <a:lnTo>
                      <a:pt x="253630" y="0"/>
                    </a:lnTo>
                    <a:cubicBezTo>
                      <a:pt x="260610" y="0"/>
                      <a:pt x="267591" y="6981"/>
                      <a:pt x="267591" y="13961"/>
                    </a:cubicBezTo>
                    <a:lnTo>
                      <a:pt x="267591" y="55845"/>
                    </a:lnTo>
                    <a:cubicBezTo>
                      <a:pt x="269918" y="55845"/>
                      <a:pt x="272245" y="58172"/>
                      <a:pt x="276899" y="60499"/>
                    </a:cubicBezTo>
                    <a:lnTo>
                      <a:pt x="307148" y="30249"/>
                    </a:lnTo>
                    <a:cubicBezTo>
                      <a:pt x="311802" y="25596"/>
                      <a:pt x="321109" y="25596"/>
                      <a:pt x="328090" y="30249"/>
                    </a:cubicBezTo>
                    <a:lnTo>
                      <a:pt x="390916" y="93075"/>
                    </a:lnTo>
                    <a:cubicBezTo>
                      <a:pt x="395570" y="97729"/>
                      <a:pt x="395570" y="107036"/>
                      <a:pt x="390916" y="114017"/>
                    </a:cubicBezTo>
                    <a:lnTo>
                      <a:pt x="360666" y="144267"/>
                    </a:lnTo>
                    <a:cubicBezTo>
                      <a:pt x="362993" y="146593"/>
                      <a:pt x="362993" y="148920"/>
                      <a:pt x="365320" y="153574"/>
                    </a:cubicBezTo>
                    <a:lnTo>
                      <a:pt x="407204" y="153574"/>
                    </a:lnTo>
                    <a:cubicBezTo>
                      <a:pt x="414185" y="153574"/>
                      <a:pt x="421165" y="160555"/>
                      <a:pt x="421165" y="167535"/>
                    </a:cubicBezTo>
                    <a:lnTo>
                      <a:pt x="421165" y="255957"/>
                    </a:lnTo>
                    <a:cubicBezTo>
                      <a:pt x="421165" y="262937"/>
                      <a:pt x="414185" y="269918"/>
                      <a:pt x="407204" y="269918"/>
                    </a:cubicBezTo>
                    <a:lnTo>
                      <a:pt x="365320" y="269918"/>
                    </a:lnTo>
                    <a:cubicBezTo>
                      <a:pt x="365320" y="272245"/>
                      <a:pt x="362993" y="274572"/>
                      <a:pt x="360666" y="279226"/>
                    </a:cubicBezTo>
                    <a:lnTo>
                      <a:pt x="390916" y="309475"/>
                    </a:lnTo>
                    <a:cubicBezTo>
                      <a:pt x="395570" y="314129"/>
                      <a:pt x="395570" y="323436"/>
                      <a:pt x="390916" y="330417"/>
                    </a:cubicBezTo>
                    <a:lnTo>
                      <a:pt x="328090" y="393243"/>
                    </a:lnTo>
                    <a:cubicBezTo>
                      <a:pt x="323436" y="397896"/>
                      <a:pt x="314129" y="397896"/>
                      <a:pt x="307148" y="393243"/>
                    </a:cubicBezTo>
                    <a:lnTo>
                      <a:pt x="276899" y="362993"/>
                    </a:lnTo>
                    <a:cubicBezTo>
                      <a:pt x="274572" y="365320"/>
                      <a:pt x="272245" y="365320"/>
                      <a:pt x="267591" y="367647"/>
                    </a:cubicBezTo>
                    <a:lnTo>
                      <a:pt x="267591" y="409531"/>
                    </a:lnTo>
                    <a:cubicBezTo>
                      <a:pt x="269918" y="414185"/>
                      <a:pt x="265264" y="418838"/>
                      <a:pt x="255957" y="418838"/>
                    </a:cubicBezTo>
                    <a:close/>
                    <a:moveTo>
                      <a:pt x="181497" y="390916"/>
                    </a:moveTo>
                    <a:lnTo>
                      <a:pt x="241995" y="390916"/>
                    </a:lnTo>
                    <a:lnTo>
                      <a:pt x="241995" y="353686"/>
                    </a:lnTo>
                    <a:cubicBezTo>
                      <a:pt x="241995" y="346705"/>
                      <a:pt x="246649" y="342051"/>
                      <a:pt x="251303" y="339724"/>
                    </a:cubicBezTo>
                    <a:cubicBezTo>
                      <a:pt x="258284" y="337398"/>
                      <a:pt x="267591" y="335071"/>
                      <a:pt x="274572" y="330417"/>
                    </a:cubicBezTo>
                    <a:cubicBezTo>
                      <a:pt x="279226" y="328090"/>
                      <a:pt x="286206" y="328090"/>
                      <a:pt x="290860" y="332744"/>
                    </a:cubicBezTo>
                    <a:lnTo>
                      <a:pt x="318782" y="360666"/>
                    </a:lnTo>
                    <a:lnTo>
                      <a:pt x="362993" y="316456"/>
                    </a:lnTo>
                    <a:lnTo>
                      <a:pt x="335071" y="288533"/>
                    </a:lnTo>
                    <a:cubicBezTo>
                      <a:pt x="330417" y="283879"/>
                      <a:pt x="330417" y="276899"/>
                      <a:pt x="332744" y="272245"/>
                    </a:cubicBezTo>
                    <a:cubicBezTo>
                      <a:pt x="337398" y="265264"/>
                      <a:pt x="339725" y="255957"/>
                      <a:pt x="342051" y="248976"/>
                    </a:cubicBezTo>
                    <a:cubicBezTo>
                      <a:pt x="344378" y="241995"/>
                      <a:pt x="349032" y="239669"/>
                      <a:pt x="356013" y="239669"/>
                    </a:cubicBezTo>
                    <a:lnTo>
                      <a:pt x="393242" y="239669"/>
                    </a:lnTo>
                    <a:lnTo>
                      <a:pt x="393242" y="179170"/>
                    </a:lnTo>
                    <a:lnTo>
                      <a:pt x="356013" y="179170"/>
                    </a:lnTo>
                    <a:cubicBezTo>
                      <a:pt x="349032" y="179170"/>
                      <a:pt x="344378" y="174516"/>
                      <a:pt x="342051" y="169862"/>
                    </a:cubicBezTo>
                    <a:cubicBezTo>
                      <a:pt x="339725" y="162882"/>
                      <a:pt x="337398" y="153574"/>
                      <a:pt x="332744" y="146593"/>
                    </a:cubicBezTo>
                    <a:cubicBezTo>
                      <a:pt x="330417" y="141940"/>
                      <a:pt x="330417" y="134959"/>
                      <a:pt x="335071" y="130305"/>
                    </a:cubicBezTo>
                    <a:lnTo>
                      <a:pt x="362993" y="102383"/>
                    </a:lnTo>
                    <a:lnTo>
                      <a:pt x="318782" y="58172"/>
                    </a:lnTo>
                    <a:lnTo>
                      <a:pt x="290860" y="86095"/>
                    </a:lnTo>
                    <a:cubicBezTo>
                      <a:pt x="286206" y="90748"/>
                      <a:pt x="279226" y="90748"/>
                      <a:pt x="274572" y="88421"/>
                    </a:cubicBezTo>
                    <a:cubicBezTo>
                      <a:pt x="267591" y="83768"/>
                      <a:pt x="258284" y="81441"/>
                      <a:pt x="251303" y="79114"/>
                    </a:cubicBezTo>
                    <a:cubicBezTo>
                      <a:pt x="244322" y="76787"/>
                      <a:pt x="241995" y="72133"/>
                      <a:pt x="241995" y="65153"/>
                    </a:cubicBezTo>
                    <a:lnTo>
                      <a:pt x="241995" y="27923"/>
                    </a:lnTo>
                    <a:lnTo>
                      <a:pt x="181497" y="27923"/>
                    </a:lnTo>
                    <a:lnTo>
                      <a:pt x="181497" y="65153"/>
                    </a:lnTo>
                    <a:cubicBezTo>
                      <a:pt x="181497" y="72133"/>
                      <a:pt x="176843" y="76787"/>
                      <a:pt x="172189" y="79114"/>
                    </a:cubicBezTo>
                    <a:cubicBezTo>
                      <a:pt x="165209" y="81441"/>
                      <a:pt x="155901" y="83768"/>
                      <a:pt x="148920" y="88421"/>
                    </a:cubicBezTo>
                    <a:cubicBezTo>
                      <a:pt x="144266" y="90748"/>
                      <a:pt x="137286" y="90748"/>
                      <a:pt x="132632" y="86095"/>
                    </a:cubicBezTo>
                    <a:lnTo>
                      <a:pt x="104710" y="58172"/>
                    </a:lnTo>
                    <a:lnTo>
                      <a:pt x="60499" y="102383"/>
                    </a:lnTo>
                    <a:lnTo>
                      <a:pt x="88421" y="130305"/>
                    </a:lnTo>
                    <a:cubicBezTo>
                      <a:pt x="93075" y="134959"/>
                      <a:pt x="93075" y="141940"/>
                      <a:pt x="90748" y="146593"/>
                    </a:cubicBezTo>
                    <a:cubicBezTo>
                      <a:pt x="86094" y="153574"/>
                      <a:pt x="83768" y="162882"/>
                      <a:pt x="81441" y="169862"/>
                    </a:cubicBezTo>
                    <a:cubicBezTo>
                      <a:pt x="79114" y="176843"/>
                      <a:pt x="74460" y="179170"/>
                      <a:pt x="67479" y="179170"/>
                    </a:cubicBezTo>
                    <a:lnTo>
                      <a:pt x="30250" y="179170"/>
                    </a:lnTo>
                    <a:lnTo>
                      <a:pt x="30250" y="239669"/>
                    </a:lnTo>
                    <a:lnTo>
                      <a:pt x="67479" y="239669"/>
                    </a:lnTo>
                    <a:cubicBezTo>
                      <a:pt x="74460" y="239669"/>
                      <a:pt x="79114" y="244322"/>
                      <a:pt x="81441" y="248976"/>
                    </a:cubicBezTo>
                    <a:cubicBezTo>
                      <a:pt x="83768" y="255957"/>
                      <a:pt x="86094" y="265264"/>
                      <a:pt x="90748" y="272245"/>
                    </a:cubicBezTo>
                    <a:cubicBezTo>
                      <a:pt x="93075" y="276899"/>
                      <a:pt x="93075" y="283879"/>
                      <a:pt x="88421" y="288533"/>
                    </a:cubicBezTo>
                    <a:lnTo>
                      <a:pt x="60499" y="316456"/>
                    </a:lnTo>
                    <a:lnTo>
                      <a:pt x="104710" y="360666"/>
                    </a:lnTo>
                    <a:lnTo>
                      <a:pt x="132632" y="332744"/>
                    </a:lnTo>
                    <a:cubicBezTo>
                      <a:pt x="137286" y="328090"/>
                      <a:pt x="144266" y="328090"/>
                      <a:pt x="148920" y="330417"/>
                    </a:cubicBezTo>
                    <a:cubicBezTo>
                      <a:pt x="155901" y="335071"/>
                      <a:pt x="165209" y="337398"/>
                      <a:pt x="172189" y="339724"/>
                    </a:cubicBezTo>
                    <a:cubicBezTo>
                      <a:pt x="179170" y="342051"/>
                      <a:pt x="181497" y="346705"/>
                      <a:pt x="181497" y="353686"/>
                    </a:cubicBezTo>
                    <a:lnTo>
                      <a:pt x="181497" y="390916"/>
                    </a:ln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870B256-5BDC-4458-8AC3-70C5BB58DF99}"/>
                  </a:ext>
                </a:extLst>
              </p:cNvPr>
              <p:cNvSpPr/>
              <p:nvPr/>
            </p:nvSpPr>
            <p:spPr>
              <a:xfrm>
                <a:off x="3842873" y="804279"/>
                <a:ext cx="228034" cy="228034"/>
              </a:xfrm>
              <a:custGeom>
                <a:avLst/>
                <a:gdLst>
                  <a:gd name="connsiteX0" fmla="*/ 114017 w 228034"/>
                  <a:gd name="connsiteY0" fmla="*/ 228034 h 228034"/>
                  <a:gd name="connsiteX1" fmla="*/ 0 w 228034"/>
                  <a:gd name="connsiteY1" fmla="*/ 114017 h 228034"/>
                  <a:gd name="connsiteX2" fmla="*/ 114017 w 228034"/>
                  <a:gd name="connsiteY2" fmla="*/ 0 h 228034"/>
                  <a:gd name="connsiteX3" fmla="*/ 228034 w 228034"/>
                  <a:gd name="connsiteY3" fmla="*/ 114017 h 228034"/>
                  <a:gd name="connsiteX4" fmla="*/ 114017 w 228034"/>
                  <a:gd name="connsiteY4" fmla="*/ 228034 h 228034"/>
                  <a:gd name="connsiteX5" fmla="*/ 114017 w 228034"/>
                  <a:gd name="connsiteY5" fmla="*/ 32576 h 228034"/>
                  <a:gd name="connsiteX6" fmla="*/ 30250 w 228034"/>
                  <a:gd name="connsiteY6" fmla="*/ 116344 h 228034"/>
                  <a:gd name="connsiteX7" fmla="*/ 114017 w 228034"/>
                  <a:gd name="connsiteY7" fmla="*/ 200112 h 228034"/>
                  <a:gd name="connsiteX8" fmla="*/ 197785 w 228034"/>
                  <a:gd name="connsiteY8" fmla="*/ 116344 h 228034"/>
                  <a:gd name="connsiteX9" fmla="*/ 114017 w 228034"/>
                  <a:gd name="connsiteY9" fmla="*/ 32576 h 228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034" h="228034">
                    <a:moveTo>
                      <a:pt x="114017" y="228034"/>
                    </a:moveTo>
                    <a:cubicBezTo>
                      <a:pt x="51191" y="228034"/>
                      <a:pt x="0" y="176843"/>
                      <a:pt x="0" y="114017"/>
                    </a:cubicBezTo>
                    <a:cubicBezTo>
                      <a:pt x="0" y="51191"/>
                      <a:pt x="51191" y="0"/>
                      <a:pt x="114017" y="0"/>
                    </a:cubicBezTo>
                    <a:cubicBezTo>
                      <a:pt x="176843" y="0"/>
                      <a:pt x="228034" y="51191"/>
                      <a:pt x="228034" y="114017"/>
                    </a:cubicBezTo>
                    <a:cubicBezTo>
                      <a:pt x="228034" y="176843"/>
                      <a:pt x="176843" y="228034"/>
                      <a:pt x="114017" y="228034"/>
                    </a:cubicBezTo>
                    <a:close/>
                    <a:moveTo>
                      <a:pt x="114017" y="32576"/>
                    </a:moveTo>
                    <a:cubicBezTo>
                      <a:pt x="67480" y="32576"/>
                      <a:pt x="30250" y="69806"/>
                      <a:pt x="30250" y="116344"/>
                    </a:cubicBezTo>
                    <a:cubicBezTo>
                      <a:pt x="30250" y="162882"/>
                      <a:pt x="67480" y="200112"/>
                      <a:pt x="114017" y="200112"/>
                    </a:cubicBezTo>
                    <a:cubicBezTo>
                      <a:pt x="160555" y="200112"/>
                      <a:pt x="197785" y="162882"/>
                      <a:pt x="197785" y="116344"/>
                    </a:cubicBezTo>
                    <a:cubicBezTo>
                      <a:pt x="197785" y="69806"/>
                      <a:pt x="160555" y="32576"/>
                      <a:pt x="114017" y="32576"/>
                    </a:cubicBez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0D8B04B4-6866-4776-9F90-9ACDC89337F9}"/>
                  </a:ext>
                </a:extLst>
              </p:cNvPr>
              <p:cNvSpPr/>
              <p:nvPr/>
            </p:nvSpPr>
            <p:spPr>
              <a:xfrm>
                <a:off x="3538052" y="292366"/>
                <a:ext cx="532855" cy="409530"/>
              </a:xfrm>
              <a:custGeom>
                <a:avLst/>
                <a:gdLst>
                  <a:gd name="connsiteX0" fmla="*/ 518894 w 532855"/>
                  <a:gd name="connsiteY0" fmla="*/ 409531 h 409530"/>
                  <a:gd name="connsiteX1" fmla="*/ 504933 w 532855"/>
                  <a:gd name="connsiteY1" fmla="*/ 395570 h 409530"/>
                  <a:gd name="connsiteX2" fmla="*/ 504933 w 532855"/>
                  <a:gd name="connsiteY2" fmla="*/ 27923 h 409530"/>
                  <a:gd name="connsiteX3" fmla="*/ 27922 w 532855"/>
                  <a:gd name="connsiteY3" fmla="*/ 27923 h 409530"/>
                  <a:gd name="connsiteX4" fmla="*/ 27922 w 532855"/>
                  <a:gd name="connsiteY4" fmla="*/ 53518 h 409530"/>
                  <a:gd name="connsiteX5" fmla="*/ 465376 w 532855"/>
                  <a:gd name="connsiteY5" fmla="*/ 53518 h 409530"/>
                  <a:gd name="connsiteX6" fmla="*/ 479337 w 532855"/>
                  <a:gd name="connsiteY6" fmla="*/ 67480 h 409530"/>
                  <a:gd name="connsiteX7" fmla="*/ 479337 w 532855"/>
                  <a:gd name="connsiteY7" fmla="*/ 369974 h 409530"/>
                  <a:gd name="connsiteX8" fmla="*/ 465376 w 532855"/>
                  <a:gd name="connsiteY8" fmla="*/ 383935 h 409530"/>
                  <a:gd name="connsiteX9" fmla="*/ 451414 w 532855"/>
                  <a:gd name="connsiteY9" fmla="*/ 369974 h 409530"/>
                  <a:gd name="connsiteX10" fmla="*/ 451414 w 532855"/>
                  <a:gd name="connsiteY10" fmla="*/ 81441 h 409530"/>
                  <a:gd name="connsiteX11" fmla="*/ 13961 w 532855"/>
                  <a:gd name="connsiteY11" fmla="*/ 81441 h 409530"/>
                  <a:gd name="connsiteX12" fmla="*/ 0 w 532855"/>
                  <a:gd name="connsiteY12" fmla="*/ 67480 h 409530"/>
                  <a:gd name="connsiteX13" fmla="*/ 0 w 532855"/>
                  <a:gd name="connsiteY13" fmla="*/ 13961 h 409530"/>
                  <a:gd name="connsiteX14" fmla="*/ 13961 w 532855"/>
                  <a:gd name="connsiteY14" fmla="*/ 0 h 409530"/>
                  <a:gd name="connsiteX15" fmla="*/ 518894 w 532855"/>
                  <a:gd name="connsiteY15" fmla="*/ 0 h 409530"/>
                  <a:gd name="connsiteX16" fmla="*/ 532855 w 532855"/>
                  <a:gd name="connsiteY16" fmla="*/ 13961 h 409530"/>
                  <a:gd name="connsiteX17" fmla="*/ 532855 w 532855"/>
                  <a:gd name="connsiteY17" fmla="*/ 397896 h 409530"/>
                  <a:gd name="connsiteX18" fmla="*/ 518894 w 532855"/>
                  <a:gd name="connsiteY18" fmla="*/ 409531 h 409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32855" h="409530">
                    <a:moveTo>
                      <a:pt x="518894" y="409531"/>
                    </a:moveTo>
                    <a:cubicBezTo>
                      <a:pt x="511913" y="409531"/>
                      <a:pt x="504933" y="402550"/>
                      <a:pt x="504933" y="395570"/>
                    </a:cubicBezTo>
                    <a:lnTo>
                      <a:pt x="504933" y="27923"/>
                    </a:lnTo>
                    <a:lnTo>
                      <a:pt x="27922" y="27923"/>
                    </a:lnTo>
                    <a:lnTo>
                      <a:pt x="27922" y="53518"/>
                    </a:lnTo>
                    <a:lnTo>
                      <a:pt x="465376" y="53518"/>
                    </a:lnTo>
                    <a:cubicBezTo>
                      <a:pt x="472356" y="53518"/>
                      <a:pt x="479337" y="60499"/>
                      <a:pt x="479337" y="67480"/>
                    </a:cubicBezTo>
                    <a:lnTo>
                      <a:pt x="479337" y="369974"/>
                    </a:lnTo>
                    <a:cubicBezTo>
                      <a:pt x="479337" y="376954"/>
                      <a:pt x="472356" y="383935"/>
                      <a:pt x="465376" y="383935"/>
                    </a:cubicBezTo>
                    <a:cubicBezTo>
                      <a:pt x="458395" y="383935"/>
                      <a:pt x="451414" y="376954"/>
                      <a:pt x="451414" y="369974"/>
                    </a:cubicBezTo>
                    <a:lnTo>
                      <a:pt x="451414" y="81441"/>
                    </a:lnTo>
                    <a:lnTo>
                      <a:pt x="13961" y="81441"/>
                    </a:lnTo>
                    <a:cubicBezTo>
                      <a:pt x="6980" y="81441"/>
                      <a:pt x="0" y="74460"/>
                      <a:pt x="0" y="67480"/>
                    </a:cubicBezTo>
                    <a:lnTo>
                      <a:pt x="0" y="13961"/>
                    </a:lnTo>
                    <a:cubicBezTo>
                      <a:pt x="0" y="6981"/>
                      <a:pt x="6980" y="0"/>
                      <a:pt x="13961" y="0"/>
                    </a:cubicBezTo>
                    <a:lnTo>
                      <a:pt x="518894" y="0"/>
                    </a:lnTo>
                    <a:cubicBezTo>
                      <a:pt x="525875" y="0"/>
                      <a:pt x="532855" y="6981"/>
                      <a:pt x="532855" y="13961"/>
                    </a:cubicBezTo>
                    <a:lnTo>
                      <a:pt x="532855" y="397896"/>
                    </a:lnTo>
                    <a:cubicBezTo>
                      <a:pt x="532855" y="404877"/>
                      <a:pt x="525875" y="409531"/>
                      <a:pt x="518894" y="409531"/>
                    </a:cubicBez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C3573525-1597-4011-9D4C-486FEEE2AC45}"/>
                  </a:ext>
                </a:extLst>
              </p:cNvPr>
              <p:cNvSpPr/>
              <p:nvPr/>
            </p:nvSpPr>
            <p:spPr>
              <a:xfrm>
                <a:off x="3479880" y="345884"/>
                <a:ext cx="532855" cy="332743"/>
              </a:xfrm>
              <a:custGeom>
                <a:avLst/>
                <a:gdLst>
                  <a:gd name="connsiteX0" fmla="*/ 465376 w 532855"/>
                  <a:gd name="connsiteY0" fmla="*/ 332744 h 332743"/>
                  <a:gd name="connsiteX1" fmla="*/ 451415 w 532855"/>
                  <a:gd name="connsiteY1" fmla="*/ 318783 h 332743"/>
                  <a:gd name="connsiteX2" fmla="*/ 451415 w 532855"/>
                  <a:gd name="connsiteY2" fmla="*/ 83768 h 332743"/>
                  <a:gd name="connsiteX3" fmla="*/ 13961 w 532855"/>
                  <a:gd name="connsiteY3" fmla="*/ 83768 h 332743"/>
                  <a:gd name="connsiteX4" fmla="*/ 0 w 532855"/>
                  <a:gd name="connsiteY4" fmla="*/ 69806 h 332743"/>
                  <a:gd name="connsiteX5" fmla="*/ 0 w 532855"/>
                  <a:gd name="connsiteY5" fmla="*/ 13961 h 332743"/>
                  <a:gd name="connsiteX6" fmla="*/ 13961 w 532855"/>
                  <a:gd name="connsiteY6" fmla="*/ 0 h 332743"/>
                  <a:gd name="connsiteX7" fmla="*/ 518894 w 532855"/>
                  <a:gd name="connsiteY7" fmla="*/ 0 h 332743"/>
                  <a:gd name="connsiteX8" fmla="*/ 532855 w 532855"/>
                  <a:gd name="connsiteY8" fmla="*/ 13961 h 332743"/>
                  <a:gd name="connsiteX9" fmla="*/ 532855 w 532855"/>
                  <a:gd name="connsiteY9" fmla="*/ 309475 h 332743"/>
                  <a:gd name="connsiteX10" fmla="*/ 518894 w 532855"/>
                  <a:gd name="connsiteY10" fmla="*/ 323436 h 332743"/>
                  <a:gd name="connsiteX11" fmla="*/ 504933 w 532855"/>
                  <a:gd name="connsiteY11" fmla="*/ 309475 h 332743"/>
                  <a:gd name="connsiteX12" fmla="*/ 504933 w 532855"/>
                  <a:gd name="connsiteY12" fmla="*/ 27923 h 332743"/>
                  <a:gd name="connsiteX13" fmla="*/ 27923 w 532855"/>
                  <a:gd name="connsiteY13" fmla="*/ 27923 h 332743"/>
                  <a:gd name="connsiteX14" fmla="*/ 27923 w 532855"/>
                  <a:gd name="connsiteY14" fmla="*/ 53518 h 332743"/>
                  <a:gd name="connsiteX15" fmla="*/ 465376 w 532855"/>
                  <a:gd name="connsiteY15" fmla="*/ 53518 h 332743"/>
                  <a:gd name="connsiteX16" fmla="*/ 479337 w 532855"/>
                  <a:gd name="connsiteY16" fmla="*/ 67480 h 332743"/>
                  <a:gd name="connsiteX17" fmla="*/ 479337 w 532855"/>
                  <a:gd name="connsiteY17" fmla="*/ 316456 h 332743"/>
                  <a:gd name="connsiteX18" fmla="*/ 465376 w 532855"/>
                  <a:gd name="connsiteY18" fmla="*/ 332744 h 332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32855" h="332743">
                    <a:moveTo>
                      <a:pt x="465376" y="332744"/>
                    </a:moveTo>
                    <a:cubicBezTo>
                      <a:pt x="458395" y="332744"/>
                      <a:pt x="451415" y="325763"/>
                      <a:pt x="451415" y="318783"/>
                    </a:cubicBezTo>
                    <a:lnTo>
                      <a:pt x="451415" y="83768"/>
                    </a:lnTo>
                    <a:lnTo>
                      <a:pt x="13961" y="83768"/>
                    </a:lnTo>
                    <a:cubicBezTo>
                      <a:pt x="6981" y="83768"/>
                      <a:pt x="0" y="76787"/>
                      <a:pt x="0" y="69806"/>
                    </a:cubicBezTo>
                    <a:lnTo>
                      <a:pt x="0" y="13961"/>
                    </a:lnTo>
                    <a:cubicBezTo>
                      <a:pt x="0" y="6981"/>
                      <a:pt x="6981" y="0"/>
                      <a:pt x="13961" y="0"/>
                    </a:cubicBezTo>
                    <a:lnTo>
                      <a:pt x="518894" y="0"/>
                    </a:lnTo>
                    <a:cubicBezTo>
                      <a:pt x="525875" y="0"/>
                      <a:pt x="532855" y="6981"/>
                      <a:pt x="532855" y="13961"/>
                    </a:cubicBezTo>
                    <a:lnTo>
                      <a:pt x="532855" y="309475"/>
                    </a:lnTo>
                    <a:cubicBezTo>
                      <a:pt x="532855" y="316456"/>
                      <a:pt x="525875" y="323436"/>
                      <a:pt x="518894" y="323436"/>
                    </a:cubicBezTo>
                    <a:cubicBezTo>
                      <a:pt x="511914" y="323436"/>
                      <a:pt x="504933" y="316456"/>
                      <a:pt x="504933" y="309475"/>
                    </a:cubicBezTo>
                    <a:lnTo>
                      <a:pt x="504933" y="27923"/>
                    </a:lnTo>
                    <a:lnTo>
                      <a:pt x="27923" y="27923"/>
                    </a:lnTo>
                    <a:lnTo>
                      <a:pt x="27923" y="53518"/>
                    </a:lnTo>
                    <a:lnTo>
                      <a:pt x="465376" y="53518"/>
                    </a:lnTo>
                    <a:cubicBezTo>
                      <a:pt x="472356" y="53518"/>
                      <a:pt x="479337" y="60499"/>
                      <a:pt x="479337" y="67480"/>
                    </a:cubicBezTo>
                    <a:lnTo>
                      <a:pt x="479337" y="316456"/>
                    </a:lnTo>
                    <a:cubicBezTo>
                      <a:pt x="481664" y="325763"/>
                      <a:pt x="474683" y="332744"/>
                      <a:pt x="465376" y="332744"/>
                    </a:cubicBez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70F450C-331A-4ED7-8824-44CAE0390BC9}"/>
                  </a:ext>
                </a:extLst>
              </p:cNvPr>
              <p:cNvSpPr/>
              <p:nvPr/>
            </p:nvSpPr>
            <p:spPr>
              <a:xfrm>
                <a:off x="3426362" y="401729"/>
                <a:ext cx="532855" cy="732967"/>
              </a:xfrm>
              <a:custGeom>
                <a:avLst/>
                <a:gdLst>
                  <a:gd name="connsiteX0" fmla="*/ 393242 w 532855"/>
                  <a:gd name="connsiteY0" fmla="*/ 732967 h 732967"/>
                  <a:gd name="connsiteX1" fmla="*/ 13961 w 532855"/>
                  <a:gd name="connsiteY1" fmla="*/ 732967 h 732967"/>
                  <a:gd name="connsiteX2" fmla="*/ 0 w 532855"/>
                  <a:gd name="connsiteY2" fmla="*/ 719006 h 732967"/>
                  <a:gd name="connsiteX3" fmla="*/ 0 w 532855"/>
                  <a:gd name="connsiteY3" fmla="*/ 13961 h 732967"/>
                  <a:gd name="connsiteX4" fmla="*/ 13961 w 532855"/>
                  <a:gd name="connsiteY4" fmla="*/ 0 h 732967"/>
                  <a:gd name="connsiteX5" fmla="*/ 518894 w 532855"/>
                  <a:gd name="connsiteY5" fmla="*/ 0 h 732967"/>
                  <a:gd name="connsiteX6" fmla="*/ 532855 w 532855"/>
                  <a:gd name="connsiteY6" fmla="*/ 13961 h 732967"/>
                  <a:gd name="connsiteX7" fmla="*/ 532855 w 532855"/>
                  <a:gd name="connsiteY7" fmla="*/ 262937 h 732967"/>
                  <a:gd name="connsiteX8" fmla="*/ 518894 w 532855"/>
                  <a:gd name="connsiteY8" fmla="*/ 276899 h 732967"/>
                  <a:gd name="connsiteX9" fmla="*/ 504933 w 532855"/>
                  <a:gd name="connsiteY9" fmla="*/ 262937 h 732967"/>
                  <a:gd name="connsiteX10" fmla="*/ 504933 w 532855"/>
                  <a:gd name="connsiteY10" fmla="*/ 27923 h 732967"/>
                  <a:gd name="connsiteX11" fmla="*/ 27922 w 532855"/>
                  <a:gd name="connsiteY11" fmla="*/ 27923 h 732967"/>
                  <a:gd name="connsiteX12" fmla="*/ 27922 w 532855"/>
                  <a:gd name="connsiteY12" fmla="*/ 705044 h 732967"/>
                  <a:gd name="connsiteX13" fmla="*/ 393242 w 532855"/>
                  <a:gd name="connsiteY13" fmla="*/ 705044 h 732967"/>
                  <a:gd name="connsiteX14" fmla="*/ 407204 w 532855"/>
                  <a:gd name="connsiteY14" fmla="*/ 719006 h 732967"/>
                  <a:gd name="connsiteX15" fmla="*/ 393242 w 532855"/>
                  <a:gd name="connsiteY15" fmla="*/ 732967 h 732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32855" h="732967">
                    <a:moveTo>
                      <a:pt x="393242" y="732967"/>
                    </a:moveTo>
                    <a:lnTo>
                      <a:pt x="13961" y="732967"/>
                    </a:lnTo>
                    <a:cubicBezTo>
                      <a:pt x="6981" y="732967"/>
                      <a:pt x="0" y="725986"/>
                      <a:pt x="0" y="719006"/>
                    </a:cubicBezTo>
                    <a:lnTo>
                      <a:pt x="0" y="13961"/>
                    </a:lnTo>
                    <a:cubicBezTo>
                      <a:pt x="0" y="6981"/>
                      <a:pt x="6981" y="0"/>
                      <a:pt x="13961" y="0"/>
                    </a:cubicBezTo>
                    <a:lnTo>
                      <a:pt x="518894" y="0"/>
                    </a:lnTo>
                    <a:cubicBezTo>
                      <a:pt x="525875" y="0"/>
                      <a:pt x="532855" y="6981"/>
                      <a:pt x="532855" y="13961"/>
                    </a:cubicBezTo>
                    <a:lnTo>
                      <a:pt x="532855" y="262937"/>
                    </a:lnTo>
                    <a:cubicBezTo>
                      <a:pt x="532855" y="269918"/>
                      <a:pt x="525875" y="276899"/>
                      <a:pt x="518894" y="276899"/>
                    </a:cubicBezTo>
                    <a:cubicBezTo>
                      <a:pt x="511913" y="276899"/>
                      <a:pt x="504933" y="269918"/>
                      <a:pt x="504933" y="262937"/>
                    </a:cubicBezTo>
                    <a:lnTo>
                      <a:pt x="504933" y="27923"/>
                    </a:lnTo>
                    <a:lnTo>
                      <a:pt x="27922" y="27923"/>
                    </a:lnTo>
                    <a:lnTo>
                      <a:pt x="27922" y="705044"/>
                    </a:lnTo>
                    <a:lnTo>
                      <a:pt x="393242" y="705044"/>
                    </a:lnTo>
                    <a:cubicBezTo>
                      <a:pt x="400223" y="705044"/>
                      <a:pt x="407204" y="712025"/>
                      <a:pt x="407204" y="719006"/>
                    </a:cubicBezTo>
                    <a:cubicBezTo>
                      <a:pt x="407204" y="725986"/>
                      <a:pt x="400223" y="732967"/>
                      <a:pt x="393242" y="732967"/>
                    </a:cubicBez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</p:grp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3809E197-7D03-4649-BCA7-9C1999ABBE7A}"/>
                </a:ext>
              </a:extLst>
            </p:cNvPr>
            <p:cNvSpPr/>
            <p:nvPr/>
          </p:nvSpPr>
          <p:spPr>
            <a:xfrm>
              <a:off x="32234161" y="9164854"/>
              <a:ext cx="1625600" cy="1625598"/>
            </a:xfrm>
            <a:custGeom>
              <a:avLst/>
              <a:gdLst>
                <a:gd name="connsiteX0" fmla="*/ 0 w 1766337"/>
                <a:gd name="connsiteY0" fmla="*/ 1432772 h 2659229"/>
                <a:gd name="connsiteX1" fmla="*/ 1766337 w 1766337"/>
                <a:gd name="connsiteY1" fmla="*/ 1432772 h 2659229"/>
                <a:gd name="connsiteX2" fmla="*/ 1766337 w 1766337"/>
                <a:gd name="connsiteY2" fmla="*/ 2659229 h 2659229"/>
                <a:gd name="connsiteX3" fmla="*/ 0 w 1766337"/>
                <a:gd name="connsiteY3" fmla="*/ 2659229 h 2659229"/>
                <a:gd name="connsiteX4" fmla="*/ 755354 w 1766337"/>
                <a:gd name="connsiteY4" fmla="*/ 0 h 2659229"/>
                <a:gd name="connsiteX5" fmla="*/ 946410 w 1766337"/>
                <a:gd name="connsiteY5" fmla="*/ 79137 h 2659229"/>
                <a:gd name="connsiteX6" fmla="*/ 1115478 w 1766337"/>
                <a:gd name="connsiteY6" fmla="*/ 248206 h 2659229"/>
                <a:gd name="connsiteX7" fmla="*/ 1115478 w 1766337"/>
                <a:gd name="connsiteY7" fmla="*/ 630317 h 2659229"/>
                <a:gd name="connsiteX8" fmla="*/ 946410 w 1766337"/>
                <a:gd name="connsiteY8" fmla="*/ 799384 h 2659229"/>
                <a:gd name="connsiteX9" fmla="*/ 564300 w 1766337"/>
                <a:gd name="connsiteY9" fmla="*/ 799384 h 2659229"/>
                <a:gd name="connsiteX10" fmla="*/ 395231 w 1766337"/>
                <a:gd name="connsiteY10" fmla="*/ 630316 h 2659229"/>
                <a:gd name="connsiteX11" fmla="*/ 395231 w 1766337"/>
                <a:gd name="connsiteY11" fmla="*/ 248205 h 2659229"/>
                <a:gd name="connsiteX12" fmla="*/ 564299 w 1766337"/>
                <a:gd name="connsiteY12" fmla="*/ 79137 h 2659229"/>
                <a:gd name="connsiteX13" fmla="*/ 755354 w 1766337"/>
                <a:gd name="connsiteY13" fmla="*/ 0 h 2659229"/>
                <a:gd name="connsiteX0" fmla="*/ 0 w 1766337"/>
                <a:gd name="connsiteY0" fmla="*/ 1432772 h 2659229"/>
                <a:gd name="connsiteX1" fmla="*/ 1766337 w 1766337"/>
                <a:gd name="connsiteY1" fmla="*/ 2659229 h 2659229"/>
                <a:gd name="connsiteX2" fmla="*/ 0 w 1766337"/>
                <a:gd name="connsiteY2" fmla="*/ 2659229 h 2659229"/>
                <a:gd name="connsiteX3" fmla="*/ 0 w 1766337"/>
                <a:gd name="connsiteY3" fmla="*/ 1432772 h 2659229"/>
                <a:gd name="connsiteX4" fmla="*/ 755354 w 1766337"/>
                <a:gd name="connsiteY4" fmla="*/ 0 h 2659229"/>
                <a:gd name="connsiteX5" fmla="*/ 946410 w 1766337"/>
                <a:gd name="connsiteY5" fmla="*/ 79137 h 2659229"/>
                <a:gd name="connsiteX6" fmla="*/ 1115478 w 1766337"/>
                <a:gd name="connsiteY6" fmla="*/ 248206 h 2659229"/>
                <a:gd name="connsiteX7" fmla="*/ 1115478 w 1766337"/>
                <a:gd name="connsiteY7" fmla="*/ 630317 h 2659229"/>
                <a:gd name="connsiteX8" fmla="*/ 946410 w 1766337"/>
                <a:gd name="connsiteY8" fmla="*/ 799384 h 2659229"/>
                <a:gd name="connsiteX9" fmla="*/ 564300 w 1766337"/>
                <a:gd name="connsiteY9" fmla="*/ 799384 h 2659229"/>
                <a:gd name="connsiteX10" fmla="*/ 395231 w 1766337"/>
                <a:gd name="connsiteY10" fmla="*/ 630316 h 2659229"/>
                <a:gd name="connsiteX11" fmla="*/ 395231 w 1766337"/>
                <a:gd name="connsiteY11" fmla="*/ 248205 h 2659229"/>
                <a:gd name="connsiteX12" fmla="*/ 564299 w 1766337"/>
                <a:gd name="connsiteY12" fmla="*/ 79137 h 2659229"/>
                <a:gd name="connsiteX13" fmla="*/ 755354 w 1766337"/>
                <a:gd name="connsiteY13" fmla="*/ 0 h 2659229"/>
                <a:gd name="connsiteX0" fmla="*/ 0 w 1194615"/>
                <a:gd name="connsiteY0" fmla="*/ 1432772 h 2659229"/>
                <a:gd name="connsiteX1" fmla="*/ 0 w 1194615"/>
                <a:gd name="connsiteY1" fmla="*/ 2659229 h 2659229"/>
                <a:gd name="connsiteX2" fmla="*/ 0 w 1194615"/>
                <a:gd name="connsiteY2" fmla="*/ 1432772 h 2659229"/>
                <a:gd name="connsiteX3" fmla="*/ 755354 w 1194615"/>
                <a:gd name="connsiteY3" fmla="*/ 0 h 2659229"/>
                <a:gd name="connsiteX4" fmla="*/ 946410 w 1194615"/>
                <a:gd name="connsiteY4" fmla="*/ 79137 h 2659229"/>
                <a:gd name="connsiteX5" fmla="*/ 1115478 w 1194615"/>
                <a:gd name="connsiteY5" fmla="*/ 248206 h 2659229"/>
                <a:gd name="connsiteX6" fmla="*/ 1115478 w 1194615"/>
                <a:gd name="connsiteY6" fmla="*/ 630317 h 2659229"/>
                <a:gd name="connsiteX7" fmla="*/ 946410 w 1194615"/>
                <a:gd name="connsiteY7" fmla="*/ 799384 h 2659229"/>
                <a:gd name="connsiteX8" fmla="*/ 564300 w 1194615"/>
                <a:gd name="connsiteY8" fmla="*/ 799384 h 2659229"/>
                <a:gd name="connsiteX9" fmla="*/ 395231 w 1194615"/>
                <a:gd name="connsiteY9" fmla="*/ 630316 h 2659229"/>
                <a:gd name="connsiteX10" fmla="*/ 395231 w 1194615"/>
                <a:gd name="connsiteY10" fmla="*/ 248205 h 2659229"/>
                <a:gd name="connsiteX11" fmla="*/ 564299 w 1194615"/>
                <a:gd name="connsiteY11" fmla="*/ 79137 h 2659229"/>
                <a:gd name="connsiteX12" fmla="*/ 755354 w 1194615"/>
                <a:gd name="connsiteY12" fmla="*/ 0 h 2659229"/>
                <a:gd name="connsiteX0" fmla="*/ 439261 w 878522"/>
                <a:gd name="connsiteY0" fmla="*/ 0 h 878521"/>
                <a:gd name="connsiteX1" fmla="*/ 630317 w 878522"/>
                <a:gd name="connsiteY1" fmla="*/ 79137 h 878521"/>
                <a:gd name="connsiteX2" fmla="*/ 799385 w 878522"/>
                <a:gd name="connsiteY2" fmla="*/ 248206 h 878521"/>
                <a:gd name="connsiteX3" fmla="*/ 799385 w 878522"/>
                <a:gd name="connsiteY3" fmla="*/ 630317 h 878521"/>
                <a:gd name="connsiteX4" fmla="*/ 630317 w 878522"/>
                <a:gd name="connsiteY4" fmla="*/ 799384 h 878521"/>
                <a:gd name="connsiteX5" fmla="*/ 248207 w 878522"/>
                <a:gd name="connsiteY5" fmla="*/ 799384 h 878521"/>
                <a:gd name="connsiteX6" fmla="*/ 79138 w 878522"/>
                <a:gd name="connsiteY6" fmla="*/ 630316 h 878521"/>
                <a:gd name="connsiteX7" fmla="*/ 79138 w 878522"/>
                <a:gd name="connsiteY7" fmla="*/ 248205 h 878521"/>
                <a:gd name="connsiteX8" fmla="*/ 248206 w 878522"/>
                <a:gd name="connsiteY8" fmla="*/ 79137 h 878521"/>
                <a:gd name="connsiteX9" fmla="*/ 439261 w 878522"/>
                <a:gd name="connsiteY9" fmla="*/ 0 h 87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8522" h="878521">
                  <a:moveTo>
                    <a:pt x="439261" y="0"/>
                  </a:moveTo>
                  <a:cubicBezTo>
                    <a:pt x="508410" y="0"/>
                    <a:pt x="577558" y="26379"/>
                    <a:pt x="630317" y="79137"/>
                  </a:cubicBezTo>
                  <a:lnTo>
                    <a:pt x="799385" y="248206"/>
                  </a:lnTo>
                  <a:cubicBezTo>
                    <a:pt x="904902" y="353723"/>
                    <a:pt x="904902" y="524800"/>
                    <a:pt x="799385" y="630317"/>
                  </a:cubicBezTo>
                  <a:lnTo>
                    <a:pt x="630317" y="799384"/>
                  </a:lnTo>
                  <a:cubicBezTo>
                    <a:pt x="524801" y="904901"/>
                    <a:pt x="353723" y="904901"/>
                    <a:pt x="248207" y="799384"/>
                  </a:cubicBezTo>
                  <a:lnTo>
                    <a:pt x="79138" y="630316"/>
                  </a:lnTo>
                  <a:cubicBezTo>
                    <a:pt x="-26379" y="524799"/>
                    <a:pt x="-26379" y="353722"/>
                    <a:pt x="79138" y="248205"/>
                  </a:cubicBezTo>
                  <a:lnTo>
                    <a:pt x="248206" y="79137"/>
                  </a:lnTo>
                  <a:cubicBezTo>
                    <a:pt x="300964" y="26379"/>
                    <a:pt x="370113" y="0"/>
                    <a:pt x="439261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54000" dist="127000" dir="5400000" algn="t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8D42969-7E05-4FE9-847B-3EB69D5E7C39}"/>
                </a:ext>
              </a:extLst>
            </p:cNvPr>
            <p:cNvSpPr/>
            <p:nvPr/>
          </p:nvSpPr>
          <p:spPr>
            <a:xfrm>
              <a:off x="30704334" y="11079852"/>
              <a:ext cx="46852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>
                  <a:ln>
                    <a:noFill/>
                  </a:ln>
                  <a:solidFill>
                    <a:srgbClr val="25292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Cras Consectetur 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FB97D13-2411-4DB1-AC80-E0BE37814700}"/>
                </a:ext>
              </a:extLst>
            </p:cNvPr>
            <p:cNvSpPr/>
            <p:nvPr/>
          </p:nvSpPr>
          <p:spPr>
            <a:xfrm>
              <a:off x="31064450" y="12038593"/>
              <a:ext cx="3903775" cy="1076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2438522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0606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Cras consectetur orci id nisi malesuada. </a:t>
              </a:r>
            </a:p>
          </p:txBody>
        </p:sp>
        <p:grpSp>
          <p:nvGrpSpPr>
            <p:cNvPr id="62" name="Graphic 2">
              <a:extLst>
                <a:ext uri="{FF2B5EF4-FFF2-40B4-BE49-F238E27FC236}">
                  <a16:creationId xmlns:a16="http://schemas.microsoft.com/office/drawing/2014/main" id="{16DDBD02-CDCD-4CA6-B742-51871E6C3190}"/>
                </a:ext>
              </a:extLst>
            </p:cNvPr>
            <p:cNvGrpSpPr/>
            <p:nvPr/>
          </p:nvGrpSpPr>
          <p:grpSpPr>
            <a:xfrm>
              <a:off x="32503985" y="9511583"/>
              <a:ext cx="1072755" cy="735793"/>
              <a:chOff x="10467499" y="3673321"/>
              <a:chExt cx="881887" cy="604988"/>
            </a:xfrm>
            <a:solidFill>
              <a:schemeClr val="accent5"/>
            </a:solidFill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EED6EB6-9F78-4F7B-8A41-FEB538716F91}"/>
                  </a:ext>
                </a:extLst>
              </p:cNvPr>
              <p:cNvSpPr/>
              <p:nvPr/>
            </p:nvSpPr>
            <p:spPr>
              <a:xfrm>
                <a:off x="10574535" y="4136370"/>
                <a:ext cx="27922" cy="141939"/>
              </a:xfrm>
              <a:custGeom>
                <a:avLst/>
                <a:gdLst>
                  <a:gd name="connsiteX0" fmla="*/ 13961 w 27922"/>
                  <a:gd name="connsiteY0" fmla="*/ 141940 h 141939"/>
                  <a:gd name="connsiteX1" fmla="*/ 0 w 27922"/>
                  <a:gd name="connsiteY1" fmla="*/ 127978 h 141939"/>
                  <a:gd name="connsiteX2" fmla="*/ 0 w 27922"/>
                  <a:gd name="connsiteY2" fmla="*/ 13961 h 141939"/>
                  <a:gd name="connsiteX3" fmla="*/ 13961 w 27922"/>
                  <a:gd name="connsiteY3" fmla="*/ 0 h 141939"/>
                  <a:gd name="connsiteX4" fmla="*/ 27923 w 27922"/>
                  <a:gd name="connsiteY4" fmla="*/ 13961 h 141939"/>
                  <a:gd name="connsiteX5" fmla="*/ 27923 w 27922"/>
                  <a:gd name="connsiteY5" fmla="*/ 127978 h 141939"/>
                  <a:gd name="connsiteX6" fmla="*/ 13961 w 27922"/>
                  <a:gd name="connsiteY6" fmla="*/ 141940 h 14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22" h="141939">
                    <a:moveTo>
                      <a:pt x="13961" y="141940"/>
                    </a:moveTo>
                    <a:cubicBezTo>
                      <a:pt x="6980" y="141940"/>
                      <a:pt x="0" y="134959"/>
                      <a:pt x="0" y="127978"/>
                    </a:cubicBezTo>
                    <a:lnTo>
                      <a:pt x="0" y="13961"/>
                    </a:lnTo>
                    <a:cubicBezTo>
                      <a:pt x="0" y="6981"/>
                      <a:pt x="6980" y="0"/>
                      <a:pt x="13961" y="0"/>
                    </a:cubicBezTo>
                    <a:cubicBezTo>
                      <a:pt x="20942" y="0"/>
                      <a:pt x="27923" y="6981"/>
                      <a:pt x="27923" y="13961"/>
                    </a:cubicBezTo>
                    <a:lnTo>
                      <a:pt x="27923" y="127978"/>
                    </a:lnTo>
                    <a:cubicBezTo>
                      <a:pt x="27923" y="134959"/>
                      <a:pt x="20942" y="141940"/>
                      <a:pt x="13961" y="141940"/>
                    </a:cubicBez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CC50699-CB10-476D-8150-D5CB44286C61}"/>
                  </a:ext>
                </a:extLst>
              </p:cNvPr>
              <p:cNvSpPr/>
              <p:nvPr/>
            </p:nvSpPr>
            <p:spPr>
              <a:xfrm>
                <a:off x="10760686" y="4136370"/>
                <a:ext cx="27922" cy="141939"/>
              </a:xfrm>
              <a:custGeom>
                <a:avLst/>
                <a:gdLst>
                  <a:gd name="connsiteX0" fmla="*/ 13961 w 27922"/>
                  <a:gd name="connsiteY0" fmla="*/ 141940 h 141939"/>
                  <a:gd name="connsiteX1" fmla="*/ 0 w 27922"/>
                  <a:gd name="connsiteY1" fmla="*/ 127978 h 141939"/>
                  <a:gd name="connsiteX2" fmla="*/ 0 w 27922"/>
                  <a:gd name="connsiteY2" fmla="*/ 13961 h 141939"/>
                  <a:gd name="connsiteX3" fmla="*/ 13961 w 27922"/>
                  <a:gd name="connsiteY3" fmla="*/ 0 h 141939"/>
                  <a:gd name="connsiteX4" fmla="*/ 27923 w 27922"/>
                  <a:gd name="connsiteY4" fmla="*/ 13961 h 141939"/>
                  <a:gd name="connsiteX5" fmla="*/ 27923 w 27922"/>
                  <a:gd name="connsiteY5" fmla="*/ 127978 h 141939"/>
                  <a:gd name="connsiteX6" fmla="*/ 13961 w 27922"/>
                  <a:gd name="connsiteY6" fmla="*/ 141940 h 14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22" h="141939">
                    <a:moveTo>
                      <a:pt x="13961" y="141940"/>
                    </a:moveTo>
                    <a:cubicBezTo>
                      <a:pt x="6980" y="141940"/>
                      <a:pt x="0" y="134959"/>
                      <a:pt x="0" y="127978"/>
                    </a:cubicBezTo>
                    <a:lnTo>
                      <a:pt x="0" y="13961"/>
                    </a:lnTo>
                    <a:cubicBezTo>
                      <a:pt x="0" y="6981"/>
                      <a:pt x="6980" y="0"/>
                      <a:pt x="13961" y="0"/>
                    </a:cubicBezTo>
                    <a:cubicBezTo>
                      <a:pt x="20942" y="0"/>
                      <a:pt x="27923" y="6981"/>
                      <a:pt x="27923" y="13961"/>
                    </a:cubicBezTo>
                    <a:lnTo>
                      <a:pt x="27923" y="127978"/>
                    </a:lnTo>
                    <a:cubicBezTo>
                      <a:pt x="27923" y="134959"/>
                      <a:pt x="23269" y="141940"/>
                      <a:pt x="13961" y="141940"/>
                    </a:cubicBez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163C2071-1ACA-4B15-B189-CBACCA07457C}"/>
                  </a:ext>
                </a:extLst>
              </p:cNvPr>
              <p:cNvSpPr/>
              <p:nvPr/>
            </p:nvSpPr>
            <p:spPr>
              <a:xfrm>
                <a:off x="10523344" y="4035858"/>
                <a:ext cx="318782" cy="242451"/>
              </a:xfrm>
              <a:custGeom>
                <a:avLst/>
                <a:gdLst>
                  <a:gd name="connsiteX0" fmla="*/ 304821 w 318782"/>
                  <a:gd name="connsiteY0" fmla="*/ 242452 h 242451"/>
                  <a:gd name="connsiteX1" fmla="*/ 13961 w 318782"/>
                  <a:gd name="connsiteY1" fmla="*/ 242452 h 242451"/>
                  <a:gd name="connsiteX2" fmla="*/ 4654 w 318782"/>
                  <a:gd name="connsiteY2" fmla="*/ 237798 h 242451"/>
                  <a:gd name="connsiteX3" fmla="*/ 0 w 318782"/>
                  <a:gd name="connsiteY3" fmla="*/ 228490 h 242451"/>
                  <a:gd name="connsiteX4" fmla="*/ 0 w 318782"/>
                  <a:gd name="connsiteY4" fmla="*/ 74917 h 242451"/>
                  <a:gd name="connsiteX5" fmla="*/ 0 w 318782"/>
                  <a:gd name="connsiteY5" fmla="*/ 72590 h 242451"/>
                  <a:gd name="connsiteX6" fmla="*/ 58172 w 318782"/>
                  <a:gd name="connsiteY6" fmla="*/ 9764 h 242451"/>
                  <a:gd name="connsiteX7" fmla="*/ 114018 w 318782"/>
                  <a:gd name="connsiteY7" fmla="*/ 456 h 242451"/>
                  <a:gd name="connsiteX8" fmla="*/ 130305 w 318782"/>
                  <a:gd name="connsiteY8" fmla="*/ 12091 h 242451"/>
                  <a:gd name="connsiteX9" fmla="*/ 118671 w 318782"/>
                  <a:gd name="connsiteY9" fmla="*/ 28379 h 242451"/>
                  <a:gd name="connsiteX10" fmla="*/ 62826 w 318782"/>
                  <a:gd name="connsiteY10" fmla="*/ 37686 h 242451"/>
                  <a:gd name="connsiteX11" fmla="*/ 27923 w 318782"/>
                  <a:gd name="connsiteY11" fmla="*/ 74917 h 242451"/>
                  <a:gd name="connsiteX12" fmla="*/ 27923 w 318782"/>
                  <a:gd name="connsiteY12" fmla="*/ 212202 h 242451"/>
                  <a:gd name="connsiteX13" fmla="*/ 290860 w 318782"/>
                  <a:gd name="connsiteY13" fmla="*/ 212202 h 242451"/>
                  <a:gd name="connsiteX14" fmla="*/ 290860 w 318782"/>
                  <a:gd name="connsiteY14" fmla="*/ 74917 h 242451"/>
                  <a:gd name="connsiteX15" fmla="*/ 255957 w 318782"/>
                  <a:gd name="connsiteY15" fmla="*/ 37686 h 242451"/>
                  <a:gd name="connsiteX16" fmla="*/ 200112 w 318782"/>
                  <a:gd name="connsiteY16" fmla="*/ 28379 h 242451"/>
                  <a:gd name="connsiteX17" fmla="*/ 188477 w 318782"/>
                  <a:gd name="connsiteY17" fmla="*/ 12091 h 242451"/>
                  <a:gd name="connsiteX18" fmla="*/ 204766 w 318782"/>
                  <a:gd name="connsiteY18" fmla="*/ 456 h 242451"/>
                  <a:gd name="connsiteX19" fmla="*/ 260611 w 318782"/>
                  <a:gd name="connsiteY19" fmla="*/ 9764 h 242451"/>
                  <a:gd name="connsiteX20" fmla="*/ 318783 w 318782"/>
                  <a:gd name="connsiteY20" fmla="*/ 72590 h 242451"/>
                  <a:gd name="connsiteX21" fmla="*/ 318783 w 318782"/>
                  <a:gd name="connsiteY21" fmla="*/ 74917 h 242451"/>
                  <a:gd name="connsiteX22" fmla="*/ 318783 w 318782"/>
                  <a:gd name="connsiteY22" fmla="*/ 228490 h 242451"/>
                  <a:gd name="connsiteX23" fmla="*/ 314129 w 318782"/>
                  <a:gd name="connsiteY23" fmla="*/ 237798 h 242451"/>
                  <a:gd name="connsiteX24" fmla="*/ 304821 w 318782"/>
                  <a:gd name="connsiteY24" fmla="*/ 242452 h 24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18782" h="242451">
                    <a:moveTo>
                      <a:pt x="304821" y="242452"/>
                    </a:moveTo>
                    <a:lnTo>
                      <a:pt x="13961" y="242452"/>
                    </a:lnTo>
                    <a:cubicBezTo>
                      <a:pt x="9308" y="242452"/>
                      <a:pt x="6981" y="240125"/>
                      <a:pt x="4654" y="237798"/>
                    </a:cubicBezTo>
                    <a:cubicBezTo>
                      <a:pt x="2327" y="235471"/>
                      <a:pt x="0" y="230817"/>
                      <a:pt x="0" y="228490"/>
                    </a:cubicBezTo>
                    <a:lnTo>
                      <a:pt x="0" y="74917"/>
                    </a:lnTo>
                    <a:cubicBezTo>
                      <a:pt x="0" y="74917"/>
                      <a:pt x="0" y="74917"/>
                      <a:pt x="0" y="72590"/>
                    </a:cubicBezTo>
                    <a:cubicBezTo>
                      <a:pt x="2327" y="42340"/>
                      <a:pt x="27923" y="16745"/>
                      <a:pt x="58172" y="9764"/>
                    </a:cubicBezTo>
                    <a:lnTo>
                      <a:pt x="114018" y="456"/>
                    </a:lnTo>
                    <a:cubicBezTo>
                      <a:pt x="120998" y="-1871"/>
                      <a:pt x="127978" y="5110"/>
                      <a:pt x="130305" y="12091"/>
                    </a:cubicBezTo>
                    <a:cubicBezTo>
                      <a:pt x="132632" y="19071"/>
                      <a:pt x="125652" y="26052"/>
                      <a:pt x="118671" y="28379"/>
                    </a:cubicBezTo>
                    <a:lnTo>
                      <a:pt x="62826" y="37686"/>
                    </a:lnTo>
                    <a:cubicBezTo>
                      <a:pt x="44211" y="40013"/>
                      <a:pt x="30250" y="56301"/>
                      <a:pt x="27923" y="74917"/>
                    </a:cubicBezTo>
                    <a:lnTo>
                      <a:pt x="27923" y="212202"/>
                    </a:lnTo>
                    <a:lnTo>
                      <a:pt x="290860" y="212202"/>
                    </a:lnTo>
                    <a:lnTo>
                      <a:pt x="290860" y="74917"/>
                    </a:lnTo>
                    <a:cubicBezTo>
                      <a:pt x="288534" y="56301"/>
                      <a:pt x="274572" y="42340"/>
                      <a:pt x="255957" y="37686"/>
                    </a:cubicBezTo>
                    <a:lnTo>
                      <a:pt x="200112" y="28379"/>
                    </a:lnTo>
                    <a:cubicBezTo>
                      <a:pt x="193131" y="26052"/>
                      <a:pt x="186150" y="19071"/>
                      <a:pt x="188477" y="12091"/>
                    </a:cubicBezTo>
                    <a:cubicBezTo>
                      <a:pt x="190804" y="5110"/>
                      <a:pt x="197785" y="-1871"/>
                      <a:pt x="204766" y="456"/>
                    </a:cubicBezTo>
                    <a:lnTo>
                      <a:pt x="260611" y="9764"/>
                    </a:lnTo>
                    <a:cubicBezTo>
                      <a:pt x="290860" y="14418"/>
                      <a:pt x="316456" y="40013"/>
                      <a:pt x="318783" y="72590"/>
                    </a:cubicBezTo>
                    <a:cubicBezTo>
                      <a:pt x="318783" y="72590"/>
                      <a:pt x="318783" y="72590"/>
                      <a:pt x="318783" y="74917"/>
                    </a:cubicBezTo>
                    <a:lnTo>
                      <a:pt x="318783" y="228490"/>
                    </a:lnTo>
                    <a:cubicBezTo>
                      <a:pt x="318783" y="233144"/>
                      <a:pt x="316456" y="235471"/>
                      <a:pt x="314129" y="237798"/>
                    </a:cubicBezTo>
                    <a:cubicBezTo>
                      <a:pt x="311802" y="242452"/>
                      <a:pt x="307148" y="242452"/>
                      <a:pt x="304821" y="242452"/>
                    </a:cubicBez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CBA6D80-6857-4661-896F-8D71A9B3DAC2}"/>
                  </a:ext>
                </a:extLst>
              </p:cNvPr>
              <p:cNvSpPr/>
              <p:nvPr/>
            </p:nvSpPr>
            <p:spPr>
              <a:xfrm>
                <a:off x="11007335" y="4136370"/>
                <a:ext cx="27922" cy="141939"/>
              </a:xfrm>
              <a:custGeom>
                <a:avLst/>
                <a:gdLst>
                  <a:gd name="connsiteX0" fmla="*/ 13961 w 27922"/>
                  <a:gd name="connsiteY0" fmla="*/ 141940 h 141939"/>
                  <a:gd name="connsiteX1" fmla="*/ 0 w 27922"/>
                  <a:gd name="connsiteY1" fmla="*/ 127978 h 141939"/>
                  <a:gd name="connsiteX2" fmla="*/ 0 w 27922"/>
                  <a:gd name="connsiteY2" fmla="*/ 13961 h 141939"/>
                  <a:gd name="connsiteX3" fmla="*/ 13961 w 27922"/>
                  <a:gd name="connsiteY3" fmla="*/ 0 h 141939"/>
                  <a:gd name="connsiteX4" fmla="*/ 27922 w 27922"/>
                  <a:gd name="connsiteY4" fmla="*/ 13961 h 141939"/>
                  <a:gd name="connsiteX5" fmla="*/ 27922 w 27922"/>
                  <a:gd name="connsiteY5" fmla="*/ 127978 h 141939"/>
                  <a:gd name="connsiteX6" fmla="*/ 13961 w 27922"/>
                  <a:gd name="connsiteY6" fmla="*/ 141940 h 14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22" h="141939">
                    <a:moveTo>
                      <a:pt x="13961" y="141940"/>
                    </a:moveTo>
                    <a:cubicBezTo>
                      <a:pt x="6980" y="141940"/>
                      <a:pt x="0" y="134959"/>
                      <a:pt x="0" y="127978"/>
                    </a:cubicBezTo>
                    <a:lnTo>
                      <a:pt x="0" y="13961"/>
                    </a:lnTo>
                    <a:cubicBezTo>
                      <a:pt x="0" y="6981"/>
                      <a:pt x="6980" y="0"/>
                      <a:pt x="13961" y="0"/>
                    </a:cubicBezTo>
                    <a:cubicBezTo>
                      <a:pt x="20942" y="0"/>
                      <a:pt x="27922" y="6981"/>
                      <a:pt x="27922" y="13961"/>
                    </a:cubicBezTo>
                    <a:lnTo>
                      <a:pt x="27922" y="127978"/>
                    </a:lnTo>
                    <a:cubicBezTo>
                      <a:pt x="27922" y="134959"/>
                      <a:pt x="20942" y="141940"/>
                      <a:pt x="13961" y="141940"/>
                    </a:cubicBez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5F91468E-7ABD-4F02-AA81-2E4EF9782F68}"/>
                  </a:ext>
                </a:extLst>
              </p:cNvPr>
              <p:cNvSpPr/>
              <p:nvPr/>
            </p:nvSpPr>
            <p:spPr>
              <a:xfrm>
                <a:off x="11193485" y="4136370"/>
                <a:ext cx="27922" cy="141939"/>
              </a:xfrm>
              <a:custGeom>
                <a:avLst/>
                <a:gdLst>
                  <a:gd name="connsiteX0" fmla="*/ 13961 w 27922"/>
                  <a:gd name="connsiteY0" fmla="*/ 141940 h 141939"/>
                  <a:gd name="connsiteX1" fmla="*/ 0 w 27922"/>
                  <a:gd name="connsiteY1" fmla="*/ 127978 h 141939"/>
                  <a:gd name="connsiteX2" fmla="*/ 0 w 27922"/>
                  <a:gd name="connsiteY2" fmla="*/ 13961 h 141939"/>
                  <a:gd name="connsiteX3" fmla="*/ 13961 w 27922"/>
                  <a:gd name="connsiteY3" fmla="*/ 0 h 141939"/>
                  <a:gd name="connsiteX4" fmla="*/ 27922 w 27922"/>
                  <a:gd name="connsiteY4" fmla="*/ 13961 h 141939"/>
                  <a:gd name="connsiteX5" fmla="*/ 27922 w 27922"/>
                  <a:gd name="connsiteY5" fmla="*/ 127978 h 141939"/>
                  <a:gd name="connsiteX6" fmla="*/ 13961 w 27922"/>
                  <a:gd name="connsiteY6" fmla="*/ 141940 h 14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22" h="141939">
                    <a:moveTo>
                      <a:pt x="13961" y="141940"/>
                    </a:moveTo>
                    <a:cubicBezTo>
                      <a:pt x="6980" y="141940"/>
                      <a:pt x="0" y="134959"/>
                      <a:pt x="0" y="127978"/>
                    </a:cubicBezTo>
                    <a:lnTo>
                      <a:pt x="0" y="13961"/>
                    </a:lnTo>
                    <a:cubicBezTo>
                      <a:pt x="0" y="6981"/>
                      <a:pt x="6980" y="0"/>
                      <a:pt x="13961" y="0"/>
                    </a:cubicBezTo>
                    <a:cubicBezTo>
                      <a:pt x="20942" y="0"/>
                      <a:pt x="27922" y="6981"/>
                      <a:pt x="27922" y="13961"/>
                    </a:cubicBezTo>
                    <a:lnTo>
                      <a:pt x="27922" y="127978"/>
                    </a:lnTo>
                    <a:cubicBezTo>
                      <a:pt x="27922" y="134959"/>
                      <a:pt x="20942" y="141940"/>
                      <a:pt x="13961" y="141940"/>
                    </a:cubicBez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ACD800A-ACD6-45EC-A88E-F803210E30B7}"/>
                  </a:ext>
                </a:extLst>
              </p:cNvPr>
              <p:cNvSpPr/>
              <p:nvPr/>
            </p:nvSpPr>
            <p:spPr>
              <a:xfrm>
                <a:off x="10953816" y="4035858"/>
                <a:ext cx="318782" cy="242451"/>
              </a:xfrm>
              <a:custGeom>
                <a:avLst/>
                <a:gdLst>
                  <a:gd name="connsiteX0" fmla="*/ 304821 w 318782"/>
                  <a:gd name="connsiteY0" fmla="*/ 242452 h 242451"/>
                  <a:gd name="connsiteX1" fmla="*/ 13961 w 318782"/>
                  <a:gd name="connsiteY1" fmla="*/ 242452 h 242451"/>
                  <a:gd name="connsiteX2" fmla="*/ 4654 w 318782"/>
                  <a:gd name="connsiteY2" fmla="*/ 237798 h 242451"/>
                  <a:gd name="connsiteX3" fmla="*/ 0 w 318782"/>
                  <a:gd name="connsiteY3" fmla="*/ 228490 h 242451"/>
                  <a:gd name="connsiteX4" fmla="*/ 0 w 318782"/>
                  <a:gd name="connsiteY4" fmla="*/ 74917 h 242451"/>
                  <a:gd name="connsiteX5" fmla="*/ 0 w 318782"/>
                  <a:gd name="connsiteY5" fmla="*/ 72590 h 242451"/>
                  <a:gd name="connsiteX6" fmla="*/ 58172 w 318782"/>
                  <a:gd name="connsiteY6" fmla="*/ 9764 h 242451"/>
                  <a:gd name="connsiteX7" fmla="*/ 114018 w 318782"/>
                  <a:gd name="connsiteY7" fmla="*/ 456 h 242451"/>
                  <a:gd name="connsiteX8" fmla="*/ 130305 w 318782"/>
                  <a:gd name="connsiteY8" fmla="*/ 12091 h 242451"/>
                  <a:gd name="connsiteX9" fmla="*/ 118671 w 318782"/>
                  <a:gd name="connsiteY9" fmla="*/ 28379 h 242451"/>
                  <a:gd name="connsiteX10" fmla="*/ 62826 w 318782"/>
                  <a:gd name="connsiteY10" fmla="*/ 37686 h 242451"/>
                  <a:gd name="connsiteX11" fmla="*/ 27923 w 318782"/>
                  <a:gd name="connsiteY11" fmla="*/ 74917 h 242451"/>
                  <a:gd name="connsiteX12" fmla="*/ 27923 w 318782"/>
                  <a:gd name="connsiteY12" fmla="*/ 212202 h 242451"/>
                  <a:gd name="connsiteX13" fmla="*/ 290860 w 318782"/>
                  <a:gd name="connsiteY13" fmla="*/ 212202 h 242451"/>
                  <a:gd name="connsiteX14" fmla="*/ 290860 w 318782"/>
                  <a:gd name="connsiteY14" fmla="*/ 74917 h 242451"/>
                  <a:gd name="connsiteX15" fmla="*/ 255957 w 318782"/>
                  <a:gd name="connsiteY15" fmla="*/ 37686 h 242451"/>
                  <a:gd name="connsiteX16" fmla="*/ 200112 w 318782"/>
                  <a:gd name="connsiteY16" fmla="*/ 28379 h 242451"/>
                  <a:gd name="connsiteX17" fmla="*/ 188477 w 318782"/>
                  <a:gd name="connsiteY17" fmla="*/ 12091 h 242451"/>
                  <a:gd name="connsiteX18" fmla="*/ 204766 w 318782"/>
                  <a:gd name="connsiteY18" fmla="*/ 456 h 242451"/>
                  <a:gd name="connsiteX19" fmla="*/ 260611 w 318782"/>
                  <a:gd name="connsiteY19" fmla="*/ 9764 h 242451"/>
                  <a:gd name="connsiteX20" fmla="*/ 318783 w 318782"/>
                  <a:gd name="connsiteY20" fmla="*/ 72590 h 242451"/>
                  <a:gd name="connsiteX21" fmla="*/ 318783 w 318782"/>
                  <a:gd name="connsiteY21" fmla="*/ 74917 h 242451"/>
                  <a:gd name="connsiteX22" fmla="*/ 318783 w 318782"/>
                  <a:gd name="connsiteY22" fmla="*/ 228490 h 242451"/>
                  <a:gd name="connsiteX23" fmla="*/ 314129 w 318782"/>
                  <a:gd name="connsiteY23" fmla="*/ 237798 h 242451"/>
                  <a:gd name="connsiteX24" fmla="*/ 304821 w 318782"/>
                  <a:gd name="connsiteY24" fmla="*/ 242452 h 24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18782" h="242451">
                    <a:moveTo>
                      <a:pt x="304821" y="242452"/>
                    </a:moveTo>
                    <a:lnTo>
                      <a:pt x="13961" y="242452"/>
                    </a:lnTo>
                    <a:cubicBezTo>
                      <a:pt x="9308" y="242452"/>
                      <a:pt x="6981" y="240125"/>
                      <a:pt x="4654" y="237798"/>
                    </a:cubicBezTo>
                    <a:cubicBezTo>
                      <a:pt x="2327" y="235471"/>
                      <a:pt x="0" y="230817"/>
                      <a:pt x="0" y="228490"/>
                    </a:cubicBezTo>
                    <a:lnTo>
                      <a:pt x="0" y="74917"/>
                    </a:lnTo>
                    <a:cubicBezTo>
                      <a:pt x="0" y="74917"/>
                      <a:pt x="0" y="74917"/>
                      <a:pt x="0" y="72590"/>
                    </a:cubicBezTo>
                    <a:cubicBezTo>
                      <a:pt x="2327" y="42340"/>
                      <a:pt x="27923" y="16745"/>
                      <a:pt x="58172" y="9764"/>
                    </a:cubicBezTo>
                    <a:lnTo>
                      <a:pt x="114018" y="456"/>
                    </a:lnTo>
                    <a:cubicBezTo>
                      <a:pt x="120998" y="-1871"/>
                      <a:pt x="127978" y="5110"/>
                      <a:pt x="130305" y="12091"/>
                    </a:cubicBezTo>
                    <a:cubicBezTo>
                      <a:pt x="132632" y="19071"/>
                      <a:pt x="125652" y="26052"/>
                      <a:pt x="118671" y="28379"/>
                    </a:cubicBezTo>
                    <a:lnTo>
                      <a:pt x="62826" y="37686"/>
                    </a:lnTo>
                    <a:cubicBezTo>
                      <a:pt x="44211" y="40013"/>
                      <a:pt x="30250" y="56301"/>
                      <a:pt x="27923" y="74917"/>
                    </a:cubicBezTo>
                    <a:lnTo>
                      <a:pt x="27923" y="212202"/>
                    </a:lnTo>
                    <a:lnTo>
                      <a:pt x="290860" y="212202"/>
                    </a:lnTo>
                    <a:lnTo>
                      <a:pt x="290860" y="74917"/>
                    </a:lnTo>
                    <a:cubicBezTo>
                      <a:pt x="288534" y="56301"/>
                      <a:pt x="274572" y="42340"/>
                      <a:pt x="255957" y="37686"/>
                    </a:cubicBezTo>
                    <a:lnTo>
                      <a:pt x="200112" y="28379"/>
                    </a:lnTo>
                    <a:cubicBezTo>
                      <a:pt x="193131" y="26052"/>
                      <a:pt x="186150" y="19071"/>
                      <a:pt x="188477" y="12091"/>
                    </a:cubicBezTo>
                    <a:cubicBezTo>
                      <a:pt x="190804" y="5110"/>
                      <a:pt x="197785" y="-1871"/>
                      <a:pt x="204766" y="456"/>
                    </a:cubicBezTo>
                    <a:lnTo>
                      <a:pt x="260611" y="9764"/>
                    </a:lnTo>
                    <a:cubicBezTo>
                      <a:pt x="290860" y="14418"/>
                      <a:pt x="316456" y="40013"/>
                      <a:pt x="318783" y="72590"/>
                    </a:cubicBezTo>
                    <a:cubicBezTo>
                      <a:pt x="318783" y="72590"/>
                      <a:pt x="318783" y="72590"/>
                      <a:pt x="318783" y="74917"/>
                    </a:cubicBezTo>
                    <a:lnTo>
                      <a:pt x="318783" y="228490"/>
                    </a:lnTo>
                    <a:cubicBezTo>
                      <a:pt x="318783" y="233144"/>
                      <a:pt x="316456" y="235471"/>
                      <a:pt x="314129" y="237798"/>
                    </a:cubicBezTo>
                    <a:cubicBezTo>
                      <a:pt x="314129" y="242452"/>
                      <a:pt x="309475" y="242452"/>
                      <a:pt x="304821" y="242452"/>
                    </a:cubicBez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33DF9DDC-37AE-48C5-9248-4F1B7FA84720}"/>
                  </a:ext>
                </a:extLst>
              </p:cNvPr>
              <p:cNvSpPr/>
              <p:nvPr/>
            </p:nvSpPr>
            <p:spPr>
              <a:xfrm>
                <a:off x="10624810" y="4037725"/>
                <a:ext cx="114685" cy="75376"/>
              </a:xfrm>
              <a:custGeom>
                <a:avLst/>
                <a:gdLst>
                  <a:gd name="connsiteX0" fmla="*/ 56762 w 114685"/>
                  <a:gd name="connsiteY0" fmla="*/ 75376 h 75376"/>
                  <a:gd name="connsiteX1" fmla="*/ 45127 w 114685"/>
                  <a:gd name="connsiteY1" fmla="*/ 70723 h 75376"/>
                  <a:gd name="connsiteX2" fmla="*/ 3243 w 114685"/>
                  <a:gd name="connsiteY2" fmla="*/ 24185 h 75376"/>
                  <a:gd name="connsiteX3" fmla="*/ 5570 w 114685"/>
                  <a:gd name="connsiteY3" fmla="*/ 3243 h 75376"/>
                  <a:gd name="connsiteX4" fmla="*/ 26512 w 114685"/>
                  <a:gd name="connsiteY4" fmla="*/ 5570 h 75376"/>
                  <a:gd name="connsiteX5" fmla="*/ 56762 w 114685"/>
                  <a:gd name="connsiteY5" fmla="*/ 40473 h 75376"/>
                  <a:gd name="connsiteX6" fmla="*/ 89338 w 114685"/>
                  <a:gd name="connsiteY6" fmla="*/ 5570 h 75376"/>
                  <a:gd name="connsiteX7" fmla="*/ 110280 w 114685"/>
                  <a:gd name="connsiteY7" fmla="*/ 5570 h 75376"/>
                  <a:gd name="connsiteX8" fmla="*/ 110280 w 114685"/>
                  <a:gd name="connsiteY8" fmla="*/ 26512 h 75376"/>
                  <a:gd name="connsiteX9" fmla="*/ 66069 w 114685"/>
                  <a:gd name="connsiteY9" fmla="*/ 73050 h 75376"/>
                  <a:gd name="connsiteX10" fmla="*/ 56762 w 114685"/>
                  <a:gd name="connsiteY10" fmla="*/ 75376 h 75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685" h="75376">
                    <a:moveTo>
                      <a:pt x="56762" y="75376"/>
                    </a:moveTo>
                    <a:cubicBezTo>
                      <a:pt x="52108" y="75376"/>
                      <a:pt x="49781" y="73050"/>
                      <a:pt x="45127" y="70723"/>
                    </a:cubicBezTo>
                    <a:lnTo>
                      <a:pt x="3243" y="24185"/>
                    </a:lnTo>
                    <a:cubicBezTo>
                      <a:pt x="-1410" y="17204"/>
                      <a:pt x="-1410" y="10224"/>
                      <a:pt x="5570" y="3243"/>
                    </a:cubicBezTo>
                    <a:cubicBezTo>
                      <a:pt x="12551" y="-1410"/>
                      <a:pt x="19531" y="-1410"/>
                      <a:pt x="26512" y="5570"/>
                    </a:cubicBezTo>
                    <a:lnTo>
                      <a:pt x="56762" y="40473"/>
                    </a:lnTo>
                    <a:lnTo>
                      <a:pt x="89338" y="5570"/>
                    </a:lnTo>
                    <a:cubicBezTo>
                      <a:pt x="93992" y="916"/>
                      <a:pt x="103299" y="-1410"/>
                      <a:pt x="110280" y="5570"/>
                    </a:cubicBezTo>
                    <a:cubicBezTo>
                      <a:pt x="114934" y="10224"/>
                      <a:pt x="117261" y="19531"/>
                      <a:pt x="110280" y="26512"/>
                    </a:cubicBezTo>
                    <a:lnTo>
                      <a:pt x="66069" y="73050"/>
                    </a:lnTo>
                    <a:cubicBezTo>
                      <a:pt x="63742" y="75376"/>
                      <a:pt x="59089" y="75376"/>
                      <a:pt x="56762" y="75376"/>
                    </a:cubicBez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EEB4356B-54D5-49BC-AFA0-5D6BDEA35A92}"/>
                  </a:ext>
                </a:extLst>
              </p:cNvPr>
              <p:cNvSpPr/>
              <p:nvPr/>
            </p:nvSpPr>
            <p:spPr>
              <a:xfrm>
                <a:off x="11059689" y="4037478"/>
                <a:ext cx="114017" cy="70969"/>
              </a:xfrm>
              <a:custGeom>
                <a:avLst/>
                <a:gdLst>
                  <a:gd name="connsiteX0" fmla="*/ 54682 w 114017"/>
                  <a:gd name="connsiteY0" fmla="*/ 70970 h 70969"/>
                  <a:gd name="connsiteX1" fmla="*/ 45374 w 114017"/>
                  <a:gd name="connsiteY1" fmla="*/ 66316 h 70969"/>
                  <a:gd name="connsiteX2" fmla="*/ 3491 w 114017"/>
                  <a:gd name="connsiteY2" fmla="*/ 24432 h 70969"/>
                  <a:gd name="connsiteX3" fmla="*/ 3491 w 114017"/>
                  <a:gd name="connsiteY3" fmla="*/ 3490 h 70969"/>
                  <a:gd name="connsiteX4" fmla="*/ 24432 w 114017"/>
                  <a:gd name="connsiteY4" fmla="*/ 3490 h 70969"/>
                  <a:gd name="connsiteX5" fmla="*/ 57008 w 114017"/>
                  <a:gd name="connsiteY5" fmla="*/ 36066 h 70969"/>
                  <a:gd name="connsiteX6" fmla="*/ 89585 w 114017"/>
                  <a:gd name="connsiteY6" fmla="*/ 3490 h 70969"/>
                  <a:gd name="connsiteX7" fmla="*/ 110527 w 114017"/>
                  <a:gd name="connsiteY7" fmla="*/ 3490 h 70969"/>
                  <a:gd name="connsiteX8" fmla="*/ 110527 w 114017"/>
                  <a:gd name="connsiteY8" fmla="*/ 24432 h 70969"/>
                  <a:gd name="connsiteX9" fmla="*/ 68643 w 114017"/>
                  <a:gd name="connsiteY9" fmla="*/ 66316 h 70969"/>
                  <a:gd name="connsiteX10" fmla="*/ 54682 w 114017"/>
                  <a:gd name="connsiteY10" fmla="*/ 70970 h 70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017" h="70969">
                    <a:moveTo>
                      <a:pt x="54682" y="70970"/>
                    </a:moveTo>
                    <a:cubicBezTo>
                      <a:pt x="50028" y="70970"/>
                      <a:pt x="47701" y="68643"/>
                      <a:pt x="45374" y="66316"/>
                    </a:cubicBezTo>
                    <a:lnTo>
                      <a:pt x="3491" y="24432"/>
                    </a:lnTo>
                    <a:cubicBezTo>
                      <a:pt x="-1164" y="19778"/>
                      <a:pt x="-1164" y="10471"/>
                      <a:pt x="3491" y="3490"/>
                    </a:cubicBezTo>
                    <a:cubicBezTo>
                      <a:pt x="8145" y="-1163"/>
                      <a:pt x="17452" y="-1163"/>
                      <a:pt x="24432" y="3490"/>
                    </a:cubicBezTo>
                    <a:lnTo>
                      <a:pt x="57008" y="36066"/>
                    </a:lnTo>
                    <a:lnTo>
                      <a:pt x="89585" y="3490"/>
                    </a:lnTo>
                    <a:cubicBezTo>
                      <a:pt x="94239" y="-1163"/>
                      <a:pt x="103546" y="-1163"/>
                      <a:pt x="110527" y="3490"/>
                    </a:cubicBezTo>
                    <a:cubicBezTo>
                      <a:pt x="115180" y="8144"/>
                      <a:pt x="115180" y="17451"/>
                      <a:pt x="110527" y="24432"/>
                    </a:cubicBezTo>
                    <a:lnTo>
                      <a:pt x="68643" y="66316"/>
                    </a:lnTo>
                    <a:cubicBezTo>
                      <a:pt x="61663" y="68643"/>
                      <a:pt x="57008" y="70970"/>
                      <a:pt x="54682" y="70970"/>
                    </a:cubicBez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04EC966E-AE81-4308-9CCA-300323807B98}"/>
                  </a:ext>
                </a:extLst>
              </p:cNvPr>
              <p:cNvSpPr/>
              <p:nvPr/>
            </p:nvSpPr>
            <p:spPr>
              <a:xfrm>
                <a:off x="10467499" y="4250387"/>
                <a:ext cx="881887" cy="27922"/>
              </a:xfrm>
              <a:custGeom>
                <a:avLst/>
                <a:gdLst>
                  <a:gd name="connsiteX0" fmla="*/ 867926 w 881887"/>
                  <a:gd name="connsiteY0" fmla="*/ 27922 h 27922"/>
                  <a:gd name="connsiteX1" fmla="*/ 13961 w 881887"/>
                  <a:gd name="connsiteY1" fmla="*/ 27922 h 27922"/>
                  <a:gd name="connsiteX2" fmla="*/ 0 w 881887"/>
                  <a:gd name="connsiteY2" fmla="*/ 13961 h 27922"/>
                  <a:gd name="connsiteX3" fmla="*/ 13961 w 881887"/>
                  <a:gd name="connsiteY3" fmla="*/ 0 h 27922"/>
                  <a:gd name="connsiteX4" fmla="*/ 867926 w 881887"/>
                  <a:gd name="connsiteY4" fmla="*/ 0 h 27922"/>
                  <a:gd name="connsiteX5" fmla="*/ 881887 w 881887"/>
                  <a:gd name="connsiteY5" fmla="*/ 13961 h 27922"/>
                  <a:gd name="connsiteX6" fmla="*/ 867926 w 881887"/>
                  <a:gd name="connsiteY6" fmla="*/ 27922 h 27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1887" h="27922">
                    <a:moveTo>
                      <a:pt x="867926" y="27922"/>
                    </a:moveTo>
                    <a:lnTo>
                      <a:pt x="13961" y="27922"/>
                    </a:lnTo>
                    <a:cubicBezTo>
                      <a:pt x="6981" y="27922"/>
                      <a:pt x="0" y="20942"/>
                      <a:pt x="0" y="13961"/>
                    </a:cubicBezTo>
                    <a:cubicBezTo>
                      <a:pt x="0" y="6981"/>
                      <a:pt x="6981" y="0"/>
                      <a:pt x="13961" y="0"/>
                    </a:cubicBezTo>
                    <a:lnTo>
                      <a:pt x="867926" y="0"/>
                    </a:lnTo>
                    <a:cubicBezTo>
                      <a:pt x="874907" y="0"/>
                      <a:pt x="881887" y="6981"/>
                      <a:pt x="881887" y="13961"/>
                    </a:cubicBezTo>
                    <a:cubicBezTo>
                      <a:pt x="881887" y="20942"/>
                      <a:pt x="877234" y="27922"/>
                      <a:pt x="867926" y="27922"/>
                    </a:cubicBez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80130277-6F89-47C5-BE66-CBDA5400B2C1}"/>
                  </a:ext>
                </a:extLst>
              </p:cNvPr>
              <p:cNvSpPr/>
              <p:nvPr/>
            </p:nvSpPr>
            <p:spPr>
              <a:xfrm>
                <a:off x="10600131" y="3854818"/>
                <a:ext cx="162881" cy="162881"/>
              </a:xfrm>
              <a:custGeom>
                <a:avLst/>
                <a:gdLst>
                  <a:gd name="connsiteX0" fmla="*/ 81441 w 162881"/>
                  <a:gd name="connsiteY0" fmla="*/ 162882 h 162881"/>
                  <a:gd name="connsiteX1" fmla="*/ 0 w 162881"/>
                  <a:gd name="connsiteY1" fmla="*/ 81441 h 162881"/>
                  <a:gd name="connsiteX2" fmla="*/ 81441 w 162881"/>
                  <a:gd name="connsiteY2" fmla="*/ 0 h 162881"/>
                  <a:gd name="connsiteX3" fmla="*/ 162882 w 162881"/>
                  <a:gd name="connsiteY3" fmla="*/ 81441 h 162881"/>
                  <a:gd name="connsiteX4" fmla="*/ 81441 w 162881"/>
                  <a:gd name="connsiteY4" fmla="*/ 162882 h 162881"/>
                  <a:gd name="connsiteX5" fmla="*/ 81441 w 162881"/>
                  <a:gd name="connsiteY5" fmla="*/ 27922 h 162881"/>
                  <a:gd name="connsiteX6" fmla="*/ 27922 w 162881"/>
                  <a:gd name="connsiteY6" fmla="*/ 81441 h 162881"/>
                  <a:gd name="connsiteX7" fmla="*/ 81441 w 162881"/>
                  <a:gd name="connsiteY7" fmla="*/ 134959 h 162881"/>
                  <a:gd name="connsiteX8" fmla="*/ 134959 w 162881"/>
                  <a:gd name="connsiteY8" fmla="*/ 81441 h 162881"/>
                  <a:gd name="connsiteX9" fmla="*/ 81441 w 162881"/>
                  <a:gd name="connsiteY9" fmla="*/ 27922 h 16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2881" h="162881">
                    <a:moveTo>
                      <a:pt x="81441" y="162882"/>
                    </a:moveTo>
                    <a:cubicBezTo>
                      <a:pt x="37230" y="162882"/>
                      <a:pt x="0" y="125651"/>
                      <a:pt x="0" y="81441"/>
                    </a:cubicBezTo>
                    <a:cubicBezTo>
                      <a:pt x="0" y="37230"/>
                      <a:pt x="37230" y="0"/>
                      <a:pt x="81441" y="0"/>
                    </a:cubicBezTo>
                    <a:cubicBezTo>
                      <a:pt x="125651" y="0"/>
                      <a:pt x="162882" y="37230"/>
                      <a:pt x="162882" y="81441"/>
                    </a:cubicBezTo>
                    <a:cubicBezTo>
                      <a:pt x="162882" y="125651"/>
                      <a:pt x="125651" y="162882"/>
                      <a:pt x="81441" y="162882"/>
                    </a:cubicBezTo>
                    <a:close/>
                    <a:moveTo>
                      <a:pt x="81441" y="27922"/>
                    </a:moveTo>
                    <a:cubicBezTo>
                      <a:pt x="51191" y="27922"/>
                      <a:pt x="27922" y="51191"/>
                      <a:pt x="27922" y="81441"/>
                    </a:cubicBezTo>
                    <a:cubicBezTo>
                      <a:pt x="27922" y="111690"/>
                      <a:pt x="51191" y="134959"/>
                      <a:pt x="81441" y="134959"/>
                    </a:cubicBezTo>
                    <a:cubicBezTo>
                      <a:pt x="111690" y="134959"/>
                      <a:pt x="134959" y="111690"/>
                      <a:pt x="134959" y="81441"/>
                    </a:cubicBezTo>
                    <a:cubicBezTo>
                      <a:pt x="134959" y="51191"/>
                      <a:pt x="111690" y="27922"/>
                      <a:pt x="81441" y="27922"/>
                    </a:cubicBez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26F18B2-B7B8-42FC-A95B-82FF9D2EDB12}"/>
                  </a:ext>
                </a:extLst>
              </p:cNvPr>
              <p:cNvSpPr/>
              <p:nvPr/>
            </p:nvSpPr>
            <p:spPr>
              <a:xfrm>
                <a:off x="11032931" y="3854818"/>
                <a:ext cx="162881" cy="162881"/>
              </a:xfrm>
              <a:custGeom>
                <a:avLst/>
                <a:gdLst>
                  <a:gd name="connsiteX0" fmla="*/ 81441 w 162881"/>
                  <a:gd name="connsiteY0" fmla="*/ 162882 h 162881"/>
                  <a:gd name="connsiteX1" fmla="*/ 0 w 162881"/>
                  <a:gd name="connsiteY1" fmla="*/ 81441 h 162881"/>
                  <a:gd name="connsiteX2" fmla="*/ 81441 w 162881"/>
                  <a:gd name="connsiteY2" fmla="*/ 0 h 162881"/>
                  <a:gd name="connsiteX3" fmla="*/ 162882 w 162881"/>
                  <a:gd name="connsiteY3" fmla="*/ 81441 h 162881"/>
                  <a:gd name="connsiteX4" fmla="*/ 81441 w 162881"/>
                  <a:gd name="connsiteY4" fmla="*/ 162882 h 162881"/>
                  <a:gd name="connsiteX5" fmla="*/ 81441 w 162881"/>
                  <a:gd name="connsiteY5" fmla="*/ 27922 h 162881"/>
                  <a:gd name="connsiteX6" fmla="*/ 27922 w 162881"/>
                  <a:gd name="connsiteY6" fmla="*/ 81441 h 162881"/>
                  <a:gd name="connsiteX7" fmla="*/ 81441 w 162881"/>
                  <a:gd name="connsiteY7" fmla="*/ 134959 h 162881"/>
                  <a:gd name="connsiteX8" fmla="*/ 134959 w 162881"/>
                  <a:gd name="connsiteY8" fmla="*/ 81441 h 162881"/>
                  <a:gd name="connsiteX9" fmla="*/ 81441 w 162881"/>
                  <a:gd name="connsiteY9" fmla="*/ 27922 h 16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2881" h="162881">
                    <a:moveTo>
                      <a:pt x="81441" y="162882"/>
                    </a:moveTo>
                    <a:cubicBezTo>
                      <a:pt x="37230" y="162882"/>
                      <a:pt x="0" y="125651"/>
                      <a:pt x="0" y="81441"/>
                    </a:cubicBezTo>
                    <a:cubicBezTo>
                      <a:pt x="0" y="37230"/>
                      <a:pt x="37230" y="0"/>
                      <a:pt x="81441" y="0"/>
                    </a:cubicBezTo>
                    <a:cubicBezTo>
                      <a:pt x="125651" y="0"/>
                      <a:pt x="162882" y="37230"/>
                      <a:pt x="162882" y="81441"/>
                    </a:cubicBezTo>
                    <a:cubicBezTo>
                      <a:pt x="162882" y="125651"/>
                      <a:pt x="125651" y="162882"/>
                      <a:pt x="81441" y="162882"/>
                    </a:cubicBezTo>
                    <a:close/>
                    <a:moveTo>
                      <a:pt x="81441" y="27922"/>
                    </a:moveTo>
                    <a:cubicBezTo>
                      <a:pt x="51191" y="27922"/>
                      <a:pt x="27922" y="51191"/>
                      <a:pt x="27922" y="81441"/>
                    </a:cubicBezTo>
                    <a:cubicBezTo>
                      <a:pt x="27922" y="111690"/>
                      <a:pt x="51191" y="134959"/>
                      <a:pt x="81441" y="134959"/>
                    </a:cubicBezTo>
                    <a:cubicBezTo>
                      <a:pt x="111690" y="134959"/>
                      <a:pt x="134959" y="111690"/>
                      <a:pt x="134959" y="81441"/>
                    </a:cubicBezTo>
                    <a:cubicBezTo>
                      <a:pt x="134959" y="51191"/>
                      <a:pt x="109363" y="27922"/>
                      <a:pt x="81441" y="27922"/>
                    </a:cubicBez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0EC4979-A369-4A8B-9A3A-AD62C315E675}"/>
                  </a:ext>
                </a:extLst>
              </p:cNvPr>
              <p:cNvSpPr/>
              <p:nvPr/>
            </p:nvSpPr>
            <p:spPr>
              <a:xfrm>
                <a:off x="10749051" y="3733820"/>
                <a:ext cx="225707" cy="160554"/>
              </a:xfrm>
              <a:custGeom>
                <a:avLst/>
                <a:gdLst>
                  <a:gd name="connsiteX0" fmla="*/ 37230 w 225707"/>
                  <a:gd name="connsiteY0" fmla="*/ 160555 h 160554"/>
                  <a:gd name="connsiteX1" fmla="*/ 30249 w 225707"/>
                  <a:gd name="connsiteY1" fmla="*/ 158228 h 160554"/>
                  <a:gd name="connsiteX2" fmla="*/ 23269 w 225707"/>
                  <a:gd name="connsiteY2" fmla="*/ 146593 h 160554"/>
                  <a:gd name="connsiteX3" fmla="*/ 23269 w 225707"/>
                  <a:gd name="connsiteY3" fmla="*/ 111690 h 160554"/>
                  <a:gd name="connsiteX4" fmla="*/ 0 w 225707"/>
                  <a:gd name="connsiteY4" fmla="*/ 76787 h 160554"/>
                  <a:gd name="connsiteX5" fmla="*/ 0 w 225707"/>
                  <a:gd name="connsiteY5" fmla="*/ 37230 h 160554"/>
                  <a:gd name="connsiteX6" fmla="*/ 37230 w 225707"/>
                  <a:gd name="connsiteY6" fmla="*/ 0 h 160554"/>
                  <a:gd name="connsiteX7" fmla="*/ 188477 w 225707"/>
                  <a:gd name="connsiteY7" fmla="*/ 0 h 160554"/>
                  <a:gd name="connsiteX8" fmla="*/ 225708 w 225707"/>
                  <a:gd name="connsiteY8" fmla="*/ 37230 h 160554"/>
                  <a:gd name="connsiteX9" fmla="*/ 225708 w 225707"/>
                  <a:gd name="connsiteY9" fmla="*/ 76787 h 160554"/>
                  <a:gd name="connsiteX10" fmla="*/ 188477 w 225707"/>
                  <a:gd name="connsiteY10" fmla="*/ 114017 h 160554"/>
                  <a:gd name="connsiteX11" fmla="*/ 104710 w 225707"/>
                  <a:gd name="connsiteY11" fmla="*/ 114017 h 160554"/>
                  <a:gd name="connsiteX12" fmla="*/ 46538 w 225707"/>
                  <a:gd name="connsiteY12" fmla="*/ 158228 h 160554"/>
                  <a:gd name="connsiteX13" fmla="*/ 37230 w 225707"/>
                  <a:gd name="connsiteY13" fmla="*/ 160555 h 160554"/>
                  <a:gd name="connsiteX14" fmla="*/ 37230 w 225707"/>
                  <a:gd name="connsiteY14" fmla="*/ 27922 h 160554"/>
                  <a:gd name="connsiteX15" fmla="*/ 27923 w 225707"/>
                  <a:gd name="connsiteY15" fmla="*/ 37230 h 160554"/>
                  <a:gd name="connsiteX16" fmla="*/ 27923 w 225707"/>
                  <a:gd name="connsiteY16" fmla="*/ 76787 h 160554"/>
                  <a:gd name="connsiteX17" fmla="*/ 37230 w 225707"/>
                  <a:gd name="connsiteY17" fmla="*/ 86094 h 160554"/>
                  <a:gd name="connsiteX18" fmla="*/ 51192 w 225707"/>
                  <a:gd name="connsiteY18" fmla="*/ 100056 h 160554"/>
                  <a:gd name="connsiteX19" fmla="*/ 51192 w 225707"/>
                  <a:gd name="connsiteY19" fmla="*/ 118671 h 160554"/>
                  <a:gd name="connsiteX20" fmla="*/ 88421 w 225707"/>
                  <a:gd name="connsiteY20" fmla="*/ 88421 h 160554"/>
                  <a:gd name="connsiteX21" fmla="*/ 97729 w 225707"/>
                  <a:gd name="connsiteY21" fmla="*/ 86094 h 160554"/>
                  <a:gd name="connsiteX22" fmla="*/ 188477 w 225707"/>
                  <a:gd name="connsiteY22" fmla="*/ 86094 h 160554"/>
                  <a:gd name="connsiteX23" fmla="*/ 197785 w 225707"/>
                  <a:gd name="connsiteY23" fmla="*/ 76787 h 160554"/>
                  <a:gd name="connsiteX24" fmla="*/ 197785 w 225707"/>
                  <a:gd name="connsiteY24" fmla="*/ 37230 h 160554"/>
                  <a:gd name="connsiteX25" fmla="*/ 188477 w 225707"/>
                  <a:gd name="connsiteY25" fmla="*/ 27922 h 160554"/>
                  <a:gd name="connsiteX26" fmla="*/ 37230 w 225707"/>
                  <a:gd name="connsiteY26" fmla="*/ 27922 h 160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25707" h="160554">
                    <a:moveTo>
                      <a:pt x="37230" y="160555"/>
                    </a:moveTo>
                    <a:cubicBezTo>
                      <a:pt x="34903" y="160555"/>
                      <a:pt x="32576" y="160555"/>
                      <a:pt x="30249" y="158228"/>
                    </a:cubicBezTo>
                    <a:cubicBezTo>
                      <a:pt x="25596" y="155901"/>
                      <a:pt x="23269" y="151247"/>
                      <a:pt x="23269" y="146593"/>
                    </a:cubicBezTo>
                    <a:lnTo>
                      <a:pt x="23269" y="111690"/>
                    </a:lnTo>
                    <a:cubicBezTo>
                      <a:pt x="9307" y="107036"/>
                      <a:pt x="0" y="93075"/>
                      <a:pt x="0" y="76787"/>
                    </a:cubicBezTo>
                    <a:lnTo>
                      <a:pt x="0" y="37230"/>
                    </a:lnTo>
                    <a:cubicBezTo>
                      <a:pt x="0" y="16288"/>
                      <a:pt x="16288" y="0"/>
                      <a:pt x="37230" y="0"/>
                    </a:cubicBezTo>
                    <a:lnTo>
                      <a:pt x="188477" y="0"/>
                    </a:lnTo>
                    <a:cubicBezTo>
                      <a:pt x="209419" y="0"/>
                      <a:pt x="225708" y="16288"/>
                      <a:pt x="225708" y="37230"/>
                    </a:cubicBezTo>
                    <a:lnTo>
                      <a:pt x="225708" y="76787"/>
                    </a:lnTo>
                    <a:cubicBezTo>
                      <a:pt x="225708" y="97729"/>
                      <a:pt x="209419" y="114017"/>
                      <a:pt x="188477" y="114017"/>
                    </a:cubicBezTo>
                    <a:lnTo>
                      <a:pt x="104710" y="114017"/>
                    </a:lnTo>
                    <a:lnTo>
                      <a:pt x="46538" y="158228"/>
                    </a:lnTo>
                    <a:cubicBezTo>
                      <a:pt x="44211" y="160555"/>
                      <a:pt x="41884" y="160555"/>
                      <a:pt x="37230" y="160555"/>
                    </a:cubicBezTo>
                    <a:close/>
                    <a:moveTo>
                      <a:pt x="37230" y="27922"/>
                    </a:moveTo>
                    <a:cubicBezTo>
                      <a:pt x="32576" y="27922"/>
                      <a:pt x="27923" y="32576"/>
                      <a:pt x="27923" y="37230"/>
                    </a:cubicBezTo>
                    <a:lnTo>
                      <a:pt x="27923" y="76787"/>
                    </a:lnTo>
                    <a:cubicBezTo>
                      <a:pt x="27923" y="81441"/>
                      <a:pt x="32576" y="86094"/>
                      <a:pt x="37230" y="86094"/>
                    </a:cubicBezTo>
                    <a:cubicBezTo>
                      <a:pt x="44211" y="86094"/>
                      <a:pt x="51192" y="93075"/>
                      <a:pt x="51192" y="100056"/>
                    </a:cubicBezTo>
                    <a:lnTo>
                      <a:pt x="51192" y="118671"/>
                    </a:lnTo>
                    <a:lnTo>
                      <a:pt x="88421" y="88421"/>
                    </a:lnTo>
                    <a:cubicBezTo>
                      <a:pt x="90748" y="86094"/>
                      <a:pt x="93075" y="86094"/>
                      <a:pt x="97729" y="86094"/>
                    </a:cubicBezTo>
                    <a:lnTo>
                      <a:pt x="188477" y="86094"/>
                    </a:lnTo>
                    <a:cubicBezTo>
                      <a:pt x="193131" y="86094"/>
                      <a:pt x="197785" y="81441"/>
                      <a:pt x="197785" y="76787"/>
                    </a:cubicBezTo>
                    <a:lnTo>
                      <a:pt x="197785" y="37230"/>
                    </a:lnTo>
                    <a:cubicBezTo>
                      <a:pt x="197785" y="32576"/>
                      <a:pt x="193131" y="27922"/>
                      <a:pt x="188477" y="27922"/>
                    </a:cubicBezTo>
                    <a:lnTo>
                      <a:pt x="37230" y="27922"/>
                    </a:ln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60A56392-BF34-41CA-838E-DF68DCEE9A2E}"/>
                  </a:ext>
                </a:extLst>
              </p:cNvPr>
              <p:cNvSpPr/>
              <p:nvPr/>
            </p:nvSpPr>
            <p:spPr>
              <a:xfrm>
                <a:off x="10814204" y="3780358"/>
                <a:ext cx="23268" cy="23268"/>
              </a:xfrm>
              <a:custGeom>
                <a:avLst/>
                <a:gdLst>
                  <a:gd name="connsiteX0" fmla="*/ 23269 w 23268"/>
                  <a:gd name="connsiteY0" fmla="*/ 11635 h 23268"/>
                  <a:gd name="connsiteX1" fmla="*/ 11634 w 23268"/>
                  <a:gd name="connsiteY1" fmla="*/ 23269 h 23268"/>
                  <a:gd name="connsiteX2" fmla="*/ 0 w 23268"/>
                  <a:gd name="connsiteY2" fmla="*/ 11635 h 23268"/>
                  <a:gd name="connsiteX3" fmla="*/ 11634 w 23268"/>
                  <a:gd name="connsiteY3" fmla="*/ 0 h 23268"/>
                  <a:gd name="connsiteX4" fmla="*/ 23269 w 23268"/>
                  <a:gd name="connsiteY4" fmla="*/ 11635 h 23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68" h="23268">
                    <a:moveTo>
                      <a:pt x="23269" y="11635"/>
                    </a:moveTo>
                    <a:cubicBezTo>
                      <a:pt x="23269" y="18060"/>
                      <a:pt x="18060" y="23269"/>
                      <a:pt x="11634" y="23269"/>
                    </a:cubicBezTo>
                    <a:cubicBezTo>
                      <a:pt x="5208" y="23269"/>
                      <a:pt x="0" y="18060"/>
                      <a:pt x="0" y="11635"/>
                    </a:cubicBezTo>
                    <a:cubicBezTo>
                      <a:pt x="0" y="5209"/>
                      <a:pt x="5208" y="0"/>
                      <a:pt x="11634" y="0"/>
                    </a:cubicBezTo>
                    <a:cubicBezTo>
                      <a:pt x="18060" y="0"/>
                      <a:pt x="23269" y="5209"/>
                      <a:pt x="23269" y="11635"/>
                    </a:cubicBez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05B6B66-77FB-40B6-8AB6-342C6EC2F99D}"/>
                  </a:ext>
                </a:extLst>
              </p:cNvPr>
              <p:cNvSpPr/>
              <p:nvPr/>
            </p:nvSpPr>
            <p:spPr>
              <a:xfrm>
                <a:off x="10851434" y="3780358"/>
                <a:ext cx="23268" cy="23268"/>
              </a:xfrm>
              <a:custGeom>
                <a:avLst/>
                <a:gdLst>
                  <a:gd name="connsiteX0" fmla="*/ 23269 w 23268"/>
                  <a:gd name="connsiteY0" fmla="*/ 11635 h 23268"/>
                  <a:gd name="connsiteX1" fmla="*/ 11634 w 23268"/>
                  <a:gd name="connsiteY1" fmla="*/ 23269 h 23268"/>
                  <a:gd name="connsiteX2" fmla="*/ 0 w 23268"/>
                  <a:gd name="connsiteY2" fmla="*/ 11635 h 23268"/>
                  <a:gd name="connsiteX3" fmla="*/ 11634 w 23268"/>
                  <a:gd name="connsiteY3" fmla="*/ 0 h 23268"/>
                  <a:gd name="connsiteX4" fmla="*/ 23269 w 23268"/>
                  <a:gd name="connsiteY4" fmla="*/ 11635 h 23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68" h="23268">
                    <a:moveTo>
                      <a:pt x="23269" y="11635"/>
                    </a:moveTo>
                    <a:cubicBezTo>
                      <a:pt x="23269" y="18060"/>
                      <a:pt x="18060" y="23269"/>
                      <a:pt x="11634" y="23269"/>
                    </a:cubicBezTo>
                    <a:cubicBezTo>
                      <a:pt x="5208" y="23269"/>
                      <a:pt x="0" y="18060"/>
                      <a:pt x="0" y="11635"/>
                    </a:cubicBezTo>
                    <a:cubicBezTo>
                      <a:pt x="0" y="5209"/>
                      <a:pt x="5208" y="0"/>
                      <a:pt x="11634" y="0"/>
                    </a:cubicBezTo>
                    <a:cubicBezTo>
                      <a:pt x="18060" y="0"/>
                      <a:pt x="23269" y="5209"/>
                      <a:pt x="23269" y="11635"/>
                    </a:cubicBez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30B57BFC-DD16-4AB3-A8E0-A1011404905E}"/>
                  </a:ext>
                </a:extLst>
              </p:cNvPr>
              <p:cNvSpPr/>
              <p:nvPr/>
            </p:nvSpPr>
            <p:spPr>
              <a:xfrm>
                <a:off x="10886337" y="3780358"/>
                <a:ext cx="23268" cy="23268"/>
              </a:xfrm>
              <a:custGeom>
                <a:avLst/>
                <a:gdLst>
                  <a:gd name="connsiteX0" fmla="*/ 23269 w 23268"/>
                  <a:gd name="connsiteY0" fmla="*/ 11635 h 23268"/>
                  <a:gd name="connsiteX1" fmla="*/ 11634 w 23268"/>
                  <a:gd name="connsiteY1" fmla="*/ 23269 h 23268"/>
                  <a:gd name="connsiteX2" fmla="*/ 0 w 23268"/>
                  <a:gd name="connsiteY2" fmla="*/ 11635 h 23268"/>
                  <a:gd name="connsiteX3" fmla="*/ 11634 w 23268"/>
                  <a:gd name="connsiteY3" fmla="*/ 0 h 23268"/>
                  <a:gd name="connsiteX4" fmla="*/ 23269 w 23268"/>
                  <a:gd name="connsiteY4" fmla="*/ 11635 h 23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68" h="23268">
                    <a:moveTo>
                      <a:pt x="23269" y="11635"/>
                    </a:moveTo>
                    <a:cubicBezTo>
                      <a:pt x="23269" y="18060"/>
                      <a:pt x="18060" y="23269"/>
                      <a:pt x="11634" y="23269"/>
                    </a:cubicBezTo>
                    <a:cubicBezTo>
                      <a:pt x="5208" y="23269"/>
                      <a:pt x="0" y="18060"/>
                      <a:pt x="0" y="11635"/>
                    </a:cubicBezTo>
                    <a:cubicBezTo>
                      <a:pt x="0" y="5209"/>
                      <a:pt x="5208" y="0"/>
                      <a:pt x="11634" y="0"/>
                    </a:cubicBezTo>
                    <a:cubicBezTo>
                      <a:pt x="18060" y="0"/>
                      <a:pt x="23269" y="5209"/>
                      <a:pt x="23269" y="11635"/>
                    </a:cubicBez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99D919FE-4F95-4207-931C-BB1C416C6146}"/>
                  </a:ext>
                </a:extLst>
              </p:cNvPr>
              <p:cNvSpPr/>
              <p:nvPr/>
            </p:nvSpPr>
            <p:spPr>
              <a:xfrm>
                <a:off x="11000354" y="3673321"/>
                <a:ext cx="225707" cy="160554"/>
              </a:xfrm>
              <a:custGeom>
                <a:avLst/>
                <a:gdLst>
                  <a:gd name="connsiteX0" fmla="*/ 188477 w 225707"/>
                  <a:gd name="connsiteY0" fmla="*/ 160555 h 160554"/>
                  <a:gd name="connsiteX1" fmla="*/ 179170 w 225707"/>
                  <a:gd name="connsiteY1" fmla="*/ 158228 h 160554"/>
                  <a:gd name="connsiteX2" fmla="*/ 120998 w 225707"/>
                  <a:gd name="connsiteY2" fmla="*/ 114017 h 160554"/>
                  <a:gd name="connsiteX3" fmla="*/ 37230 w 225707"/>
                  <a:gd name="connsiteY3" fmla="*/ 114017 h 160554"/>
                  <a:gd name="connsiteX4" fmla="*/ 0 w 225707"/>
                  <a:gd name="connsiteY4" fmla="*/ 76787 h 160554"/>
                  <a:gd name="connsiteX5" fmla="*/ 0 w 225707"/>
                  <a:gd name="connsiteY5" fmla="*/ 37230 h 160554"/>
                  <a:gd name="connsiteX6" fmla="*/ 37230 w 225707"/>
                  <a:gd name="connsiteY6" fmla="*/ 0 h 160554"/>
                  <a:gd name="connsiteX7" fmla="*/ 188477 w 225707"/>
                  <a:gd name="connsiteY7" fmla="*/ 0 h 160554"/>
                  <a:gd name="connsiteX8" fmla="*/ 225708 w 225707"/>
                  <a:gd name="connsiteY8" fmla="*/ 37230 h 160554"/>
                  <a:gd name="connsiteX9" fmla="*/ 225708 w 225707"/>
                  <a:gd name="connsiteY9" fmla="*/ 76787 h 160554"/>
                  <a:gd name="connsiteX10" fmla="*/ 202439 w 225707"/>
                  <a:gd name="connsiteY10" fmla="*/ 111690 h 160554"/>
                  <a:gd name="connsiteX11" fmla="*/ 202439 w 225707"/>
                  <a:gd name="connsiteY11" fmla="*/ 146593 h 160554"/>
                  <a:gd name="connsiteX12" fmla="*/ 195458 w 225707"/>
                  <a:gd name="connsiteY12" fmla="*/ 158228 h 160554"/>
                  <a:gd name="connsiteX13" fmla="*/ 188477 w 225707"/>
                  <a:gd name="connsiteY13" fmla="*/ 160555 h 160554"/>
                  <a:gd name="connsiteX14" fmla="*/ 37230 w 225707"/>
                  <a:gd name="connsiteY14" fmla="*/ 27922 h 160554"/>
                  <a:gd name="connsiteX15" fmla="*/ 27923 w 225707"/>
                  <a:gd name="connsiteY15" fmla="*/ 37230 h 160554"/>
                  <a:gd name="connsiteX16" fmla="*/ 27923 w 225707"/>
                  <a:gd name="connsiteY16" fmla="*/ 76787 h 160554"/>
                  <a:gd name="connsiteX17" fmla="*/ 37230 w 225707"/>
                  <a:gd name="connsiteY17" fmla="*/ 86094 h 160554"/>
                  <a:gd name="connsiteX18" fmla="*/ 127978 w 225707"/>
                  <a:gd name="connsiteY18" fmla="*/ 86094 h 160554"/>
                  <a:gd name="connsiteX19" fmla="*/ 137286 w 225707"/>
                  <a:gd name="connsiteY19" fmla="*/ 88421 h 160554"/>
                  <a:gd name="connsiteX20" fmla="*/ 174516 w 225707"/>
                  <a:gd name="connsiteY20" fmla="*/ 118671 h 160554"/>
                  <a:gd name="connsiteX21" fmla="*/ 174516 w 225707"/>
                  <a:gd name="connsiteY21" fmla="*/ 100056 h 160554"/>
                  <a:gd name="connsiteX22" fmla="*/ 188477 w 225707"/>
                  <a:gd name="connsiteY22" fmla="*/ 86094 h 160554"/>
                  <a:gd name="connsiteX23" fmla="*/ 197785 w 225707"/>
                  <a:gd name="connsiteY23" fmla="*/ 76787 h 160554"/>
                  <a:gd name="connsiteX24" fmla="*/ 197785 w 225707"/>
                  <a:gd name="connsiteY24" fmla="*/ 37230 h 160554"/>
                  <a:gd name="connsiteX25" fmla="*/ 188477 w 225707"/>
                  <a:gd name="connsiteY25" fmla="*/ 27922 h 160554"/>
                  <a:gd name="connsiteX26" fmla="*/ 37230 w 225707"/>
                  <a:gd name="connsiteY26" fmla="*/ 27922 h 160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25707" h="160554">
                    <a:moveTo>
                      <a:pt x="188477" y="160555"/>
                    </a:moveTo>
                    <a:cubicBezTo>
                      <a:pt x="186150" y="160555"/>
                      <a:pt x="181497" y="160555"/>
                      <a:pt x="179170" y="158228"/>
                    </a:cubicBezTo>
                    <a:lnTo>
                      <a:pt x="120998" y="114017"/>
                    </a:lnTo>
                    <a:lnTo>
                      <a:pt x="37230" y="114017"/>
                    </a:lnTo>
                    <a:cubicBezTo>
                      <a:pt x="16288" y="114017"/>
                      <a:pt x="0" y="97729"/>
                      <a:pt x="0" y="76787"/>
                    </a:cubicBezTo>
                    <a:lnTo>
                      <a:pt x="0" y="37230"/>
                    </a:lnTo>
                    <a:cubicBezTo>
                      <a:pt x="0" y="16288"/>
                      <a:pt x="16288" y="0"/>
                      <a:pt x="37230" y="0"/>
                    </a:cubicBezTo>
                    <a:lnTo>
                      <a:pt x="188477" y="0"/>
                    </a:lnTo>
                    <a:cubicBezTo>
                      <a:pt x="209419" y="0"/>
                      <a:pt x="225708" y="16288"/>
                      <a:pt x="225708" y="37230"/>
                    </a:cubicBezTo>
                    <a:lnTo>
                      <a:pt x="225708" y="76787"/>
                    </a:lnTo>
                    <a:cubicBezTo>
                      <a:pt x="225708" y="93075"/>
                      <a:pt x="216400" y="107037"/>
                      <a:pt x="202439" y="111690"/>
                    </a:cubicBezTo>
                    <a:lnTo>
                      <a:pt x="202439" y="146593"/>
                    </a:lnTo>
                    <a:cubicBezTo>
                      <a:pt x="202439" y="151247"/>
                      <a:pt x="200112" y="155901"/>
                      <a:pt x="195458" y="158228"/>
                    </a:cubicBezTo>
                    <a:cubicBezTo>
                      <a:pt x="193131" y="158228"/>
                      <a:pt x="190804" y="160555"/>
                      <a:pt x="188477" y="160555"/>
                    </a:cubicBezTo>
                    <a:close/>
                    <a:moveTo>
                      <a:pt x="37230" y="27922"/>
                    </a:moveTo>
                    <a:cubicBezTo>
                      <a:pt x="32577" y="27922"/>
                      <a:pt x="27923" y="32576"/>
                      <a:pt x="27923" y="37230"/>
                    </a:cubicBezTo>
                    <a:lnTo>
                      <a:pt x="27923" y="76787"/>
                    </a:lnTo>
                    <a:cubicBezTo>
                      <a:pt x="27923" y="81441"/>
                      <a:pt x="32577" y="86094"/>
                      <a:pt x="37230" y="86094"/>
                    </a:cubicBezTo>
                    <a:lnTo>
                      <a:pt x="127978" y="86094"/>
                    </a:lnTo>
                    <a:cubicBezTo>
                      <a:pt x="130305" y="86094"/>
                      <a:pt x="134959" y="86094"/>
                      <a:pt x="137286" y="88421"/>
                    </a:cubicBezTo>
                    <a:lnTo>
                      <a:pt x="174516" y="118671"/>
                    </a:lnTo>
                    <a:lnTo>
                      <a:pt x="174516" y="100056"/>
                    </a:lnTo>
                    <a:cubicBezTo>
                      <a:pt x="174516" y="93075"/>
                      <a:pt x="181497" y="86094"/>
                      <a:pt x="188477" y="86094"/>
                    </a:cubicBezTo>
                    <a:cubicBezTo>
                      <a:pt x="193131" y="86094"/>
                      <a:pt x="197785" y="81441"/>
                      <a:pt x="197785" y="76787"/>
                    </a:cubicBezTo>
                    <a:lnTo>
                      <a:pt x="197785" y="37230"/>
                    </a:lnTo>
                    <a:cubicBezTo>
                      <a:pt x="197785" y="32576"/>
                      <a:pt x="193131" y="27922"/>
                      <a:pt x="188477" y="27922"/>
                    </a:cubicBezTo>
                    <a:lnTo>
                      <a:pt x="37230" y="27922"/>
                    </a:ln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ABCBC78-86F5-4E26-AB5E-395BC54FE21F}"/>
                  </a:ext>
                </a:extLst>
              </p:cNvPr>
              <p:cNvSpPr/>
              <p:nvPr/>
            </p:nvSpPr>
            <p:spPr>
              <a:xfrm>
                <a:off x="11137640" y="3719859"/>
                <a:ext cx="23268" cy="23268"/>
              </a:xfrm>
              <a:custGeom>
                <a:avLst/>
                <a:gdLst>
                  <a:gd name="connsiteX0" fmla="*/ 23269 w 23268"/>
                  <a:gd name="connsiteY0" fmla="*/ 11634 h 23268"/>
                  <a:gd name="connsiteX1" fmla="*/ 11635 w 23268"/>
                  <a:gd name="connsiteY1" fmla="*/ 23269 h 23268"/>
                  <a:gd name="connsiteX2" fmla="*/ 0 w 23268"/>
                  <a:gd name="connsiteY2" fmla="*/ 11634 h 23268"/>
                  <a:gd name="connsiteX3" fmla="*/ 11635 w 23268"/>
                  <a:gd name="connsiteY3" fmla="*/ 0 h 23268"/>
                  <a:gd name="connsiteX4" fmla="*/ 23269 w 23268"/>
                  <a:gd name="connsiteY4" fmla="*/ 11634 h 23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68" h="23268">
                    <a:moveTo>
                      <a:pt x="23269" y="11634"/>
                    </a:moveTo>
                    <a:cubicBezTo>
                      <a:pt x="23269" y="18060"/>
                      <a:pt x="18060" y="23269"/>
                      <a:pt x="11635" y="23269"/>
                    </a:cubicBezTo>
                    <a:cubicBezTo>
                      <a:pt x="5209" y="23269"/>
                      <a:pt x="0" y="18060"/>
                      <a:pt x="0" y="11634"/>
                    </a:cubicBezTo>
                    <a:cubicBezTo>
                      <a:pt x="0" y="5209"/>
                      <a:pt x="5209" y="0"/>
                      <a:pt x="11635" y="0"/>
                    </a:cubicBezTo>
                    <a:cubicBezTo>
                      <a:pt x="18060" y="0"/>
                      <a:pt x="23269" y="5209"/>
                      <a:pt x="23269" y="11634"/>
                    </a:cubicBez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ADB62CB3-A7D6-4EBC-B405-6B26B4DEF562}"/>
                  </a:ext>
                </a:extLst>
              </p:cNvPr>
              <p:cNvSpPr/>
              <p:nvPr/>
            </p:nvSpPr>
            <p:spPr>
              <a:xfrm>
                <a:off x="11102737" y="3719859"/>
                <a:ext cx="23268" cy="23268"/>
              </a:xfrm>
              <a:custGeom>
                <a:avLst/>
                <a:gdLst>
                  <a:gd name="connsiteX0" fmla="*/ 23269 w 23268"/>
                  <a:gd name="connsiteY0" fmla="*/ 11634 h 23268"/>
                  <a:gd name="connsiteX1" fmla="*/ 11635 w 23268"/>
                  <a:gd name="connsiteY1" fmla="*/ 23269 h 23268"/>
                  <a:gd name="connsiteX2" fmla="*/ 0 w 23268"/>
                  <a:gd name="connsiteY2" fmla="*/ 11634 h 23268"/>
                  <a:gd name="connsiteX3" fmla="*/ 11635 w 23268"/>
                  <a:gd name="connsiteY3" fmla="*/ 0 h 23268"/>
                  <a:gd name="connsiteX4" fmla="*/ 23269 w 23268"/>
                  <a:gd name="connsiteY4" fmla="*/ 11634 h 23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68" h="23268">
                    <a:moveTo>
                      <a:pt x="23269" y="11634"/>
                    </a:moveTo>
                    <a:cubicBezTo>
                      <a:pt x="23269" y="18060"/>
                      <a:pt x="18060" y="23269"/>
                      <a:pt x="11635" y="23269"/>
                    </a:cubicBezTo>
                    <a:cubicBezTo>
                      <a:pt x="5209" y="23269"/>
                      <a:pt x="0" y="18060"/>
                      <a:pt x="0" y="11634"/>
                    </a:cubicBezTo>
                    <a:cubicBezTo>
                      <a:pt x="0" y="5209"/>
                      <a:pt x="5209" y="0"/>
                      <a:pt x="11635" y="0"/>
                    </a:cubicBezTo>
                    <a:cubicBezTo>
                      <a:pt x="18060" y="0"/>
                      <a:pt x="23269" y="5209"/>
                      <a:pt x="23269" y="11634"/>
                    </a:cubicBez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3112E95-6638-44AE-8CF4-DB32CA566D93}"/>
                  </a:ext>
                </a:extLst>
              </p:cNvPr>
              <p:cNvSpPr/>
              <p:nvPr/>
            </p:nvSpPr>
            <p:spPr>
              <a:xfrm>
                <a:off x="11067834" y="3719859"/>
                <a:ext cx="23268" cy="23268"/>
              </a:xfrm>
              <a:custGeom>
                <a:avLst/>
                <a:gdLst>
                  <a:gd name="connsiteX0" fmla="*/ 23269 w 23268"/>
                  <a:gd name="connsiteY0" fmla="*/ 11634 h 23268"/>
                  <a:gd name="connsiteX1" fmla="*/ 11635 w 23268"/>
                  <a:gd name="connsiteY1" fmla="*/ 23269 h 23268"/>
                  <a:gd name="connsiteX2" fmla="*/ 0 w 23268"/>
                  <a:gd name="connsiteY2" fmla="*/ 11634 h 23268"/>
                  <a:gd name="connsiteX3" fmla="*/ 11635 w 23268"/>
                  <a:gd name="connsiteY3" fmla="*/ 0 h 23268"/>
                  <a:gd name="connsiteX4" fmla="*/ 23269 w 23268"/>
                  <a:gd name="connsiteY4" fmla="*/ 11634 h 23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68" h="23268">
                    <a:moveTo>
                      <a:pt x="23269" y="11634"/>
                    </a:moveTo>
                    <a:cubicBezTo>
                      <a:pt x="23269" y="18060"/>
                      <a:pt x="18060" y="23269"/>
                      <a:pt x="11635" y="23269"/>
                    </a:cubicBezTo>
                    <a:cubicBezTo>
                      <a:pt x="5209" y="23269"/>
                      <a:pt x="0" y="18060"/>
                      <a:pt x="0" y="11634"/>
                    </a:cubicBezTo>
                    <a:cubicBezTo>
                      <a:pt x="0" y="5209"/>
                      <a:pt x="5209" y="0"/>
                      <a:pt x="11635" y="0"/>
                    </a:cubicBezTo>
                    <a:cubicBezTo>
                      <a:pt x="18060" y="0"/>
                      <a:pt x="23269" y="5209"/>
                      <a:pt x="23269" y="11634"/>
                    </a:cubicBezTo>
                    <a:close/>
                  </a:path>
                </a:pathLst>
              </a:custGeom>
              <a:grpFill/>
              <a:ln w="232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eration Serif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3985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Custom 17">
      <a:dk1>
        <a:srgbClr val="000000"/>
      </a:dk1>
      <a:lt1>
        <a:srgbClr val="FFFFFF"/>
      </a:lt1>
      <a:dk2>
        <a:srgbClr val="5E6970"/>
      </a:dk2>
      <a:lt2>
        <a:srgbClr val="FFFFFF"/>
      </a:lt2>
      <a:accent1>
        <a:srgbClr val="0074CF"/>
      </a:accent1>
      <a:accent2>
        <a:srgbClr val="E98300"/>
      </a:accent2>
      <a:accent3>
        <a:srgbClr val="00B299"/>
      </a:accent3>
      <a:accent4>
        <a:srgbClr val="F0AB00"/>
      </a:accent4>
      <a:accent5>
        <a:srgbClr val="009B3A"/>
      </a:accent5>
      <a:accent6>
        <a:srgbClr val="8D248D"/>
      </a:accent6>
      <a:hlink>
        <a:srgbClr val="0073CF"/>
      </a:hlink>
      <a:folHlink>
        <a:srgbClr val="394957"/>
      </a:folHlink>
    </a:clrScheme>
    <a:fontScheme name="Custom 57">
      <a:majorFont>
        <a:latin typeface="Montserrat "/>
        <a:ea typeface=""/>
        <a:cs typeface=""/>
      </a:majorFont>
      <a:minorFont>
        <a:latin typeface="Montserrat Light 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aningful Template">
  <a:themeElements>
    <a:clrScheme name="Meaningful Template">
      <a:dk1>
        <a:srgbClr val="000000"/>
      </a:dk1>
      <a:lt1>
        <a:srgbClr val="FFFFFF"/>
      </a:lt1>
      <a:dk2>
        <a:srgbClr val="5E6970"/>
      </a:dk2>
      <a:lt2>
        <a:srgbClr val="FFFFFF"/>
      </a:lt2>
      <a:accent1>
        <a:srgbClr val="264653"/>
      </a:accent1>
      <a:accent2>
        <a:srgbClr val="2A9D8F"/>
      </a:accent2>
      <a:accent3>
        <a:srgbClr val="E9C46A"/>
      </a:accent3>
      <a:accent4>
        <a:srgbClr val="F4A261"/>
      </a:accent4>
      <a:accent5>
        <a:srgbClr val="E76F51"/>
      </a:accent5>
      <a:accent6>
        <a:srgbClr val="8D248D"/>
      </a:accent6>
      <a:hlink>
        <a:srgbClr val="2A9D8F"/>
      </a:hlink>
      <a:folHlink>
        <a:srgbClr val="000000"/>
      </a:folHlink>
    </a:clrScheme>
    <a:fontScheme name="Custom 77">
      <a:majorFont>
        <a:latin typeface="Open Sans"/>
        <a:ea typeface=""/>
        <a:cs typeface=""/>
      </a:majorFont>
      <a:minorFont>
        <a:latin typeface="Open Sans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74401</TotalTime>
  <Words>881</Words>
  <Application>Microsoft Office PowerPoint</Application>
  <PresentationFormat>Custom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Arial</vt:lpstr>
      <vt:lpstr>Calibri</vt:lpstr>
      <vt:lpstr>Helvetica Light</vt:lpstr>
      <vt:lpstr>Liberation Serif</vt:lpstr>
      <vt:lpstr>linea-basic-10</vt:lpstr>
      <vt:lpstr>Montserrat</vt:lpstr>
      <vt:lpstr>Montserrat </vt:lpstr>
      <vt:lpstr>Montserrat Light</vt:lpstr>
      <vt:lpstr>Montserrat Light </vt:lpstr>
      <vt:lpstr>Montserrat SemiBold</vt:lpstr>
      <vt:lpstr>Open Sans</vt:lpstr>
      <vt:lpstr>Open Sans Light</vt:lpstr>
      <vt:lpstr>Roboto</vt:lpstr>
      <vt:lpstr>Тема Office</vt:lpstr>
      <vt:lpstr>Meaningful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федотов</dc:creator>
  <cp:lastModifiedBy>reza kabir</cp:lastModifiedBy>
  <cp:revision>3504</cp:revision>
  <cp:lastPrinted>2019-03-12T17:45:51Z</cp:lastPrinted>
  <dcterms:created xsi:type="dcterms:W3CDTF">2015-06-18T17:56:23Z</dcterms:created>
  <dcterms:modified xsi:type="dcterms:W3CDTF">2020-06-11T13:19:46Z</dcterms:modified>
</cp:coreProperties>
</file>